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docProps/custom.xml" ContentType="application/vnd.openxmlformats-officedocument.custom-properties+xml"/>
  <Override PartName="/ppt/theme/theme3.xml" ContentType="application/vnd.openxmlformats-officedocument.theme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A6E6C"/>
    <a:srgbClr val="A0A0A3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84198" autoAdjust="0"/>
  </p:normalViewPr>
  <p:slideViewPr>
    <p:cSldViewPr showGuides="1">
      <p:cViewPr varScale="1">
        <p:scale>
          <a:sx n="101" d="100"/>
          <a:sy n="101" d="100"/>
        </p:scale>
        <p:origin x="-744" y="-112"/>
      </p:cViewPr>
      <p:guideLst>
        <p:guide orient="horz" pos="3888"/>
        <p:guide orient="horz" pos="201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5/23/17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5/23/17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mailto:a.kraft@telekom.de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/>
              <a:t>Discussion on updating multiple data points in </a:t>
            </a:r>
            <a:r>
              <a:rPr lang="en-US" dirty="0" err="1" smtClean="0"/>
              <a:t>ModuleClasses</a:t>
            </a:r>
            <a:endParaRPr lang="en-US" altLang="zh-CN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1671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</a:t>
            </a:r>
            <a:r>
              <a:rPr lang="en-US" altLang="zh-CN" dirty="0" smtClean="0">
                <a:solidFill>
                  <a:srgbClr val="B42025"/>
                </a:solidFill>
              </a:rPr>
              <a:t> MAS</a:t>
            </a:r>
          </a:p>
          <a:p>
            <a:r>
              <a:rPr lang="en-US" altLang="zh-CN" dirty="0" smtClean="0">
                <a:solidFill>
                  <a:srgbClr val="B42025"/>
                </a:solidFill>
              </a:rPr>
              <a:t>Source:	Andreas Kraft, Deutsche Telekom, </a:t>
            </a:r>
            <a:r>
              <a:rPr lang="en-US" altLang="zh-CN" dirty="0" smtClean="0">
                <a:solidFill>
                  <a:srgbClr val="B42025"/>
                </a:solidFill>
                <a:hlinkClick r:id="rId4"/>
              </a:rPr>
              <a:t>a.kraft@telekom.de</a:t>
            </a:r>
            <a:r>
              <a:rPr lang="en-US" altLang="zh-CN" dirty="0">
                <a:solidFill>
                  <a:srgbClr val="B42025"/>
                </a:solidFill>
              </a:rPr>
              <a:t/>
            </a:r>
            <a:br>
              <a:rPr lang="en-US" altLang="zh-CN" dirty="0">
                <a:solidFill>
                  <a:srgbClr val="B42025"/>
                </a:solidFill>
              </a:rPr>
            </a:br>
            <a:r>
              <a:rPr lang="en-US" altLang="zh-CN" dirty="0" smtClean="0">
                <a:solidFill>
                  <a:srgbClr val="B42025"/>
                </a:solidFill>
              </a:rPr>
              <a:t>	Orange</a:t>
            </a:r>
            <a:br>
              <a:rPr lang="en-US" altLang="zh-CN" dirty="0" smtClean="0">
                <a:solidFill>
                  <a:srgbClr val="B42025"/>
                </a:solidFill>
              </a:rPr>
            </a:br>
            <a:r>
              <a:rPr lang="en-US" altLang="zh-CN" dirty="0">
                <a:solidFill>
                  <a:srgbClr val="B42025"/>
                </a:solidFill>
              </a:rPr>
              <a:t>Meeting Date: 2017</a:t>
            </a:r>
            <a:r>
              <a:rPr lang="en-US" altLang="zh-CN" dirty="0" smtClean="0">
                <a:solidFill>
                  <a:srgbClr val="B42025"/>
                </a:solidFill>
              </a:rPr>
              <a:t>-05-22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 </a:t>
            </a:r>
            <a:r>
              <a:rPr lang="de-DE" dirty="0" err="1" smtClean="0"/>
              <a:t>Description</a:t>
            </a:r>
            <a:endParaRPr lang="de-D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Resources are updated atomically in oneM2M.</a:t>
            </a:r>
          </a:p>
          <a:p>
            <a:r>
              <a:rPr lang="en-US" sz="2400" dirty="0" smtClean="0"/>
              <a:t>Example for a &lt;</a:t>
            </a:r>
            <a:r>
              <a:rPr lang="en-US" sz="2400" dirty="0" err="1" smtClean="0"/>
              <a:t>flexContainer</a:t>
            </a:r>
            <a:r>
              <a:rPr lang="en-US" sz="2400" dirty="0" smtClean="0"/>
              <a:t>&gt; (pseudo-code):</a:t>
            </a:r>
          </a:p>
          <a:p>
            <a:pPr marL="0" indent="0">
              <a:buNone/>
            </a:pPr>
            <a:endParaRPr lang="en-US" sz="2800" dirty="0" smtClean="0"/>
          </a:p>
          <a:p>
            <a:pPr marL="40005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 &lt;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flexContainer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&gt;-URL</a:t>
            </a:r>
            <a:b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&lt;m2m:fcnt&gt;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&lt;dp1 type="integer"&gt;1&lt;/dp1&gt;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&lt;dp2 type="integer"&gt;2&lt;/dp2&gt;</a:t>
            </a:r>
          </a:p>
          <a:p>
            <a:pPr marL="400050" lvl="1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&lt;/m2m:fcnt&gt;</a:t>
            </a:r>
          </a:p>
          <a:p>
            <a:pPr marL="400050" lvl="1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This sets dp1 and dp2 both at the same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done</a:t>
            </a:r>
            <a:r>
              <a:rPr lang="de-DE" sz="2400" dirty="0" smtClean="0"/>
              <a:t> in a </a:t>
            </a:r>
            <a:r>
              <a:rPr lang="de-DE" sz="2400" dirty="0" err="1" smtClean="0"/>
              <a:t>programming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?</a:t>
            </a:r>
          </a:p>
          <a:p>
            <a:pPr marL="457200" lvl="1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myModuleClass.dp1 = 1				(A)</a:t>
            </a:r>
          </a:p>
          <a:p>
            <a:pPr marL="457200" lvl="1" indent="0">
              <a:buNone/>
            </a:pPr>
            <a:r>
              <a:rPr lang="de-DE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myModuleClass.dp2 = 2</a:t>
            </a:r>
          </a:p>
          <a:p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</a:p>
          <a:p>
            <a:pPr marL="457200" lvl="1" indent="0">
              <a:buNone/>
            </a:pPr>
            <a:r>
              <a:rPr lang="de-DE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myModuleClass.dp1 = </a:t>
            </a:r>
            <a:r>
              <a:rPr lang="de-DE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				(B)</a:t>
            </a:r>
          </a:p>
          <a:p>
            <a:r>
              <a:rPr lang="de-DE" sz="2400" dirty="0" err="1" smtClean="0"/>
              <a:t>Or</a:t>
            </a:r>
            <a:r>
              <a:rPr lang="de-DE" sz="2400" dirty="0" smtClean="0"/>
              <a:t>  </a:t>
            </a:r>
            <a:r>
              <a:rPr lang="de-DE" sz="2400" dirty="0" err="1" smtClean="0"/>
              <a:t>only</a:t>
            </a:r>
            <a:endParaRPr lang="de-DE" sz="2400" dirty="0"/>
          </a:p>
          <a:p>
            <a:pPr marL="457200" lvl="1" indent="0">
              <a:buNone/>
            </a:pPr>
            <a:r>
              <a:rPr lang="de-DE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myModuleClass.dp2 = 2				(C)</a:t>
            </a:r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does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internal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 </a:t>
            </a:r>
            <a:r>
              <a:rPr lang="de-DE" sz="2400" dirty="0" err="1" smtClean="0"/>
              <a:t>mechanism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„</a:t>
            </a:r>
            <a:r>
              <a:rPr lang="de-DE" sz="2400" dirty="0" err="1" smtClean="0"/>
              <a:t>myModuleClass</a:t>
            </a:r>
            <a:r>
              <a:rPr lang="de-DE" sz="2400" dirty="0" smtClean="0"/>
              <a:t>“ </a:t>
            </a:r>
            <a:r>
              <a:rPr lang="de-DE" sz="2400" dirty="0" err="1" smtClean="0"/>
              <a:t>know</a:t>
            </a:r>
            <a:r>
              <a:rPr lang="de-DE" sz="2400" dirty="0" smtClean="0"/>
              <a:t> </a:t>
            </a:r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calling</a:t>
            </a:r>
            <a:r>
              <a:rPr lang="de-DE" sz="2400" dirty="0" smtClean="0"/>
              <a:t> </a:t>
            </a:r>
            <a:r>
              <a:rPr lang="de-DE" sz="2400" dirty="0" err="1" smtClean="0"/>
              <a:t>code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finished</a:t>
            </a:r>
            <a:r>
              <a:rPr lang="de-DE" sz="2400" dirty="0" smtClean="0"/>
              <a:t> </a:t>
            </a:r>
            <a:r>
              <a:rPr lang="de-DE" sz="2400" dirty="0" err="1" smtClean="0"/>
              <a:t>setting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r>
              <a:rPr lang="de-DE" sz="2400" dirty="0" smtClean="0"/>
              <a:t> </a:t>
            </a:r>
            <a:r>
              <a:rPr lang="de-DE" sz="2400" dirty="0" err="1" smtClean="0"/>
              <a:t>points</a:t>
            </a:r>
            <a:r>
              <a:rPr lang="de-DE" sz="2400" dirty="0" smtClean="0"/>
              <a:t> („dp1“ </a:t>
            </a:r>
            <a:r>
              <a:rPr lang="de-DE" sz="2400" dirty="0" err="1" smtClean="0"/>
              <a:t>and</a:t>
            </a:r>
            <a:r>
              <a:rPr lang="de-DE" sz="2400" dirty="0" smtClean="0"/>
              <a:t> „dp2“)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now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start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update </a:t>
            </a:r>
            <a:r>
              <a:rPr lang="de-DE" sz="2400" dirty="0" err="1" smtClean="0"/>
              <a:t>the</a:t>
            </a:r>
            <a:r>
              <a:rPr lang="de-DE" sz="2400" dirty="0" smtClean="0"/>
              <a:t> oneM2M </a:t>
            </a:r>
            <a:r>
              <a:rPr lang="de-DE" sz="2400" dirty="0" err="1" smtClean="0"/>
              <a:t>resource</a:t>
            </a:r>
            <a:r>
              <a:rPr lang="de-DE" sz="2400" dirty="0"/>
              <a:t>?</a:t>
            </a:r>
            <a:endParaRPr lang="de-DE" sz="24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78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1: Simple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Update the resource immediately and for each updated data point.</a:t>
            </a:r>
          </a:p>
          <a:p>
            <a:r>
              <a:rPr lang="en-US" sz="2400" dirty="0" smtClean="0"/>
              <a:t>Pros</a:t>
            </a:r>
          </a:p>
          <a:p>
            <a:pPr lvl="1"/>
            <a:r>
              <a:rPr lang="en-US" sz="2000" dirty="0" smtClean="0"/>
              <a:t>No changes needed.</a:t>
            </a:r>
          </a:p>
          <a:p>
            <a:r>
              <a:rPr lang="en-US" sz="2400" dirty="0" smtClean="0"/>
              <a:t>Cons</a:t>
            </a:r>
          </a:p>
          <a:p>
            <a:pPr lvl="1"/>
            <a:r>
              <a:rPr lang="de-DE" sz="2000" dirty="0" smtClean="0"/>
              <a:t>The </a:t>
            </a:r>
            <a:r>
              <a:rPr lang="de-DE" sz="2000" dirty="0" err="1" smtClean="0"/>
              <a:t>problem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not </a:t>
            </a:r>
            <a:r>
              <a:rPr lang="de-DE" sz="2000" dirty="0" err="1" smtClean="0"/>
              <a:t>solved</a:t>
            </a:r>
            <a:r>
              <a:rPr lang="de-DE" sz="2000" dirty="0" smtClean="0"/>
              <a:t>, but </a:t>
            </a:r>
            <a:r>
              <a:rPr lang="de-DE" sz="2000" dirty="0" err="1" smtClean="0"/>
              <a:t>only</a:t>
            </a:r>
            <a:r>
              <a:rPr lang="de-DE" sz="2000" dirty="0" smtClean="0"/>
              <a:t> </a:t>
            </a:r>
            <a:r>
              <a:rPr lang="de-DE" sz="2000" dirty="0" err="1" smtClean="0"/>
              <a:t>deferred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device</a:t>
            </a:r>
            <a:r>
              <a:rPr lang="de-DE" sz="2000" dirty="0"/>
              <a:t>.</a:t>
            </a:r>
            <a:endParaRPr lang="en-US" sz="2000" dirty="0" smtClean="0"/>
          </a:p>
          <a:p>
            <a:pPr lvl="1"/>
            <a:r>
              <a:rPr lang="en-US" sz="2000" dirty="0" smtClean="0"/>
              <a:t>One update request per updated data point.</a:t>
            </a:r>
          </a:p>
          <a:p>
            <a:pPr lvl="1"/>
            <a:r>
              <a:rPr lang="en-US" sz="2000" dirty="0" smtClean="0"/>
              <a:t>May result in wrong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of devices when setting contradictory values.</a:t>
            </a:r>
          </a:p>
          <a:p>
            <a:pPr lvl="1"/>
            <a:r>
              <a:rPr lang="en-US" sz="2000" dirty="0" smtClean="0"/>
              <a:t>May result in </a:t>
            </a:r>
            <a:r>
              <a:rPr lang="en-US" sz="2000" dirty="0" err="1" smtClean="0"/>
              <a:t>superflous</a:t>
            </a:r>
            <a:r>
              <a:rPr lang="en-US" sz="2000" dirty="0" smtClean="0"/>
              <a:t> network load and unreachable devices (e.g. duty cycle).</a:t>
            </a:r>
            <a:endParaRPr lang="en-US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12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2: </a:t>
            </a:r>
            <a:r>
              <a:rPr lang="de-DE" sz="4000" dirty="0" err="1" smtClean="0"/>
              <a:t>Leave</a:t>
            </a:r>
            <a:r>
              <a:rPr lang="de-DE" sz="4000" dirty="0" smtClean="0"/>
              <a:t> </a:t>
            </a:r>
            <a:r>
              <a:rPr lang="de-DE" sz="4000" dirty="0" err="1"/>
              <a:t>I</a:t>
            </a:r>
            <a:r>
              <a:rPr lang="de-DE" sz="4000" dirty="0" err="1" smtClean="0"/>
              <a:t>t</a:t>
            </a:r>
            <a:r>
              <a:rPr lang="de-DE" sz="4000" dirty="0" smtClean="0"/>
              <a:t> </a:t>
            </a:r>
            <a:r>
              <a:rPr lang="de-DE" sz="4000" dirty="0" err="1" smtClean="0"/>
              <a:t>Up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/>
              <a:t>I</a:t>
            </a:r>
            <a:r>
              <a:rPr lang="de-DE" sz="4000" dirty="0" smtClean="0"/>
              <a:t>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 smtClean="0"/>
              <a:t>Programming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</a:t>
            </a:r>
            <a:r>
              <a:rPr lang="de-DE" sz="2400" dirty="0" smtClean="0"/>
              <a:t> APIs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frameworks</a:t>
            </a:r>
            <a:r>
              <a:rPr lang="de-DE" sz="2400" dirty="0" smtClean="0"/>
              <a:t> </a:t>
            </a:r>
            <a:r>
              <a:rPr lang="de-DE" sz="2400" dirty="0" err="1" smtClean="0"/>
              <a:t>define</a:t>
            </a:r>
            <a:r>
              <a:rPr lang="de-DE" sz="2400" dirty="0" smtClean="0"/>
              <a:t> </a:t>
            </a:r>
            <a:r>
              <a:rPr lang="de-DE" sz="2400" dirty="0" err="1" smtClean="0"/>
              <a:t>own</a:t>
            </a:r>
            <a:r>
              <a:rPr lang="de-DE" sz="2400" dirty="0" smtClean="0"/>
              <a:t> </a:t>
            </a:r>
            <a:r>
              <a:rPr lang="de-DE" sz="2400" dirty="0" err="1" smtClean="0"/>
              <a:t>means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indicate</a:t>
            </a:r>
            <a:r>
              <a:rPr lang="de-DE" sz="2400" dirty="0" smtClean="0"/>
              <a:t> a </a:t>
            </a:r>
            <a:r>
              <a:rPr lang="de-DE" sz="2400" dirty="0" err="1" smtClean="0"/>
              <a:t>finished</a:t>
            </a:r>
            <a:r>
              <a:rPr lang="de-DE" sz="2400" dirty="0" smtClean="0"/>
              <a:t> update: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de-DE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myModuleClass.dp1 = 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de-DE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de-DE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myModuleClass.dp2 = 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None/>
            </a:pPr>
            <a:r>
              <a:rPr lang="de-DE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myModuleClass.commit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Pros</a:t>
            </a:r>
          </a:p>
          <a:p>
            <a:pPr lvl="1"/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changes</a:t>
            </a:r>
            <a:r>
              <a:rPr lang="de-DE" sz="2000" dirty="0"/>
              <a:t> </a:t>
            </a:r>
            <a:r>
              <a:rPr lang="de-DE" sz="2000" dirty="0" err="1" smtClean="0"/>
              <a:t>needed</a:t>
            </a:r>
            <a:r>
              <a:rPr lang="de-DE" sz="2000" dirty="0" smtClean="0"/>
              <a:t> in oneM2M.</a:t>
            </a:r>
            <a:endParaRPr lang="de-DE" sz="2000" dirty="0"/>
          </a:p>
          <a:p>
            <a:r>
              <a:rPr lang="de-DE" sz="2400" dirty="0" err="1" smtClean="0"/>
              <a:t>Cons</a:t>
            </a:r>
            <a:endParaRPr lang="de-DE" sz="2400" dirty="0" smtClean="0"/>
          </a:p>
          <a:p>
            <a:pPr lvl="1"/>
            <a:r>
              <a:rPr lang="de-DE" sz="2000" dirty="0" smtClean="0"/>
              <a:t>Bad API design.</a:t>
            </a:r>
            <a:endParaRPr lang="de-DE" sz="2000" dirty="0"/>
          </a:p>
          <a:p>
            <a:pPr lvl="1"/>
            <a:r>
              <a:rPr lang="de-DE" sz="2000" dirty="0" smtClean="0"/>
              <a:t>This will </a:t>
            </a:r>
            <a:r>
              <a:rPr lang="de-DE" sz="2000" dirty="0" err="1" smtClean="0"/>
              <a:t>result</a:t>
            </a:r>
            <a:r>
              <a:rPr lang="de-DE" sz="2000" dirty="0" smtClean="0"/>
              <a:t> in non-interoperable </a:t>
            </a:r>
            <a:r>
              <a:rPr lang="de-DE" sz="2000" dirty="0" err="1" smtClean="0"/>
              <a:t>language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framework</a:t>
            </a:r>
            <a:r>
              <a:rPr lang="de-DE" sz="2000" dirty="0" smtClean="0"/>
              <a:t> </a:t>
            </a:r>
            <a:r>
              <a:rPr lang="de-DE" sz="2000" dirty="0" err="1" smtClean="0"/>
              <a:t>bindings</a:t>
            </a:r>
            <a:r>
              <a:rPr lang="de-DE" sz="2000" dirty="0" smtClean="0"/>
              <a:t>.</a:t>
            </a:r>
          </a:p>
          <a:p>
            <a:pPr lvl="1"/>
            <a:r>
              <a:rPr lang="de-DE" sz="2000" dirty="0" smtClean="0"/>
              <a:t>Hard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learn</a:t>
            </a:r>
            <a:r>
              <a:rPr lang="de-DE" sz="2000" dirty="0" smtClean="0"/>
              <a:t>,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understand</a:t>
            </a:r>
            <a:r>
              <a:rPr lang="de-DE" sz="2000" dirty="0" smtClean="0"/>
              <a:t>,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error-prone</a:t>
            </a:r>
            <a:r>
              <a:rPr lang="de-DE" sz="2000" dirty="0"/>
              <a:t>.</a:t>
            </a:r>
            <a:endParaRPr lang="en-US" sz="2000" dirty="0"/>
          </a:p>
          <a:p>
            <a:pPr marL="457200" lvl="1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895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3: </a:t>
            </a:r>
            <a:r>
              <a:rPr lang="de-DE" dirty="0" err="1" smtClean="0"/>
              <a:t>Introduce</a:t>
            </a:r>
            <a:r>
              <a:rPr lang="de-DE" dirty="0" smtClean="0"/>
              <a:t>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Add </a:t>
            </a:r>
            <a:r>
              <a:rPr lang="de-DE" sz="2400" dirty="0" err="1" smtClean="0"/>
              <a:t>actions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update </a:t>
            </a:r>
            <a:r>
              <a:rPr lang="de-DE" sz="2400" dirty="0" err="1" smtClean="0"/>
              <a:t>semantically</a:t>
            </a:r>
            <a:r>
              <a:rPr lang="de-DE" sz="2400" dirty="0" smtClean="0"/>
              <a:t> </a:t>
            </a:r>
            <a:r>
              <a:rPr lang="de-DE" sz="2400" dirty="0" err="1" smtClean="0"/>
              <a:t>interconnected</a:t>
            </a:r>
            <a:r>
              <a:rPr lang="de-DE" sz="2400" dirty="0" smtClean="0"/>
              <a:t> </a:t>
            </a:r>
            <a:r>
              <a:rPr lang="de-DE" sz="2400" dirty="0" err="1" smtClean="0"/>
              <a:t>datapoints</a:t>
            </a:r>
            <a:r>
              <a:rPr lang="de-DE" sz="2400" dirty="0" smtClean="0"/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de-DE" sz="1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myModuleClass.setDataPoints</a:t>
            </a:r>
            <a:r>
              <a:rPr lang="de-DE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(dp1, dp2)</a:t>
            </a:r>
            <a:endParaRPr lang="de-DE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smtClean="0"/>
              <a:t>Pros</a:t>
            </a:r>
          </a:p>
          <a:p>
            <a:pPr lvl="1"/>
            <a:r>
              <a:rPr lang="de-DE" sz="2000" dirty="0"/>
              <a:t>Clear </a:t>
            </a:r>
            <a:r>
              <a:rPr lang="de-DE" sz="2000" dirty="0" err="1"/>
              <a:t>indication</a:t>
            </a:r>
            <a:r>
              <a:rPr lang="de-DE" sz="2000" dirty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 </a:t>
            </a:r>
            <a:r>
              <a:rPr lang="de-DE" sz="2000" dirty="0" err="1" smtClean="0"/>
              <a:t>transactional</a:t>
            </a:r>
            <a:r>
              <a:rPr lang="de-DE" sz="2000" dirty="0" smtClean="0"/>
              <a:t> update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semantical</a:t>
            </a:r>
            <a:r>
              <a:rPr lang="de-DE" sz="2000" dirty="0" smtClean="0"/>
              <a:t> </a:t>
            </a:r>
            <a:r>
              <a:rPr lang="de-DE" sz="2000" dirty="0" err="1" smtClean="0"/>
              <a:t>intent</a:t>
            </a:r>
            <a:r>
              <a:rPr lang="de-DE" sz="2000" dirty="0" smtClean="0"/>
              <a:t>.</a:t>
            </a:r>
          </a:p>
          <a:p>
            <a:pPr lvl="1"/>
            <a:r>
              <a:rPr lang="de-DE" sz="2000" dirty="0" err="1" smtClean="0"/>
              <a:t>Better</a:t>
            </a:r>
            <a:r>
              <a:rPr lang="de-DE" sz="2000" dirty="0" smtClean="0"/>
              <a:t> APIs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programming</a:t>
            </a:r>
            <a:r>
              <a:rPr lang="de-DE" sz="2000" dirty="0" smtClean="0"/>
              <a:t> </a:t>
            </a:r>
            <a:r>
              <a:rPr lang="de-DE" sz="2000" dirty="0" err="1" smtClean="0"/>
              <a:t>language</a:t>
            </a:r>
            <a:r>
              <a:rPr lang="de-DE" sz="2000" dirty="0" err="1"/>
              <a:t>-</a:t>
            </a:r>
            <a:r>
              <a:rPr lang="de-DE" sz="2000" dirty="0" err="1" smtClean="0"/>
              <a:t>dependend</a:t>
            </a:r>
            <a:r>
              <a:rPr lang="de-DE" sz="2000" dirty="0" smtClean="0"/>
              <a:t> </a:t>
            </a:r>
            <a:r>
              <a:rPr lang="de-DE" sz="2000" dirty="0" err="1" smtClean="0"/>
              <a:t>frameworks</a:t>
            </a:r>
            <a:r>
              <a:rPr lang="de-DE" sz="2000" dirty="0" smtClean="0"/>
              <a:t>.</a:t>
            </a:r>
          </a:p>
          <a:p>
            <a:pPr lvl="1"/>
            <a:r>
              <a:rPr lang="de-DE" sz="2000" dirty="0" err="1" smtClean="0"/>
              <a:t>Better</a:t>
            </a:r>
            <a:r>
              <a:rPr lang="de-DE" sz="2000" dirty="0" smtClean="0"/>
              <a:t> </a:t>
            </a:r>
            <a:r>
              <a:rPr lang="de-DE" sz="2000" dirty="0" err="1" smtClean="0"/>
              <a:t>self-documentation</a:t>
            </a:r>
            <a:r>
              <a:rPr lang="de-DE" sz="2000" dirty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less</a:t>
            </a:r>
            <a:r>
              <a:rPr lang="de-DE" sz="2000" dirty="0" smtClean="0"/>
              <a:t> </a:t>
            </a:r>
            <a:r>
              <a:rPr lang="de-DE" sz="2000" dirty="0" err="1" smtClean="0"/>
              <a:t>error-prone</a:t>
            </a:r>
            <a:r>
              <a:rPr lang="de-DE" sz="2000" dirty="0"/>
              <a:t> </a:t>
            </a:r>
            <a:r>
              <a:rPr lang="de-DE" sz="2000" dirty="0" err="1" smtClean="0"/>
              <a:t>use</a:t>
            </a:r>
            <a:r>
              <a:rPr lang="de-DE" sz="2000" dirty="0" smtClean="0"/>
              <a:t>.</a:t>
            </a:r>
          </a:p>
          <a:p>
            <a:r>
              <a:rPr lang="de-DE" sz="2400" dirty="0" err="1" smtClean="0"/>
              <a:t>Cons</a:t>
            </a:r>
            <a:endParaRPr lang="de-DE" sz="2400" dirty="0"/>
          </a:p>
          <a:p>
            <a:pPr lvl="1"/>
            <a:r>
              <a:rPr lang="de-DE" sz="2000" dirty="0" err="1" smtClean="0"/>
              <a:t>Changes</a:t>
            </a:r>
            <a:r>
              <a:rPr lang="de-DE" sz="2000" dirty="0" smtClean="0"/>
              <a:t> </a:t>
            </a:r>
            <a:r>
              <a:rPr lang="de-DE" sz="2000" dirty="0" err="1"/>
              <a:t>needed</a:t>
            </a:r>
            <a:r>
              <a:rPr lang="de-DE" sz="2000" dirty="0"/>
              <a:t> in </a:t>
            </a:r>
            <a:r>
              <a:rPr lang="de-DE" sz="2000" dirty="0" smtClean="0"/>
              <a:t>oneM2M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ModuleClasses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interconnected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points</a:t>
            </a:r>
            <a:r>
              <a:rPr lang="de-DE" sz="2000" dirty="0" smtClean="0"/>
              <a:t> (e.g. </a:t>
            </a:r>
            <a:r>
              <a:rPr lang="de-DE" sz="2000" dirty="0" err="1" smtClean="0"/>
              <a:t>colour</a:t>
            </a:r>
            <a:r>
              <a:rPr lang="de-DE" sz="2000" dirty="0" smtClean="0"/>
              <a:t>).</a:t>
            </a:r>
            <a:endParaRPr lang="de-DE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03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Adopt</a:t>
            </a:r>
            <a:r>
              <a:rPr lang="de-DE" dirty="0" smtClean="0"/>
              <a:t> Solution „3</a:t>
            </a:r>
            <a:r>
              <a:rPr lang="de-DE" dirty="0"/>
              <a:t>: </a:t>
            </a:r>
            <a:r>
              <a:rPr lang="de-DE" dirty="0" err="1"/>
              <a:t>Introduce</a:t>
            </a:r>
            <a:r>
              <a:rPr lang="de-DE" dirty="0"/>
              <a:t> </a:t>
            </a:r>
            <a:r>
              <a:rPr lang="de-DE" dirty="0" smtClean="0"/>
              <a:t>Actions“.</a:t>
            </a:r>
          </a:p>
          <a:p>
            <a:r>
              <a:rPr lang="de-DE" dirty="0" err="1" smtClean="0"/>
              <a:t>Formulate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agree</a:t>
            </a:r>
            <a:r>
              <a:rPr lang="de-DE" dirty="0" smtClean="0"/>
              <a:t> on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introduce</a:t>
            </a:r>
            <a:r>
              <a:rPr lang="de-DE" dirty="0" smtClean="0"/>
              <a:t> </a:t>
            </a:r>
            <a:r>
              <a:rPr lang="de-DE" dirty="0" err="1" smtClean="0"/>
              <a:t>actions</a:t>
            </a:r>
            <a:r>
              <a:rPr lang="de-DE" dirty="0" smtClean="0"/>
              <a:t> in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ModuleClasses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Mainly</a:t>
            </a:r>
            <a:r>
              <a:rPr lang="de-DE" dirty="0" smtClean="0"/>
              <a:t> </a:t>
            </a:r>
            <a:r>
              <a:rPr lang="de-DE" dirty="0" err="1" smtClean="0"/>
              <a:t>ModuleClasses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multiple </a:t>
            </a:r>
            <a:r>
              <a:rPr lang="de-DE" dirty="0" err="1" smtClean="0"/>
              <a:t>writable</a:t>
            </a:r>
            <a:r>
              <a:rPr lang="de-DE" dirty="0" smtClean="0"/>
              <a:t> </a:t>
            </a:r>
            <a:r>
              <a:rPr lang="de-DE" dirty="0" err="1" smtClean="0"/>
              <a:t>datapoints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CR‘s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ModuleClasses</a:t>
            </a:r>
            <a:r>
              <a:rPr lang="de-D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38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Candidate</a:t>
            </a:r>
            <a:r>
              <a:rPr lang="de-DE" dirty="0" smtClean="0"/>
              <a:t> </a:t>
            </a:r>
            <a:r>
              <a:rPr lang="de-DE" dirty="0" err="1" smtClean="0"/>
              <a:t>ModuleClasses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First </a:t>
            </a:r>
            <a:r>
              <a:rPr lang="de-DE" dirty="0" err="1" smtClean="0"/>
              <a:t>scan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ModuleClasses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additional </a:t>
            </a:r>
            <a:r>
              <a:rPr lang="de-DE" dirty="0" err="1" smtClean="0"/>
              <a:t>actions</a:t>
            </a:r>
            <a:r>
              <a:rPr lang="de-DE" dirty="0" smtClean="0"/>
              <a:t> </a:t>
            </a:r>
            <a:r>
              <a:rPr lang="de-DE" dirty="0" err="1" smtClean="0"/>
              <a:t>reveal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0402" y="3048000"/>
            <a:ext cx="3839198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 smtClean="0"/>
              <a:t>alarmSpeaker</a:t>
            </a:r>
            <a:endParaRPr lang="de-DE" sz="2400" dirty="0" smtClean="0"/>
          </a:p>
          <a:p>
            <a:r>
              <a:rPr lang="de-DE" sz="2400" dirty="0" err="1"/>
              <a:t>c</a:t>
            </a:r>
            <a:r>
              <a:rPr lang="de-DE" sz="2400" dirty="0" err="1" smtClean="0"/>
              <a:t>lock</a:t>
            </a:r>
            <a:endParaRPr lang="de-DE" sz="2400" dirty="0" smtClean="0"/>
          </a:p>
          <a:p>
            <a:r>
              <a:rPr lang="de-DE" sz="2400" dirty="0" err="1" smtClean="0"/>
              <a:t>colour</a:t>
            </a:r>
            <a:endParaRPr lang="de-DE" sz="2400" dirty="0" smtClean="0"/>
          </a:p>
          <a:p>
            <a:r>
              <a:rPr lang="de-DE" sz="2400" dirty="0" err="1" smtClean="0"/>
              <a:t>runState</a:t>
            </a:r>
            <a:endParaRPr lang="de-DE" sz="2400" dirty="0" smtClean="0"/>
          </a:p>
          <a:p>
            <a:r>
              <a:rPr lang="de-DE" sz="2400" dirty="0" err="1" smtClean="0"/>
              <a:t>timer</a:t>
            </a:r>
            <a:endParaRPr lang="de-DE" sz="2400" dirty="0" smtClean="0"/>
          </a:p>
          <a:p>
            <a:r>
              <a:rPr lang="de-DE" sz="2400" dirty="0" smtClean="0"/>
              <a:t>wind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3048000"/>
            <a:ext cx="3839198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 smtClean="0"/>
              <a:t>grinder</a:t>
            </a:r>
            <a:endParaRPr lang="de-DE" sz="2400" dirty="0" smtClean="0"/>
          </a:p>
          <a:p>
            <a:r>
              <a:rPr lang="de-DE" sz="2400" dirty="0" err="1" smtClean="0"/>
              <a:t>brewing</a:t>
            </a:r>
            <a:endParaRPr lang="de-DE" sz="2400" dirty="0" smtClean="0"/>
          </a:p>
          <a:p>
            <a:r>
              <a:rPr lang="de-DE" sz="2400" dirty="0" err="1" smtClean="0"/>
              <a:t>washingCourse</a:t>
            </a:r>
            <a:endParaRPr lang="de-DE" sz="2400" dirty="0" smtClean="0"/>
          </a:p>
          <a:p>
            <a:r>
              <a:rPr lang="de-DE" sz="2400" dirty="0" err="1" smtClean="0"/>
              <a:t>washingCourseOption</a:t>
            </a:r>
            <a:endParaRPr lang="de-DE" sz="2400" dirty="0" smtClean="0"/>
          </a:p>
          <a:p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+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ModuleClasses</a:t>
            </a:r>
            <a:r>
              <a:rPr lang="de-DE" sz="2400" dirty="0" smtClean="0"/>
              <a:t> </a:t>
            </a:r>
            <a:r>
              <a:rPr lang="de-DE" sz="2400" dirty="0" err="1" smtClean="0"/>
              <a:t>added</a:t>
            </a:r>
            <a:endParaRPr lang="de-DE" sz="24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57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Thank you for your attention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483</Words>
  <Application>Microsoft Macintosh PowerPoint</Application>
  <PresentationFormat>On-screen Show (4:3)</PresentationFormat>
  <Paragraphs>74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Discussion on updating multiple data points in ModuleClasses</vt:lpstr>
      <vt:lpstr>Problem Description</vt:lpstr>
      <vt:lpstr>Problem Description</vt:lpstr>
      <vt:lpstr>1: Simple Solution</vt:lpstr>
      <vt:lpstr>2: Leave It Up to the Implementation</vt:lpstr>
      <vt:lpstr>3: Introduce Actions</vt:lpstr>
      <vt:lpstr>Proposal</vt:lpstr>
      <vt:lpstr>Candidate ModuleClasses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Andreas Kraft</cp:lastModifiedBy>
  <cp:revision>2662</cp:revision>
  <dcterms:created xsi:type="dcterms:W3CDTF">2017-05-23T02:51:32Z</dcterms:created>
  <dcterms:modified xsi:type="dcterms:W3CDTF">2017-05-23T02:54:05Z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</Properties>
</file>