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7" r:id="rId4"/>
    <p:sldId id="268" r:id="rId5"/>
    <p:sldId id="269" r:id="rId6"/>
    <p:sldId id="273" r:id="rId7"/>
    <p:sldId id="270" r:id="rId8"/>
    <p:sldId id="274" r:id="rId9"/>
    <p:sldId id="275" r:id="rId10"/>
    <p:sldId id="272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x00302436" initials="Echo-x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A6E6C"/>
    <a:srgbClr val="A0A0A3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84198" autoAdjust="0"/>
  </p:normalViewPr>
  <p:slideViewPr>
    <p:cSldViewPr showGuides="1">
      <p:cViewPr varScale="1">
        <p:scale>
          <a:sx n="101" d="100"/>
          <a:sy n="101" d="100"/>
        </p:scale>
        <p:origin x="-744" y="-112"/>
      </p:cViewPr>
      <p:guideLst>
        <p:guide orient="horz" pos="3888"/>
        <p:guide orient="horz" pos="201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14C334F-1441-4372-A5EC-F1F3777B1B64}" type="datetimeFigureOut">
              <a:rPr lang="en-US" altLang="zh-CN"/>
              <a:pPr>
                <a:defRPr/>
              </a:pPr>
              <a:t>5/23/17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8E2FC5A-574A-4BF2-BC31-ADBD9F04BF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3665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8EE1844-786C-47E6-99AD-6BD2F13CC9E9}" type="datetimeFigureOut">
              <a:rPr lang="zh-CN" altLang="en-US"/>
              <a:pPr>
                <a:defRPr/>
              </a:pPr>
              <a:t>5/23/17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52DCF-4EE0-4086-8214-64229392A2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229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改一改</a:t>
            </a:r>
            <a:r>
              <a:rPr lang="en-US" altLang="zh-CN" dirty="0"/>
              <a:t>Source</a:t>
            </a:r>
            <a:r>
              <a:rPr lang="zh-CN" altLang="en-US" dirty="0"/>
              <a:t>和</a:t>
            </a:r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886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mailto:a.kraft@telekom.de" TargetMode="External"/><Relationship Id="rId5" Type="http://schemas.openxmlformats.org/officeDocument/2006/relationships/hyperlink" Target="mailto:maciej.goluch@orange.com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 smtClean="0"/>
              <a:t>Discussion on updating multiple data points in </a:t>
            </a:r>
            <a:r>
              <a:rPr lang="en-US" dirty="0" err="1" smtClean="0"/>
              <a:t>ModuleClasses</a:t>
            </a:r>
            <a:endParaRPr lang="en-US" altLang="zh-CN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1671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</a:t>
            </a:r>
            <a:r>
              <a:rPr lang="en-US" altLang="zh-CN" dirty="0" smtClean="0">
                <a:solidFill>
                  <a:srgbClr val="B42025"/>
                </a:solidFill>
              </a:rPr>
              <a:t> MAS</a:t>
            </a:r>
          </a:p>
          <a:p>
            <a:r>
              <a:rPr lang="en-US" altLang="zh-CN" dirty="0" smtClean="0">
                <a:solidFill>
                  <a:srgbClr val="B42025"/>
                </a:solidFill>
              </a:rPr>
              <a:t>Source:	Andreas Kraft, Deutsche Telekom, </a:t>
            </a:r>
            <a:r>
              <a:rPr lang="en-US" altLang="zh-CN" dirty="0" smtClean="0">
                <a:solidFill>
                  <a:srgbClr val="B42025"/>
                </a:solidFill>
                <a:hlinkClick r:id="rId4"/>
              </a:rPr>
              <a:t>a.kraft@telekom.de</a:t>
            </a:r>
            <a:r>
              <a:rPr lang="en-US" altLang="zh-CN" dirty="0">
                <a:solidFill>
                  <a:srgbClr val="B42025"/>
                </a:solidFill>
              </a:rPr>
              <a:t/>
            </a:r>
            <a:br>
              <a:rPr lang="en-US" altLang="zh-CN" dirty="0">
                <a:solidFill>
                  <a:srgbClr val="B42025"/>
                </a:solidFill>
              </a:rPr>
            </a:br>
            <a:r>
              <a:rPr lang="en-US" altLang="zh-CN" dirty="0" smtClean="0">
                <a:solidFill>
                  <a:srgbClr val="B42025"/>
                </a:solidFill>
              </a:rPr>
              <a:t>	</a:t>
            </a:r>
            <a:r>
              <a:rPr lang="pl-PL" altLang="zh-CN" dirty="0" smtClean="0">
                <a:solidFill>
                  <a:srgbClr val="B42025"/>
                </a:solidFill>
              </a:rPr>
              <a:t>Maciej Goluch</a:t>
            </a:r>
            <a:r>
              <a:rPr lang="en-US" altLang="zh-CN" dirty="0" smtClean="0">
                <a:solidFill>
                  <a:srgbClr val="B42025"/>
                </a:solidFill>
              </a:rPr>
              <a:t>, Orange, </a:t>
            </a:r>
            <a:r>
              <a:rPr lang="pl-PL" altLang="zh-CN" dirty="0" smtClean="0">
                <a:solidFill>
                  <a:srgbClr val="B42025"/>
                </a:solidFill>
                <a:hlinkClick r:id="rId5"/>
              </a:rPr>
              <a:t>maciej.goluch</a:t>
            </a:r>
            <a:r>
              <a:rPr lang="en-US" altLang="zh-CN" dirty="0" smtClean="0">
                <a:solidFill>
                  <a:srgbClr val="B42025"/>
                </a:solidFill>
                <a:hlinkClick r:id="rId5"/>
              </a:rPr>
              <a:t>@orange.com</a:t>
            </a:r>
            <a:r>
              <a:rPr lang="en-US" altLang="zh-CN" dirty="0" smtClean="0">
                <a:solidFill>
                  <a:srgbClr val="B42025"/>
                </a:solidFill>
              </a:rPr>
              <a:t/>
            </a:r>
            <a:br>
              <a:rPr lang="en-US" altLang="zh-CN" dirty="0" smtClean="0">
                <a:solidFill>
                  <a:srgbClr val="B42025"/>
                </a:solidFill>
              </a:rPr>
            </a:br>
            <a:r>
              <a:rPr lang="en-US" altLang="zh-CN" dirty="0">
                <a:solidFill>
                  <a:srgbClr val="B42025"/>
                </a:solidFill>
              </a:rPr>
              <a:t>Meeting Date: 2017</a:t>
            </a:r>
            <a:r>
              <a:rPr lang="en-US" altLang="zh-CN" dirty="0" smtClean="0">
                <a:solidFill>
                  <a:srgbClr val="B42025"/>
                </a:solidFill>
              </a:rPr>
              <a:t>-05-22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Candidate</a:t>
            </a:r>
            <a:r>
              <a:rPr lang="de-DE" dirty="0" smtClean="0"/>
              <a:t> </a:t>
            </a:r>
            <a:r>
              <a:rPr lang="de-DE" dirty="0" err="1" smtClean="0"/>
              <a:t>ModuleClasses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First </a:t>
            </a:r>
            <a:r>
              <a:rPr lang="de-DE" dirty="0" err="1" smtClean="0"/>
              <a:t>scan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ModuleClasses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additional </a:t>
            </a:r>
            <a:r>
              <a:rPr lang="de-DE" dirty="0" err="1" smtClean="0"/>
              <a:t>actions</a:t>
            </a:r>
            <a:r>
              <a:rPr lang="de-DE" dirty="0" smtClean="0"/>
              <a:t> </a:t>
            </a:r>
            <a:r>
              <a:rPr lang="de-DE" dirty="0" err="1" smtClean="0"/>
              <a:t>reveal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0402" y="3048000"/>
            <a:ext cx="3839198" cy="3124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err="1" smtClean="0"/>
              <a:t>alarmSpeaker</a:t>
            </a:r>
            <a:endParaRPr lang="de-DE" sz="2400" dirty="0" smtClean="0"/>
          </a:p>
          <a:p>
            <a:r>
              <a:rPr lang="de-DE" sz="2400" dirty="0" err="1"/>
              <a:t>c</a:t>
            </a:r>
            <a:r>
              <a:rPr lang="de-DE" sz="2400" dirty="0" err="1" smtClean="0"/>
              <a:t>lock</a:t>
            </a:r>
            <a:endParaRPr lang="de-DE" sz="2400" dirty="0" smtClean="0"/>
          </a:p>
          <a:p>
            <a:r>
              <a:rPr lang="de-DE" sz="2400" dirty="0" err="1" smtClean="0"/>
              <a:t>colour</a:t>
            </a:r>
            <a:endParaRPr lang="de-DE" sz="2400" dirty="0" smtClean="0"/>
          </a:p>
          <a:p>
            <a:r>
              <a:rPr lang="de-DE" sz="2400" dirty="0" err="1" smtClean="0"/>
              <a:t>runState</a:t>
            </a:r>
            <a:endParaRPr lang="de-DE" sz="2400" dirty="0" smtClean="0"/>
          </a:p>
          <a:p>
            <a:r>
              <a:rPr lang="de-DE" sz="2400" dirty="0" err="1" smtClean="0"/>
              <a:t>timer</a:t>
            </a:r>
            <a:endParaRPr lang="de-DE" sz="2400" dirty="0" smtClean="0"/>
          </a:p>
          <a:p>
            <a:r>
              <a:rPr lang="de-DE" sz="2400" dirty="0" smtClean="0"/>
              <a:t>wind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3048000"/>
            <a:ext cx="3839198" cy="3124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err="1" smtClean="0"/>
              <a:t>grinder</a:t>
            </a:r>
            <a:endParaRPr lang="de-DE" sz="2400" dirty="0" smtClean="0"/>
          </a:p>
          <a:p>
            <a:r>
              <a:rPr lang="de-DE" sz="2400" dirty="0" err="1" smtClean="0"/>
              <a:t>brewing</a:t>
            </a:r>
            <a:endParaRPr lang="de-DE" sz="2400" dirty="0" smtClean="0"/>
          </a:p>
          <a:p>
            <a:r>
              <a:rPr lang="de-DE" sz="2400" dirty="0" err="1" smtClean="0"/>
              <a:t>washingCourse</a:t>
            </a:r>
            <a:endParaRPr lang="de-DE" sz="2400" dirty="0" smtClean="0"/>
          </a:p>
          <a:p>
            <a:r>
              <a:rPr lang="de-DE" sz="2400" dirty="0" err="1" smtClean="0"/>
              <a:t>washingCourseOption</a:t>
            </a:r>
            <a:endParaRPr lang="de-DE" sz="2400" dirty="0" smtClean="0"/>
          </a:p>
          <a:p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+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ModuleClasses</a:t>
            </a:r>
            <a:r>
              <a:rPr lang="de-DE" sz="2400" dirty="0" smtClean="0"/>
              <a:t> </a:t>
            </a:r>
            <a:r>
              <a:rPr lang="de-DE" sz="2400" dirty="0" err="1" smtClean="0"/>
              <a:t>added</a:t>
            </a:r>
            <a:endParaRPr lang="de-DE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579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85800" y="2743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Thank you for your attention</a:t>
            </a:r>
            <a:endParaRPr lang="zh-CN" altLang="en-US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 </a:t>
            </a:r>
            <a:r>
              <a:rPr lang="de-DE" dirty="0" err="1" smtClean="0"/>
              <a:t>Description</a:t>
            </a:r>
            <a:endParaRPr lang="de-D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Resources are updated atomically in oneM2M.</a:t>
            </a:r>
          </a:p>
          <a:p>
            <a:r>
              <a:rPr lang="en-US" sz="2400" dirty="0" smtClean="0"/>
              <a:t>Example for a &lt;</a:t>
            </a:r>
            <a:r>
              <a:rPr lang="en-US" sz="2400" dirty="0" err="1" smtClean="0"/>
              <a:t>flexContainer</a:t>
            </a:r>
            <a:r>
              <a:rPr lang="en-US" sz="2400" dirty="0" smtClean="0"/>
              <a:t>&gt; (pseudo-code):</a:t>
            </a:r>
          </a:p>
          <a:p>
            <a:pPr marL="0" indent="0">
              <a:buNone/>
            </a:pPr>
            <a:endParaRPr lang="en-US" sz="2800" dirty="0" smtClean="0"/>
          </a:p>
          <a:p>
            <a:pPr marL="400050" lvl="1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 &lt;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flexContainer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&gt;-URL</a:t>
            </a:r>
            <a:b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&lt;m2m:fcnt&gt;</a:t>
            </a:r>
          </a:p>
          <a:p>
            <a:pPr marL="400050" lvl="1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&lt;dp1 type="integer"&gt;1&lt;/dp1&gt;</a:t>
            </a:r>
          </a:p>
          <a:p>
            <a:pPr marL="400050" lvl="1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&lt;dp2 type="integer"&gt;2&lt;/dp2&gt;</a:t>
            </a:r>
          </a:p>
          <a:p>
            <a:pPr marL="400050" lvl="1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&lt;/m2m:fcnt&gt;</a:t>
            </a:r>
          </a:p>
          <a:p>
            <a:pPr marL="400050" lvl="1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/>
              <a:t>This sets dp1 and dp2 both at the same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err="1" smtClean="0"/>
              <a:t>How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this</a:t>
            </a:r>
            <a:r>
              <a:rPr lang="de-DE" sz="2400" dirty="0" smtClean="0"/>
              <a:t> </a:t>
            </a:r>
            <a:r>
              <a:rPr lang="de-DE" sz="2400" dirty="0" err="1" smtClean="0"/>
              <a:t>done</a:t>
            </a:r>
            <a:r>
              <a:rPr lang="de-DE" sz="2400" dirty="0" smtClean="0"/>
              <a:t> in a </a:t>
            </a:r>
            <a:r>
              <a:rPr lang="de-DE" sz="2400" dirty="0" err="1" smtClean="0"/>
              <a:t>programming</a:t>
            </a:r>
            <a:r>
              <a:rPr lang="de-DE" sz="2400" dirty="0" smtClean="0"/>
              <a:t> </a:t>
            </a:r>
            <a:r>
              <a:rPr lang="de-DE" sz="2400" dirty="0" err="1" smtClean="0"/>
              <a:t>language</a:t>
            </a:r>
            <a:r>
              <a:rPr lang="de-DE" sz="2400" dirty="0" smtClean="0"/>
              <a:t> </a:t>
            </a:r>
            <a:r>
              <a:rPr lang="de-DE" sz="2400" dirty="0" err="1" smtClean="0"/>
              <a:t>mapping</a:t>
            </a:r>
            <a:r>
              <a:rPr lang="de-DE" sz="2400" dirty="0" smtClean="0"/>
              <a:t>?</a:t>
            </a:r>
          </a:p>
          <a:p>
            <a:pPr marL="457200" lvl="1" indent="0">
              <a:buNone/>
            </a:pPr>
            <a:r>
              <a:rPr lang="de-DE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myModuleClass.dp1 = 1				(A)</a:t>
            </a:r>
          </a:p>
          <a:p>
            <a:pPr marL="457200" lvl="1" indent="0">
              <a:buNone/>
            </a:pPr>
            <a:r>
              <a:rPr lang="de-DE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myModuleClass.dp2 = 2</a:t>
            </a:r>
          </a:p>
          <a:p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only</a:t>
            </a:r>
            <a:r>
              <a:rPr lang="de-DE" sz="2400" dirty="0" smtClean="0"/>
              <a:t> </a:t>
            </a:r>
          </a:p>
          <a:p>
            <a:pPr marL="457200" lvl="1" indent="0">
              <a:buNone/>
            </a:pPr>
            <a:r>
              <a:rPr lang="de-DE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myModuleClass.dp1 = </a:t>
            </a:r>
            <a:r>
              <a:rPr lang="de-DE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				(B)</a:t>
            </a:r>
          </a:p>
          <a:p>
            <a:r>
              <a:rPr lang="de-DE" sz="2400" dirty="0" err="1" smtClean="0"/>
              <a:t>Or</a:t>
            </a:r>
            <a:r>
              <a:rPr lang="de-DE" sz="2400" dirty="0" smtClean="0"/>
              <a:t>  </a:t>
            </a:r>
            <a:r>
              <a:rPr lang="de-DE" sz="2400" dirty="0" err="1" smtClean="0"/>
              <a:t>only</a:t>
            </a:r>
            <a:endParaRPr lang="de-DE" sz="2400" dirty="0"/>
          </a:p>
          <a:p>
            <a:pPr marL="457200" lvl="1" indent="0">
              <a:buNone/>
            </a:pPr>
            <a:r>
              <a:rPr lang="de-DE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myModuleClass.dp2 = 2				(C)</a:t>
            </a:r>
            <a:endParaRPr lang="en-US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2400" dirty="0" err="1" smtClean="0"/>
              <a:t>How</a:t>
            </a:r>
            <a:r>
              <a:rPr lang="de-DE" sz="2400" dirty="0" smtClean="0"/>
              <a:t> </a:t>
            </a:r>
            <a:r>
              <a:rPr lang="de-DE" sz="2400" dirty="0" err="1" smtClean="0"/>
              <a:t>does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internal </a:t>
            </a:r>
            <a:r>
              <a:rPr lang="de-DE" sz="2400" dirty="0" err="1" smtClean="0"/>
              <a:t>mapping</a:t>
            </a:r>
            <a:r>
              <a:rPr lang="de-DE" sz="2400" dirty="0" smtClean="0"/>
              <a:t> </a:t>
            </a:r>
            <a:r>
              <a:rPr lang="de-DE" sz="2400" dirty="0" err="1" smtClean="0"/>
              <a:t>mechanism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„</a:t>
            </a:r>
            <a:r>
              <a:rPr lang="de-DE" sz="2400" dirty="0" err="1" smtClean="0"/>
              <a:t>myModuleClass</a:t>
            </a:r>
            <a:r>
              <a:rPr lang="de-DE" sz="2400" dirty="0" smtClean="0"/>
              <a:t>“ </a:t>
            </a:r>
            <a:r>
              <a:rPr lang="de-DE" sz="2400" dirty="0" err="1" smtClean="0"/>
              <a:t>know</a:t>
            </a:r>
            <a:r>
              <a:rPr lang="de-DE" sz="2400" dirty="0" smtClean="0"/>
              <a:t> </a:t>
            </a:r>
            <a:r>
              <a:rPr lang="de-DE" sz="2400" dirty="0" err="1" smtClean="0"/>
              <a:t>when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calling</a:t>
            </a:r>
            <a:r>
              <a:rPr lang="de-DE" sz="2400" dirty="0" smtClean="0"/>
              <a:t> </a:t>
            </a:r>
            <a:r>
              <a:rPr lang="de-DE" sz="2400" dirty="0" err="1" smtClean="0"/>
              <a:t>code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finished</a:t>
            </a:r>
            <a:r>
              <a:rPr lang="de-DE" sz="2400" dirty="0" smtClean="0"/>
              <a:t> </a:t>
            </a:r>
            <a:r>
              <a:rPr lang="de-DE" sz="2400" dirty="0" err="1" smtClean="0"/>
              <a:t>setting</a:t>
            </a:r>
            <a:r>
              <a:rPr lang="de-DE" sz="2400" dirty="0" smtClean="0"/>
              <a:t> </a:t>
            </a:r>
            <a:r>
              <a:rPr lang="de-DE" sz="2400" dirty="0" err="1" smtClean="0"/>
              <a:t>data</a:t>
            </a:r>
            <a:r>
              <a:rPr lang="de-DE" sz="2400" dirty="0" smtClean="0"/>
              <a:t> </a:t>
            </a:r>
            <a:r>
              <a:rPr lang="de-DE" sz="2400" dirty="0" err="1" smtClean="0"/>
              <a:t>points</a:t>
            </a:r>
            <a:r>
              <a:rPr lang="de-DE" sz="2400" dirty="0" smtClean="0"/>
              <a:t> („dp1“ </a:t>
            </a:r>
            <a:r>
              <a:rPr lang="de-DE" sz="2400" dirty="0" err="1" smtClean="0"/>
              <a:t>and</a:t>
            </a:r>
            <a:r>
              <a:rPr lang="de-DE" sz="2400" dirty="0" smtClean="0"/>
              <a:t> „dp2“)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now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update </a:t>
            </a:r>
            <a:r>
              <a:rPr lang="de-DE" sz="2400" dirty="0" err="1" smtClean="0"/>
              <a:t>the</a:t>
            </a:r>
            <a:r>
              <a:rPr lang="de-DE" sz="2400" dirty="0" smtClean="0"/>
              <a:t> oneM2M </a:t>
            </a:r>
            <a:r>
              <a:rPr lang="de-DE" sz="2400" dirty="0" err="1" smtClean="0"/>
              <a:t>resource</a:t>
            </a:r>
            <a:r>
              <a:rPr lang="de-DE" sz="2400" dirty="0"/>
              <a:t>?</a:t>
            </a:r>
            <a:endParaRPr lang="de-DE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78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1: Simple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Update the resource immediately and for each updated data point.</a:t>
            </a:r>
          </a:p>
          <a:p>
            <a:r>
              <a:rPr lang="en-US" sz="2400" dirty="0" smtClean="0"/>
              <a:t>Pros</a:t>
            </a:r>
          </a:p>
          <a:p>
            <a:pPr lvl="1"/>
            <a:r>
              <a:rPr lang="en-US" sz="2000" dirty="0" smtClean="0"/>
              <a:t>No changes needed.</a:t>
            </a:r>
          </a:p>
          <a:p>
            <a:r>
              <a:rPr lang="en-US" sz="2400" dirty="0" smtClean="0"/>
              <a:t>Cons</a:t>
            </a:r>
          </a:p>
          <a:p>
            <a:pPr lvl="1"/>
            <a:r>
              <a:rPr lang="de-DE" sz="2000" dirty="0" smtClean="0"/>
              <a:t>The </a:t>
            </a:r>
            <a:r>
              <a:rPr lang="de-DE" sz="2000" dirty="0" err="1" smtClean="0"/>
              <a:t>problem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not </a:t>
            </a:r>
            <a:r>
              <a:rPr lang="de-DE" sz="2000" dirty="0" err="1" smtClean="0"/>
              <a:t>solved</a:t>
            </a:r>
            <a:r>
              <a:rPr lang="de-DE" sz="2000" dirty="0" smtClean="0"/>
              <a:t>, but </a:t>
            </a:r>
            <a:r>
              <a:rPr lang="de-DE" sz="2000" dirty="0" err="1" smtClean="0"/>
              <a:t>only</a:t>
            </a:r>
            <a:r>
              <a:rPr lang="de-DE" sz="2000" dirty="0" smtClean="0"/>
              <a:t> </a:t>
            </a:r>
            <a:r>
              <a:rPr lang="de-DE" sz="2000" dirty="0" err="1" smtClean="0"/>
              <a:t>deferred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device</a:t>
            </a:r>
            <a:r>
              <a:rPr lang="de-DE" sz="2000" dirty="0"/>
              <a:t>.</a:t>
            </a:r>
            <a:endParaRPr lang="en-US" sz="2000" dirty="0" smtClean="0"/>
          </a:p>
          <a:p>
            <a:pPr lvl="1"/>
            <a:r>
              <a:rPr lang="en-US" sz="2000" dirty="0" smtClean="0"/>
              <a:t>One update request per updated data point.</a:t>
            </a:r>
          </a:p>
          <a:p>
            <a:pPr lvl="1"/>
            <a:r>
              <a:rPr lang="en-US" sz="2000" dirty="0" smtClean="0"/>
              <a:t>May result in wrong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of devices when setting contradictory values.</a:t>
            </a:r>
          </a:p>
          <a:p>
            <a:pPr lvl="1"/>
            <a:r>
              <a:rPr lang="en-US" sz="2000" dirty="0" smtClean="0"/>
              <a:t>May result in </a:t>
            </a:r>
            <a:r>
              <a:rPr lang="en-US" sz="2000" dirty="0" err="1" smtClean="0"/>
              <a:t>superflous</a:t>
            </a:r>
            <a:r>
              <a:rPr lang="en-US" sz="2000" dirty="0" smtClean="0"/>
              <a:t> network load and unreachable devices (e.g. duty cycle).</a:t>
            </a:r>
            <a:endParaRPr lang="en-US" sz="20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12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2a: </a:t>
            </a:r>
            <a:r>
              <a:rPr lang="de-DE" sz="4000" dirty="0" err="1" smtClean="0"/>
              <a:t>Leave</a:t>
            </a:r>
            <a:r>
              <a:rPr lang="de-DE" sz="4000" dirty="0" smtClean="0"/>
              <a:t> </a:t>
            </a:r>
            <a:r>
              <a:rPr lang="de-DE" sz="4000" dirty="0" err="1"/>
              <a:t>I</a:t>
            </a:r>
            <a:r>
              <a:rPr lang="de-DE" sz="4000" dirty="0" err="1" smtClean="0"/>
              <a:t>t</a:t>
            </a:r>
            <a:r>
              <a:rPr lang="de-DE" sz="4000" dirty="0" smtClean="0"/>
              <a:t> Up to </a:t>
            </a:r>
            <a:r>
              <a:rPr lang="de-DE" sz="4000" dirty="0" err="1" smtClean="0"/>
              <a:t>the</a:t>
            </a:r>
            <a:r>
              <a:rPr lang="de-DE" sz="4000" dirty="0" smtClean="0"/>
              <a:t> </a:t>
            </a:r>
            <a:r>
              <a:rPr lang="de-DE" sz="4000" dirty="0"/>
              <a:t>I</a:t>
            </a:r>
            <a:r>
              <a:rPr lang="de-DE" sz="4000" dirty="0" smtClean="0"/>
              <a:t>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err="1" smtClean="0"/>
              <a:t>Programming</a:t>
            </a:r>
            <a:r>
              <a:rPr lang="de-DE" sz="2400" dirty="0" smtClean="0"/>
              <a:t> </a:t>
            </a:r>
            <a:r>
              <a:rPr lang="de-DE" sz="2400" dirty="0" err="1" smtClean="0"/>
              <a:t>language</a:t>
            </a:r>
            <a:r>
              <a:rPr lang="de-DE" sz="2400" dirty="0" smtClean="0"/>
              <a:t> APIs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frameworks</a:t>
            </a:r>
            <a:r>
              <a:rPr lang="de-DE" sz="2400" dirty="0" smtClean="0"/>
              <a:t> </a:t>
            </a:r>
            <a:r>
              <a:rPr lang="de-DE" sz="2400" dirty="0" err="1" smtClean="0"/>
              <a:t>define</a:t>
            </a:r>
            <a:r>
              <a:rPr lang="de-DE" sz="2400" dirty="0" smtClean="0"/>
              <a:t> </a:t>
            </a:r>
            <a:r>
              <a:rPr lang="de-DE" sz="2400" dirty="0" err="1" smtClean="0"/>
              <a:t>own</a:t>
            </a:r>
            <a:r>
              <a:rPr lang="de-DE" sz="2400" dirty="0" smtClean="0"/>
              <a:t> </a:t>
            </a:r>
            <a:r>
              <a:rPr lang="de-DE" sz="2400" dirty="0" err="1" smtClean="0"/>
              <a:t>means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indicate</a:t>
            </a:r>
            <a:r>
              <a:rPr lang="de-DE" sz="2400" dirty="0" smtClean="0"/>
              <a:t> a </a:t>
            </a:r>
            <a:r>
              <a:rPr lang="de-DE" sz="2400" dirty="0" err="1" smtClean="0"/>
              <a:t>finished</a:t>
            </a:r>
            <a:r>
              <a:rPr lang="de-DE" sz="2400" dirty="0" smtClean="0"/>
              <a:t> update: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de-DE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myModuleClass.dp1 = </a:t>
            </a:r>
            <a:r>
              <a:rPr lang="de-DE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de-DE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de-DE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myModuleClass.dp2 = </a:t>
            </a:r>
            <a:r>
              <a:rPr lang="de-DE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lvl="1" indent="0">
              <a:buNone/>
            </a:pPr>
            <a:r>
              <a:rPr lang="de-DE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myModuleClass.commit</a:t>
            </a:r>
            <a:r>
              <a:rPr lang="de-DE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Pros</a:t>
            </a:r>
          </a:p>
          <a:p>
            <a:pPr lvl="1"/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changes</a:t>
            </a:r>
            <a:r>
              <a:rPr lang="de-DE" sz="2000" dirty="0"/>
              <a:t> </a:t>
            </a:r>
            <a:r>
              <a:rPr lang="de-DE" sz="2000" dirty="0" err="1" smtClean="0"/>
              <a:t>needed</a:t>
            </a:r>
            <a:r>
              <a:rPr lang="de-DE" sz="2000" dirty="0" smtClean="0"/>
              <a:t> in oneM2M.</a:t>
            </a:r>
            <a:endParaRPr lang="de-DE" sz="2000" dirty="0"/>
          </a:p>
          <a:p>
            <a:r>
              <a:rPr lang="de-DE" sz="2400" dirty="0" err="1" smtClean="0"/>
              <a:t>Cons</a:t>
            </a:r>
            <a:endParaRPr lang="de-DE" sz="2400" dirty="0" smtClean="0"/>
          </a:p>
          <a:p>
            <a:pPr lvl="1"/>
            <a:r>
              <a:rPr lang="de-DE" sz="2000" dirty="0" smtClean="0"/>
              <a:t>Bad API design.</a:t>
            </a:r>
            <a:endParaRPr lang="de-DE" sz="2000" dirty="0"/>
          </a:p>
          <a:p>
            <a:pPr lvl="1"/>
            <a:r>
              <a:rPr lang="de-DE" sz="2000" dirty="0" smtClean="0"/>
              <a:t>This will </a:t>
            </a:r>
            <a:r>
              <a:rPr lang="de-DE" sz="2000" dirty="0" err="1" smtClean="0"/>
              <a:t>result</a:t>
            </a:r>
            <a:r>
              <a:rPr lang="de-DE" sz="2000" dirty="0" smtClean="0"/>
              <a:t> in non-interoperable </a:t>
            </a:r>
            <a:r>
              <a:rPr lang="de-DE" sz="2000" dirty="0" err="1" smtClean="0"/>
              <a:t>language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framework</a:t>
            </a:r>
            <a:r>
              <a:rPr lang="de-DE" sz="2000" dirty="0" smtClean="0"/>
              <a:t> </a:t>
            </a:r>
            <a:r>
              <a:rPr lang="de-DE" sz="2000" dirty="0" err="1" smtClean="0"/>
              <a:t>bindings</a:t>
            </a:r>
            <a:r>
              <a:rPr lang="de-DE" sz="2000" dirty="0" smtClean="0"/>
              <a:t>.</a:t>
            </a:r>
          </a:p>
          <a:p>
            <a:pPr lvl="1"/>
            <a:r>
              <a:rPr lang="de-DE" sz="2000" dirty="0" smtClean="0"/>
              <a:t>Hard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learn</a:t>
            </a:r>
            <a:r>
              <a:rPr lang="de-DE" sz="2000" dirty="0" smtClean="0"/>
              <a:t>,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understand</a:t>
            </a:r>
            <a:r>
              <a:rPr lang="de-DE" sz="2000" dirty="0" smtClean="0"/>
              <a:t>,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error-prone</a:t>
            </a:r>
            <a:r>
              <a:rPr lang="de-DE" sz="2000" dirty="0"/>
              <a:t>.</a:t>
            </a:r>
            <a:endParaRPr lang="en-US" sz="2000" dirty="0"/>
          </a:p>
          <a:p>
            <a:pPr marL="457200" lvl="1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895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2</a:t>
            </a:r>
            <a:r>
              <a:rPr lang="pl-PL" sz="4000" dirty="0" smtClean="0"/>
              <a:t>b</a:t>
            </a:r>
            <a:r>
              <a:rPr lang="de-DE" sz="4000" dirty="0" smtClean="0"/>
              <a:t>: </a:t>
            </a:r>
            <a:r>
              <a:rPr lang="de-DE" sz="4000" dirty="0" err="1" smtClean="0"/>
              <a:t>Leave</a:t>
            </a:r>
            <a:r>
              <a:rPr lang="de-DE" sz="4000" dirty="0" smtClean="0"/>
              <a:t> </a:t>
            </a:r>
            <a:r>
              <a:rPr lang="de-DE" sz="4000" dirty="0" err="1"/>
              <a:t>I</a:t>
            </a:r>
            <a:r>
              <a:rPr lang="de-DE" sz="4000" dirty="0" err="1" smtClean="0"/>
              <a:t>t</a:t>
            </a:r>
            <a:r>
              <a:rPr lang="de-DE" sz="4000" dirty="0" smtClean="0"/>
              <a:t> </a:t>
            </a:r>
            <a:r>
              <a:rPr lang="de-DE" sz="4000" dirty="0" err="1" smtClean="0"/>
              <a:t>Up</a:t>
            </a:r>
            <a:r>
              <a:rPr lang="de-DE" sz="4000" dirty="0" smtClean="0"/>
              <a:t> 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</a:t>
            </a:r>
            <a:r>
              <a:rPr lang="de-DE" sz="4000" dirty="0"/>
              <a:t>I</a:t>
            </a:r>
            <a:r>
              <a:rPr lang="de-DE" sz="4000" dirty="0" smtClean="0"/>
              <a:t>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err="1" smtClean="0"/>
              <a:t>Programming</a:t>
            </a:r>
            <a:r>
              <a:rPr lang="de-DE" sz="2400" dirty="0" smtClean="0"/>
              <a:t> </a:t>
            </a:r>
            <a:r>
              <a:rPr lang="de-DE" sz="2400" dirty="0" err="1" smtClean="0"/>
              <a:t>language</a:t>
            </a:r>
            <a:r>
              <a:rPr lang="de-DE" sz="2400" dirty="0" smtClean="0"/>
              <a:t> APIs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frameworks</a:t>
            </a:r>
            <a:r>
              <a:rPr lang="de-DE" sz="2400" dirty="0" smtClean="0"/>
              <a:t> </a:t>
            </a:r>
            <a:r>
              <a:rPr lang="de-DE" sz="2400" dirty="0" err="1" smtClean="0"/>
              <a:t>define</a:t>
            </a:r>
            <a:r>
              <a:rPr lang="de-DE" sz="2400" dirty="0" smtClean="0"/>
              <a:t> </a:t>
            </a:r>
            <a:r>
              <a:rPr lang="de-DE" sz="2400" dirty="0" err="1" smtClean="0"/>
              <a:t>own</a:t>
            </a:r>
            <a:r>
              <a:rPr lang="de-DE" sz="2400" dirty="0" smtClean="0"/>
              <a:t> </a:t>
            </a:r>
            <a:r>
              <a:rPr lang="pl-PL" sz="2400" dirty="0" err="1" smtClean="0"/>
              <a:t>method</a:t>
            </a:r>
            <a:r>
              <a:rPr lang="pl-PL" sz="2400" dirty="0" smtClean="0"/>
              <a:t> for </a:t>
            </a:r>
            <a:r>
              <a:rPr lang="pl-PL" sz="2400" dirty="0" err="1" smtClean="0"/>
              <a:t>updating</a:t>
            </a:r>
            <a:r>
              <a:rPr lang="pl-PL" sz="2400" dirty="0" smtClean="0"/>
              <a:t> </a:t>
            </a:r>
            <a:r>
              <a:rPr lang="pl-PL" sz="2400" dirty="0" err="1" smtClean="0"/>
              <a:t>multiple</a:t>
            </a:r>
            <a:r>
              <a:rPr lang="pl-PL" sz="2400" dirty="0" smtClean="0"/>
              <a:t> </a:t>
            </a:r>
            <a:r>
              <a:rPr lang="pl-PL" sz="2400" dirty="0" err="1" smtClean="0"/>
              <a:t>Datapoints</a:t>
            </a:r>
            <a:r>
              <a:rPr lang="de-DE" sz="2400" dirty="0" smtClean="0"/>
              <a:t>:</a:t>
            </a:r>
            <a:endParaRPr lang="pl-PL" sz="2400" dirty="0" smtClean="0"/>
          </a:p>
          <a:p>
            <a:pPr marL="0" lvl="1" indent="0">
              <a:buNone/>
            </a:pPr>
            <a:endParaRPr lang="pl-PL" sz="18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pl-PL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e-DE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myModuleClass.setDataPointList</a:t>
            </a:r>
            <a:r>
              <a:rPr lang="de-DE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listOfDataPoints</a:t>
            </a:r>
            <a:r>
              <a:rPr lang="de-DE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de-DE" sz="2400" dirty="0" smtClean="0"/>
          </a:p>
          <a:p>
            <a:pPr>
              <a:lnSpc>
                <a:spcPct val="150000"/>
              </a:lnSpc>
            </a:pPr>
            <a:r>
              <a:rPr lang="de-DE" sz="2400" dirty="0" smtClean="0"/>
              <a:t>Pros</a:t>
            </a:r>
            <a:endParaRPr lang="de-DE" sz="2400" dirty="0"/>
          </a:p>
          <a:p>
            <a:pPr lvl="1"/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changes</a:t>
            </a:r>
            <a:r>
              <a:rPr lang="de-DE" sz="2000" dirty="0"/>
              <a:t> </a:t>
            </a:r>
            <a:r>
              <a:rPr lang="de-DE" sz="2000" dirty="0" err="1" smtClean="0"/>
              <a:t>needed</a:t>
            </a:r>
            <a:r>
              <a:rPr lang="de-DE" sz="2000" dirty="0" smtClean="0"/>
              <a:t> in oneM2M.</a:t>
            </a:r>
            <a:endParaRPr lang="de-DE" sz="2000" dirty="0"/>
          </a:p>
          <a:p>
            <a:r>
              <a:rPr lang="de-DE" sz="2400" dirty="0" err="1" smtClean="0"/>
              <a:t>Cons</a:t>
            </a:r>
            <a:endParaRPr lang="de-DE" sz="2400" dirty="0" smtClean="0"/>
          </a:p>
          <a:p>
            <a:pPr lvl="1"/>
            <a:r>
              <a:rPr lang="de-DE" sz="2000" dirty="0" smtClean="0"/>
              <a:t>This will </a:t>
            </a:r>
            <a:r>
              <a:rPr lang="de-DE" sz="2000" dirty="0" err="1" smtClean="0"/>
              <a:t>result</a:t>
            </a:r>
            <a:r>
              <a:rPr lang="de-DE" sz="2000" dirty="0" smtClean="0"/>
              <a:t> in non-interoperable </a:t>
            </a:r>
            <a:r>
              <a:rPr lang="de-DE" sz="2000" dirty="0" err="1" smtClean="0"/>
              <a:t>language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framework</a:t>
            </a:r>
            <a:r>
              <a:rPr lang="de-DE" sz="2000" dirty="0" smtClean="0"/>
              <a:t> </a:t>
            </a:r>
            <a:r>
              <a:rPr lang="de-DE" sz="2000" dirty="0" err="1" smtClean="0"/>
              <a:t>bindings</a:t>
            </a:r>
            <a:r>
              <a:rPr lang="de-DE" sz="2000" dirty="0" smtClean="0"/>
              <a:t>.</a:t>
            </a:r>
          </a:p>
          <a:p>
            <a:pPr marL="457200" lvl="1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28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3: </a:t>
            </a:r>
            <a:r>
              <a:rPr lang="de-DE" dirty="0" err="1" smtClean="0"/>
              <a:t>Introduce</a:t>
            </a:r>
            <a:r>
              <a:rPr lang="de-DE" dirty="0" smtClean="0"/>
              <a:t>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Add </a:t>
            </a:r>
            <a:r>
              <a:rPr lang="de-DE" sz="2400" dirty="0" err="1" smtClean="0"/>
              <a:t>actions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update </a:t>
            </a:r>
            <a:r>
              <a:rPr lang="de-DE" sz="2400" dirty="0" err="1" smtClean="0"/>
              <a:t>semantically</a:t>
            </a:r>
            <a:r>
              <a:rPr lang="de-DE" sz="2400" dirty="0" smtClean="0"/>
              <a:t> </a:t>
            </a:r>
            <a:r>
              <a:rPr lang="de-DE" sz="2400" dirty="0" err="1" smtClean="0"/>
              <a:t>interconnected</a:t>
            </a:r>
            <a:r>
              <a:rPr lang="de-DE" sz="2400" dirty="0" smtClean="0"/>
              <a:t> </a:t>
            </a:r>
            <a:r>
              <a:rPr lang="de-DE" sz="2400" dirty="0" err="1" smtClean="0"/>
              <a:t>datapoints</a:t>
            </a:r>
            <a:r>
              <a:rPr lang="de-DE" sz="2400" dirty="0" smtClean="0"/>
              <a:t>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de-DE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myModuleClass.setSpecificDataPoints(</a:t>
            </a:r>
            <a:r>
              <a:rPr lang="de-DE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dp1, dp2)</a:t>
            </a:r>
            <a:endParaRPr lang="de-DE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de-DE" sz="2400" dirty="0" smtClean="0"/>
              <a:t>Pros</a:t>
            </a:r>
          </a:p>
          <a:p>
            <a:pPr lvl="1"/>
            <a:r>
              <a:rPr lang="de-DE" sz="2000" dirty="0"/>
              <a:t>Clear </a:t>
            </a:r>
            <a:r>
              <a:rPr lang="de-DE" sz="2000" dirty="0" err="1"/>
              <a:t>indication</a:t>
            </a:r>
            <a:r>
              <a:rPr lang="de-DE" sz="2000" dirty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a </a:t>
            </a:r>
            <a:r>
              <a:rPr lang="de-DE" sz="2000" dirty="0" err="1" smtClean="0"/>
              <a:t>transactional</a:t>
            </a:r>
            <a:r>
              <a:rPr lang="de-DE" sz="2000" dirty="0" smtClean="0"/>
              <a:t> update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semantical</a:t>
            </a:r>
            <a:r>
              <a:rPr lang="de-DE" sz="2000" dirty="0" smtClean="0"/>
              <a:t> </a:t>
            </a:r>
            <a:r>
              <a:rPr lang="de-DE" sz="2000" dirty="0" err="1" smtClean="0"/>
              <a:t>intent</a:t>
            </a:r>
            <a:r>
              <a:rPr lang="de-DE" sz="2000" dirty="0" smtClean="0"/>
              <a:t>.</a:t>
            </a:r>
          </a:p>
          <a:p>
            <a:pPr lvl="1"/>
            <a:r>
              <a:rPr lang="de-DE" sz="2000" dirty="0" err="1" smtClean="0"/>
              <a:t>Better</a:t>
            </a:r>
            <a:r>
              <a:rPr lang="de-DE" sz="2000" dirty="0" smtClean="0"/>
              <a:t> APIs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programming</a:t>
            </a:r>
            <a:r>
              <a:rPr lang="de-DE" sz="2000" dirty="0" smtClean="0"/>
              <a:t> </a:t>
            </a:r>
            <a:r>
              <a:rPr lang="de-DE" sz="2000" dirty="0" err="1" smtClean="0"/>
              <a:t>language</a:t>
            </a:r>
            <a:r>
              <a:rPr lang="de-DE" sz="2000" dirty="0" err="1"/>
              <a:t>-</a:t>
            </a:r>
            <a:r>
              <a:rPr lang="de-DE" sz="2000" dirty="0" err="1" smtClean="0"/>
              <a:t>dependend</a:t>
            </a:r>
            <a:r>
              <a:rPr lang="de-DE" sz="2000" dirty="0" smtClean="0"/>
              <a:t> </a:t>
            </a:r>
            <a:r>
              <a:rPr lang="de-DE" sz="2000" dirty="0" err="1" smtClean="0"/>
              <a:t>frameworks</a:t>
            </a:r>
            <a:r>
              <a:rPr lang="de-DE" sz="2000" dirty="0" smtClean="0"/>
              <a:t>.</a:t>
            </a:r>
          </a:p>
          <a:p>
            <a:pPr lvl="1"/>
            <a:r>
              <a:rPr lang="de-DE" sz="2000" dirty="0" err="1" smtClean="0"/>
              <a:t>Better</a:t>
            </a:r>
            <a:r>
              <a:rPr lang="de-DE" sz="2000" dirty="0" smtClean="0"/>
              <a:t> </a:t>
            </a:r>
            <a:r>
              <a:rPr lang="de-DE" sz="2000" dirty="0" err="1" smtClean="0"/>
              <a:t>self-documentation</a:t>
            </a:r>
            <a:r>
              <a:rPr lang="de-DE" sz="2000" dirty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less</a:t>
            </a:r>
            <a:r>
              <a:rPr lang="de-DE" sz="2000" dirty="0" smtClean="0"/>
              <a:t> </a:t>
            </a:r>
            <a:r>
              <a:rPr lang="de-DE" sz="2000" dirty="0" err="1" smtClean="0"/>
              <a:t>error-prone</a:t>
            </a:r>
            <a:r>
              <a:rPr lang="de-DE" sz="2000" dirty="0"/>
              <a:t> </a:t>
            </a:r>
            <a:r>
              <a:rPr lang="de-DE" sz="2000" dirty="0" err="1" smtClean="0"/>
              <a:t>use</a:t>
            </a:r>
            <a:r>
              <a:rPr lang="de-DE" sz="2000" dirty="0" smtClean="0"/>
              <a:t>.</a:t>
            </a:r>
          </a:p>
          <a:p>
            <a:r>
              <a:rPr lang="de-DE" sz="2400" dirty="0" err="1" smtClean="0"/>
              <a:t>Cons</a:t>
            </a:r>
            <a:endParaRPr lang="de-DE" sz="2400" dirty="0"/>
          </a:p>
          <a:p>
            <a:pPr lvl="1"/>
            <a:r>
              <a:rPr lang="de-DE" sz="2000" dirty="0" err="1" smtClean="0"/>
              <a:t>Changes</a:t>
            </a:r>
            <a:r>
              <a:rPr lang="de-DE" sz="2000" dirty="0" smtClean="0"/>
              <a:t> </a:t>
            </a:r>
            <a:r>
              <a:rPr lang="de-DE" sz="2000" dirty="0" err="1"/>
              <a:t>needed</a:t>
            </a:r>
            <a:r>
              <a:rPr lang="de-DE" sz="2000" dirty="0"/>
              <a:t> in </a:t>
            </a:r>
            <a:r>
              <a:rPr lang="de-DE" sz="2000" dirty="0" smtClean="0"/>
              <a:t>oneM2M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ModuleClasses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interconnected</a:t>
            </a: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points</a:t>
            </a:r>
            <a:r>
              <a:rPr lang="de-DE" sz="2000" dirty="0" smtClean="0"/>
              <a:t> (e.g. </a:t>
            </a:r>
            <a:r>
              <a:rPr lang="de-DE" sz="2000" dirty="0" err="1" smtClean="0"/>
              <a:t>colour</a:t>
            </a:r>
            <a:r>
              <a:rPr lang="de-DE" sz="2000" dirty="0" smtClean="0"/>
              <a:t>).</a:t>
            </a:r>
            <a:endParaRPr lang="de-DE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033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4</a:t>
            </a:r>
            <a:r>
              <a:rPr lang="de-DE" dirty="0" smtClean="0"/>
              <a:t>: </a:t>
            </a:r>
            <a:r>
              <a:rPr lang="de-DE" dirty="0" err="1" smtClean="0"/>
              <a:t>Introduce</a:t>
            </a:r>
            <a:r>
              <a:rPr lang="de-DE" dirty="0" smtClean="0"/>
              <a:t> </a:t>
            </a:r>
            <a:r>
              <a:rPr lang="pl-PL" dirty="0" smtClean="0"/>
              <a:t>„</a:t>
            </a:r>
            <a:r>
              <a:rPr lang="pl-PL" dirty="0" err="1" smtClean="0"/>
              <a:t>common</a:t>
            </a:r>
            <a:r>
              <a:rPr lang="pl-PL" dirty="0" smtClean="0"/>
              <a:t> </a:t>
            </a:r>
            <a:r>
              <a:rPr lang="pl-PL" dirty="0" err="1" smtClean="0"/>
              <a:t>operation</a:t>
            </a:r>
            <a:r>
              <a:rPr lang="pl-PL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de-DE" sz="2400" dirty="0" smtClean="0"/>
              <a:t>Add</a:t>
            </a:r>
            <a:r>
              <a:rPr lang="pl-PL" sz="2400" dirty="0" smtClean="0"/>
              <a:t> a </a:t>
            </a:r>
            <a:r>
              <a:rPr lang="pl-PL" sz="2400" dirty="0" err="1" smtClean="0"/>
              <a:t>new</a:t>
            </a:r>
            <a:r>
              <a:rPr lang="de-DE" sz="2400" dirty="0" smtClean="0"/>
              <a:t> </a:t>
            </a:r>
            <a:r>
              <a:rPr lang="pl-PL" sz="2400" dirty="0" err="1" smtClean="0"/>
              <a:t>common</a:t>
            </a:r>
            <a:r>
              <a:rPr lang="pl-PL" sz="2400" dirty="0" smtClean="0"/>
              <a:t> </a:t>
            </a:r>
            <a:r>
              <a:rPr lang="pl-PL" sz="2400" dirty="0" err="1" smtClean="0"/>
              <a:t>operation</a:t>
            </a:r>
            <a:r>
              <a:rPr lang="de-DE" sz="2400" dirty="0" smtClean="0"/>
              <a:t> to update </a:t>
            </a:r>
            <a:r>
              <a:rPr lang="de-DE" sz="2400" dirty="0" err="1" smtClean="0"/>
              <a:t>semantically</a:t>
            </a:r>
            <a:r>
              <a:rPr lang="de-DE" sz="2400" dirty="0" smtClean="0"/>
              <a:t> </a:t>
            </a:r>
            <a:r>
              <a:rPr lang="de-DE" sz="2400" dirty="0" err="1" smtClean="0"/>
              <a:t>interconnected</a:t>
            </a:r>
            <a:r>
              <a:rPr lang="de-DE" sz="2400" dirty="0" smtClean="0"/>
              <a:t> </a:t>
            </a:r>
            <a:r>
              <a:rPr lang="de-DE" sz="2400" dirty="0" err="1" smtClean="0"/>
              <a:t>datapoints</a:t>
            </a:r>
            <a:r>
              <a:rPr lang="de-DE" sz="2400" dirty="0" smtClean="0"/>
              <a:t>. </a:t>
            </a:r>
            <a:r>
              <a:rPr lang="de-DE" sz="2400" dirty="0" err="1" smtClean="0"/>
              <a:t>Similar</a:t>
            </a:r>
            <a:r>
              <a:rPr lang="de-DE" sz="2400" dirty="0" smtClean="0"/>
              <a:t> to 2b), </a:t>
            </a:r>
            <a:r>
              <a:rPr lang="de-DE" sz="2400" dirty="0" err="1" smtClean="0"/>
              <a:t>but</a:t>
            </a:r>
            <a:r>
              <a:rPr lang="de-DE" sz="2400" dirty="0" smtClean="0"/>
              <a:t> oneM2M-genericly </a:t>
            </a:r>
            <a:r>
              <a:rPr lang="de-DE" sz="2400" dirty="0" err="1" smtClean="0"/>
              <a:t>specified</a:t>
            </a:r>
            <a:r>
              <a:rPr lang="de-DE" sz="2400" dirty="0" smtClean="0"/>
              <a:t>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de-DE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myModuleClass.setDataPoints</a:t>
            </a:r>
            <a:r>
              <a:rPr lang="de-DE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listOfDataPoints</a:t>
            </a:r>
            <a:r>
              <a:rPr lang="de-DE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de-DE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de-DE" sz="2400" dirty="0" smtClean="0"/>
              <a:t>Pros</a:t>
            </a:r>
            <a:r>
              <a:rPr lang="pl-PL" sz="2400" dirty="0" smtClean="0"/>
              <a:t> of the „3: </a:t>
            </a:r>
            <a:r>
              <a:rPr lang="pl-PL" sz="2400" dirty="0" err="1" smtClean="0"/>
              <a:t>Introduce</a:t>
            </a:r>
            <a:r>
              <a:rPr lang="pl-PL" sz="2400" dirty="0" smtClean="0"/>
              <a:t> </a:t>
            </a:r>
            <a:r>
              <a:rPr lang="pl-PL" sz="2400" dirty="0" err="1" smtClean="0"/>
              <a:t>Actions</a:t>
            </a:r>
            <a:r>
              <a:rPr lang="pl-PL" sz="2400" dirty="0" smtClean="0"/>
              <a:t>” </a:t>
            </a:r>
            <a:r>
              <a:rPr lang="pl-PL" sz="2400" dirty="0" err="1" smtClean="0"/>
              <a:t>solution</a:t>
            </a:r>
            <a:r>
              <a:rPr lang="pl-PL" sz="2400" dirty="0" smtClean="0"/>
              <a:t> + </a:t>
            </a:r>
            <a:r>
              <a:rPr lang="pl-PL" sz="2400" dirty="0" err="1" smtClean="0"/>
              <a:t>listed</a:t>
            </a:r>
            <a:r>
              <a:rPr lang="pl-PL" sz="2400" dirty="0" smtClean="0"/>
              <a:t> </a:t>
            </a:r>
            <a:r>
              <a:rPr lang="pl-PL" sz="2400" dirty="0" err="1" smtClean="0"/>
              <a:t>below</a:t>
            </a:r>
            <a:r>
              <a:rPr lang="pl-PL" sz="2400" dirty="0" smtClean="0"/>
              <a:t>:</a:t>
            </a:r>
            <a:endParaRPr lang="de-DE" sz="2400" dirty="0" smtClean="0"/>
          </a:p>
          <a:p>
            <a:pPr lvl="1"/>
            <a:r>
              <a:rPr lang="pl-PL" sz="2000" dirty="0" err="1" smtClean="0"/>
              <a:t>Common</a:t>
            </a:r>
            <a:r>
              <a:rPr lang="pl-PL" sz="2000" dirty="0" smtClean="0"/>
              <a:t> </a:t>
            </a:r>
            <a:r>
              <a:rPr lang="pl-PL" sz="2000" dirty="0" err="1" smtClean="0"/>
              <a:t>solution</a:t>
            </a:r>
            <a:r>
              <a:rPr lang="pl-PL" sz="2000" dirty="0" smtClean="0"/>
              <a:t>: no </a:t>
            </a:r>
            <a:r>
              <a:rPr lang="pl-PL" sz="2000" dirty="0" err="1" smtClean="0"/>
              <a:t>need</a:t>
            </a:r>
            <a:r>
              <a:rPr lang="pl-PL" sz="2000" dirty="0" smtClean="0"/>
              <a:t> for </a:t>
            </a:r>
            <a:r>
              <a:rPr lang="pl-PL" sz="2000" dirty="0" err="1" smtClean="0"/>
              <a:t>consideration</a:t>
            </a:r>
            <a:r>
              <a:rPr lang="pl-PL" sz="2000" dirty="0" smtClean="0"/>
              <a:t> </a:t>
            </a:r>
            <a:r>
              <a:rPr lang="pl-PL" sz="2000" dirty="0" err="1" smtClean="0"/>
              <a:t>which</a:t>
            </a:r>
            <a:r>
              <a:rPr lang="pl-PL" sz="2000" dirty="0" smtClean="0"/>
              <a:t> </a:t>
            </a:r>
            <a:r>
              <a:rPr lang="pl-PL" sz="2000" dirty="0" err="1" smtClean="0"/>
              <a:t>ModuleClasses</a:t>
            </a:r>
            <a:r>
              <a:rPr lang="pl-PL" sz="2000" dirty="0" smtClean="0"/>
              <a:t> </a:t>
            </a:r>
            <a:r>
              <a:rPr lang="pl-PL" sz="2000" dirty="0" err="1" smtClean="0"/>
              <a:t>have</a:t>
            </a:r>
            <a:r>
              <a:rPr lang="pl-PL" sz="2000" dirty="0" smtClean="0"/>
              <a:t> </a:t>
            </a:r>
            <a:r>
              <a:rPr lang="pl-PL" sz="2000" dirty="0" err="1" smtClean="0"/>
              <a:t>interconnected</a:t>
            </a:r>
            <a:r>
              <a:rPr lang="pl-PL" sz="2000" dirty="0" smtClean="0"/>
              <a:t> </a:t>
            </a:r>
            <a:r>
              <a:rPr lang="pl-PL" sz="2000" dirty="0" err="1" smtClean="0"/>
              <a:t>Datapoints</a:t>
            </a:r>
            <a:endParaRPr lang="pl-PL" sz="2000" dirty="0" smtClean="0"/>
          </a:p>
          <a:p>
            <a:pPr lvl="1"/>
            <a:r>
              <a:rPr lang="pl-PL" sz="2000" dirty="0" err="1" smtClean="0"/>
              <a:t>Flexibility</a:t>
            </a:r>
            <a:r>
              <a:rPr lang="pl-PL" sz="2000" dirty="0" smtClean="0"/>
              <a:t>: developer </a:t>
            </a:r>
            <a:r>
              <a:rPr lang="pl-PL" sz="2000" dirty="0" err="1" smtClean="0"/>
              <a:t>decides</a:t>
            </a:r>
            <a:r>
              <a:rPr lang="pl-PL" sz="2000" dirty="0" smtClean="0"/>
              <a:t> </a:t>
            </a:r>
            <a:r>
              <a:rPr lang="pl-PL" sz="2000" dirty="0" err="1" smtClean="0"/>
              <a:t>which</a:t>
            </a:r>
            <a:r>
              <a:rPr lang="pl-PL" sz="2000" dirty="0" smtClean="0"/>
              <a:t> </a:t>
            </a:r>
            <a:r>
              <a:rPr lang="pl-PL" sz="2000" dirty="0" err="1" smtClean="0"/>
              <a:t>Datapoints</a:t>
            </a:r>
            <a:r>
              <a:rPr lang="pl-PL" sz="2000" dirty="0" smtClean="0"/>
              <a:t> </a:t>
            </a:r>
            <a:r>
              <a:rPr lang="pl-PL" sz="2000" dirty="0" err="1" smtClean="0"/>
              <a:t>are</a:t>
            </a:r>
            <a:r>
              <a:rPr lang="pl-PL" sz="2000" dirty="0" smtClean="0"/>
              <a:t> </a:t>
            </a:r>
            <a:r>
              <a:rPr lang="pl-PL" sz="2000" dirty="0" err="1" smtClean="0"/>
              <a:t>interconnected</a:t>
            </a:r>
            <a:endParaRPr lang="pl-PL" sz="2000" dirty="0"/>
          </a:p>
          <a:p>
            <a:pPr lvl="1"/>
            <a:r>
              <a:rPr lang="pl-PL" sz="2000" dirty="0" smtClean="0"/>
              <a:t>No problem with </a:t>
            </a:r>
            <a:r>
              <a:rPr lang="pl-PL" sz="2000" dirty="0" err="1" smtClean="0"/>
              <a:t>optional</a:t>
            </a:r>
            <a:r>
              <a:rPr lang="pl-PL" sz="2000" dirty="0" smtClean="0"/>
              <a:t> </a:t>
            </a:r>
            <a:r>
              <a:rPr lang="pl-PL" sz="2000" dirty="0" err="1" smtClean="0"/>
              <a:t>Datapoints</a:t>
            </a:r>
            <a:r>
              <a:rPr lang="pl-PL" sz="2000" dirty="0" smtClean="0"/>
              <a:t> </a:t>
            </a:r>
            <a:endParaRPr lang="de-DE" sz="2000" dirty="0" smtClean="0"/>
          </a:p>
          <a:p>
            <a:r>
              <a:rPr lang="de-DE" sz="2400" dirty="0" err="1" smtClean="0"/>
              <a:t>Cons</a:t>
            </a:r>
            <a:endParaRPr lang="de-DE" sz="2400" dirty="0"/>
          </a:p>
          <a:p>
            <a:pPr lvl="1"/>
            <a:r>
              <a:rPr lang="de-DE" sz="2000" dirty="0" smtClean="0"/>
              <a:t>Change </a:t>
            </a:r>
            <a:r>
              <a:rPr lang="de-DE" sz="2000" dirty="0" err="1"/>
              <a:t>needed</a:t>
            </a:r>
            <a:r>
              <a:rPr lang="de-DE" sz="2000" dirty="0"/>
              <a:t> in </a:t>
            </a:r>
            <a:r>
              <a:rPr lang="de-DE" sz="2000" dirty="0" smtClean="0"/>
              <a:t>oneM2M</a:t>
            </a:r>
            <a:r>
              <a:rPr lang="pl-PL" sz="2000" dirty="0" smtClean="0"/>
              <a:t>: </a:t>
            </a:r>
            <a:r>
              <a:rPr lang="pl-PL" sz="2000" dirty="0" err="1" smtClean="0"/>
              <a:t>each</a:t>
            </a:r>
            <a:r>
              <a:rPr lang="pl-PL" sz="2000" dirty="0" smtClean="0"/>
              <a:t> </a:t>
            </a:r>
            <a:r>
              <a:rPr lang="de-DE" sz="2000" dirty="0" err="1" smtClean="0"/>
              <a:t>ModuleClass</a:t>
            </a:r>
            <a:r>
              <a:rPr lang="pl-PL" sz="2000" dirty="0" smtClean="0"/>
              <a:t> </a:t>
            </a:r>
            <a:r>
              <a:rPr lang="pl-PL" sz="2000" dirty="0" err="1" smtClean="0"/>
              <a:t>has</a:t>
            </a:r>
            <a:r>
              <a:rPr lang="pl-PL" sz="2000" dirty="0" smtClean="0"/>
              <a:t> a </a:t>
            </a:r>
            <a:r>
              <a:rPr lang="pl-PL" sz="2000" dirty="0" err="1" smtClean="0"/>
              <a:t>common</a:t>
            </a:r>
            <a:r>
              <a:rPr lang="pl-PL" sz="2000" dirty="0" smtClean="0"/>
              <a:t> Action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900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585</Words>
  <Application>Microsoft Macintosh PowerPoint</Application>
  <PresentationFormat>On-screen Show (4:3)</PresentationFormat>
  <Paragraphs>88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Discussion on updating multiple data points in ModuleClasses</vt:lpstr>
      <vt:lpstr>Problem Description</vt:lpstr>
      <vt:lpstr>Problem Description</vt:lpstr>
      <vt:lpstr>1: Simple Solution</vt:lpstr>
      <vt:lpstr>2a: Leave It Up to the Implementation</vt:lpstr>
      <vt:lpstr>2b: Leave It Up to the Implementation</vt:lpstr>
      <vt:lpstr>3: Introduce Actions</vt:lpstr>
      <vt:lpstr>4: Introduce „common operation”</vt:lpstr>
      <vt:lpstr>Backup</vt:lpstr>
      <vt:lpstr>Candidate ModuleClasses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Andreas Kraft</cp:lastModifiedBy>
  <cp:revision>2663</cp:revision>
  <dcterms:created xsi:type="dcterms:W3CDTF">2017-05-23T04:21:01Z</dcterms:created>
  <dcterms:modified xsi:type="dcterms:W3CDTF">2017-05-23T04:35:09Z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(3)5ZAJXMZI3aBGfH4OUV7CDqtePtSS89t1wC/Stkr0rwqwRj/6+UFdBFCIs6caoaKbcyHcERwd
oSYYGg0zpJDlIkLe6tLjc5GZZIYIxaP+01JZmnnbWuzfQv4ZUXnBn7bdQP+nx5VB8ebkUZRB
6ynbe46m7/oPpJiIbs5SNikiNDCkP6ESafjFd6tvo+LlVc5nMgCvx9RE4qDNiUWvJpIVqKjQ
RXTOpoM5UThgC8ceV1</vt:lpwstr>
  </property>
  <property fmtid="{D5CDD505-2E9C-101B-9397-08002B2CF9AE}" pid="3" name="_2015_ms_pID_725343_00">
    <vt:lpwstr>_2015_ms_pID_725343</vt:lpwstr>
  </property>
  <property fmtid="{D5CDD505-2E9C-101B-9397-08002B2CF9AE}" pid="4" name="_2015_ms_pID_7253431">
    <vt:lpwstr>g29L/N48O8jGYIjbTcLlhNsplTI+ge7AccQiCyO8q1sIWcEmdxRAMI
HqaQbWPOKA2av7oA6+qSEWTq44GkHDdR3PECieAYcedfRowVhFX2B27zjsim2TIAm4J+dboW
cVpu7Q58fn4TIxpX9t15hNJf2m6IjFvRz0RO1BPAQnhJ/i9rofqOYIuN+v6o6A53TSsvt6XR
eA6ZKJsATCtAKlcn2YgLLyIHWohX1kw/LK+m</vt:lpwstr>
  </property>
  <property fmtid="{D5CDD505-2E9C-101B-9397-08002B2CF9AE}" pid="5" name="_2015_ms_pID_7253431_00">
    <vt:lpwstr>_2015_ms_pID_7253431</vt:lpwstr>
  </property>
  <property fmtid="{D5CDD505-2E9C-101B-9397-08002B2CF9AE}" pid="6" name="_2015_ms_pID_7253432">
    <vt:lpwstr>QNi52V5WlCcKV/GFR/Th+toafzHONxD2U9+z
fY3GrQZF28/KIWwJjDUBTiV0fyyaiQ==</vt:lpwstr>
  </property>
  <property fmtid="{D5CDD505-2E9C-101B-9397-08002B2CF9AE}" pid="7" name="_2015_ms_pID_7253432_00">
    <vt:lpwstr>_2015_ms_pID_7253432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1485154657</vt:lpwstr>
  </property>
</Properties>
</file>