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19"/>
  </p:notesMasterIdLst>
  <p:handoutMasterIdLst>
    <p:handoutMasterId r:id="rId20"/>
  </p:handoutMasterIdLst>
  <p:sldIdLst>
    <p:sldId id="339" r:id="rId2"/>
    <p:sldId id="359" r:id="rId3"/>
    <p:sldId id="358" r:id="rId4"/>
    <p:sldId id="363" r:id="rId5"/>
    <p:sldId id="365" r:id="rId6"/>
    <p:sldId id="360" r:id="rId7"/>
    <p:sldId id="368" r:id="rId8"/>
    <p:sldId id="366" r:id="rId9"/>
    <p:sldId id="364" r:id="rId10"/>
    <p:sldId id="361" r:id="rId11"/>
    <p:sldId id="367" r:id="rId12"/>
    <p:sldId id="345" r:id="rId13"/>
    <p:sldId id="346" r:id="rId14"/>
    <p:sldId id="362" r:id="rId15"/>
    <p:sldId id="370" r:id="rId16"/>
    <p:sldId id="371" r:id="rId17"/>
    <p:sldId id="338" r:id="rId18"/>
  </p:sldIdLst>
  <p:sldSz cx="9144000" cy="6858000" type="screen4x3"/>
  <p:notesSz cx="6921500" cy="100838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çois Ambrosini - rev" initials="FA" lastIdx="1" clrIdx="0">
    <p:extLst>
      <p:ext uri="{19B8F6BF-5375-455C-9EA6-DF929625EA0E}">
        <p15:presenceInfo xmlns:p15="http://schemas.microsoft.com/office/powerpoint/2012/main" userId="François Ambrosini - rev"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FF6600"/>
    <a:srgbClr val="1A4669"/>
    <a:srgbClr val="C6D254"/>
    <a:srgbClr val="B1D254"/>
    <a:srgbClr val="2A6EA8"/>
    <a:srgbClr val="0F5C77"/>
    <a:srgbClr val="127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05" autoAdjust="0"/>
    <p:restoredTop sz="73533" autoAdjust="0"/>
  </p:normalViewPr>
  <p:slideViewPr>
    <p:cSldViewPr snapToGrid="0">
      <p:cViewPr varScale="1">
        <p:scale>
          <a:sx n="72" d="100"/>
          <a:sy n="72" d="100"/>
        </p:scale>
        <p:origin x="1434" y="5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00375" cy="504825"/>
          </a:xfrm>
          <a:prstGeom prst="rect">
            <a:avLst/>
          </a:prstGeom>
          <a:noFill/>
          <a:ln w="9525">
            <a:noFill/>
            <a:miter lim="800000"/>
            <a:headEnd/>
            <a:tailEnd/>
          </a:ln>
          <a:effectLst/>
        </p:spPr>
        <p:txBody>
          <a:bodyPr vert="horz" wrap="square" lIns="94426" tIns="47213" rIns="94426" bIns="47213" numCol="1" anchor="t" anchorCtr="0" compatLnSpc="1">
            <a:prstTxWarp prst="textNoShape">
              <a:avLst/>
            </a:prstTxWarp>
          </a:bodyPr>
          <a:lstStyle>
            <a:lvl1pPr defTabSz="944563">
              <a:defRPr sz="1200">
                <a:latin typeface="Times New Roman" pitchFamily="18" charset="0"/>
                <a:cs typeface="+mn-cs"/>
              </a:defRPr>
            </a:lvl1pPr>
          </a:lstStyle>
          <a:p>
            <a:pPr>
              <a:defRPr/>
            </a:pPr>
            <a:endParaRPr lang="en-GB"/>
          </a:p>
        </p:txBody>
      </p:sp>
      <p:sp>
        <p:nvSpPr>
          <p:cNvPr id="9219" name="Rectangle 3"/>
          <p:cNvSpPr>
            <a:spLocks noGrp="1" noChangeArrowheads="1"/>
          </p:cNvSpPr>
          <p:nvPr>
            <p:ph type="dt" sz="quarter" idx="1"/>
          </p:nvPr>
        </p:nvSpPr>
        <p:spPr bwMode="auto">
          <a:xfrm>
            <a:off x="3921125" y="0"/>
            <a:ext cx="3000375" cy="504825"/>
          </a:xfrm>
          <a:prstGeom prst="rect">
            <a:avLst/>
          </a:prstGeom>
          <a:noFill/>
          <a:ln w="9525">
            <a:noFill/>
            <a:miter lim="800000"/>
            <a:headEnd/>
            <a:tailEnd/>
          </a:ln>
          <a:effectLst/>
        </p:spPr>
        <p:txBody>
          <a:bodyPr vert="horz" wrap="square" lIns="94426" tIns="47213" rIns="94426" bIns="47213" numCol="1" anchor="t" anchorCtr="0" compatLnSpc="1">
            <a:prstTxWarp prst="textNoShape">
              <a:avLst/>
            </a:prstTxWarp>
          </a:bodyPr>
          <a:lstStyle>
            <a:lvl1pPr algn="r" defTabSz="944563">
              <a:defRPr sz="1200">
                <a:latin typeface="Times New Roman" pitchFamily="18" charset="0"/>
                <a:cs typeface="+mn-cs"/>
              </a:defRPr>
            </a:lvl1pPr>
          </a:lstStyle>
          <a:p>
            <a:pPr>
              <a:defRPr/>
            </a:pPr>
            <a:endParaRPr lang="en-GB"/>
          </a:p>
        </p:txBody>
      </p:sp>
      <p:sp>
        <p:nvSpPr>
          <p:cNvPr id="9220" name="Rectangle 4"/>
          <p:cNvSpPr>
            <a:spLocks noGrp="1" noChangeArrowheads="1"/>
          </p:cNvSpPr>
          <p:nvPr>
            <p:ph type="ftr" sz="quarter" idx="2"/>
          </p:nvPr>
        </p:nvSpPr>
        <p:spPr bwMode="auto">
          <a:xfrm>
            <a:off x="0" y="9578975"/>
            <a:ext cx="3000375" cy="504825"/>
          </a:xfrm>
          <a:prstGeom prst="rect">
            <a:avLst/>
          </a:prstGeom>
          <a:noFill/>
          <a:ln w="9525">
            <a:noFill/>
            <a:miter lim="800000"/>
            <a:headEnd/>
            <a:tailEnd/>
          </a:ln>
          <a:effectLst/>
        </p:spPr>
        <p:txBody>
          <a:bodyPr vert="horz" wrap="square" lIns="94426" tIns="47213" rIns="94426" bIns="47213" numCol="1" anchor="b" anchorCtr="0" compatLnSpc="1">
            <a:prstTxWarp prst="textNoShape">
              <a:avLst/>
            </a:prstTxWarp>
          </a:bodyPr>
          <a:lstStyle>
            <a:lvl1pPr defTabSz="944563">
              <a:defRPr sz="1200">
                <a:latin typeface="Times New Roman" pitchFamily="18" charset="0"/>
                <a:cs typeface="+mn-cs"/>
              </a:defRPr>
            </a:lvl1pPr>
          </a:lstStyle>
          <a:p>
            <a:pPr>
              <a:defRPr/>
            </a:pPr>
            <a:endParaRPr lang="en-GB"/>
          </a:p>
        </p:txBody>
      </p:sp>
      <p:sp>
        <p:nvSpPr>
          <p:cNvPr id="9221" name="Rectangle 5"/>
          <p:cNvSpPr>
            <a:spLocks noGrp="1" noChangeArrowheads="1"/>
          </p:cNvSpPr>
          <p:nvPr>
            <p:ph type="sldNum" sz="quarter" idx="3"/>
          </p:nvPr>
        </p:nvSpPr>
        <p:spPr bwMode="auto">
          <a:xfrm>
            <a:off x="3921125" y="9578975"/>
            <a:ext cx="3000375" cy="504825"/>
          </a:xfrm>
          <a:prstGeom prst="rect">
            <a:avLst/>
          </a:prstGeom>
          <a:noFill/>
          <a:ln w="9525">
            <a:noFill/>
            <a:miter lim="800000"/>
            <a:headEnd/>
            <a:tailEnd/>
          </a:ln>
          <a:effectLst/>
        </p:spPr>
        <p:txBody>
          <a:bodyPr vert="horz" wrap="square" lIns="94426" tIns="47213" rIns="94426" bIns="47213" numCol="1" anchor="b" anchorCtr="0" compatLnSpc="1">
            <a:prstTxWarp prst="textNoShape">
              <a:avLst/>
            </a:prstTxWarp>
          </a:bodyPr>
          <a:lstStyle>
            <a:lvl1pPr algn="r" defTabSz="944563">
              <a:defRPr sz="1200">
                <a:latin typeface="Times New Roman" panose="02020603050405020304" pitchFamily="18" charset="0"/>
              </a:defRPr>
            </a:lvl1pPr>
          </a:lstStyle>
          <a:p>
            <a:fld id="{D583481E-E099-4E3D-A61E-86D4007EEF0A}" type="slidenum">
              <a:rPr lang="en-GB" altLang="en-US"/>
              <a:pPr/>
              <a:t>‹#›</a:t>
            </a:fld>
            <a:endParaRPr lang="en-GB" altLang="en-US"/>
          </a:p>
        </p:txBody>
      </p:sp>
    </p:spTree>
    <p:extLst>
      <p:ext uri="{BB962C8B-B14F-4D97-AF65-F5344CB8AC3E}">
        <p14:creationId xmlns:p14="http://schemas.microsoft.com/office/powerpoint/2010/main" val="3174348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00375" cy="504825"/>
          </a:xfrm>
          <a:prstGeom prst="rect">
            <a:avLst/>
          </a:prstGeom>
          <a:noFill/>
          <a:ln w="9525">
            <a:noFill/>
            <a:miter lim="800000"/>
            <a:headEnd/>
            <a:tailEnd/>
          </a:ln>
          <a:effectLst/>
        </p:spPr>
        <p:txBody>
          <a:bodyPr vert="horz" wrap="square" lIns="94426" tIns="47213" rIns="94426" bIns="47213" numCol="1" anchor="t" anchorCtr="0" compatLnSpc="1">
            <a:prstTxWarp prst="textNoShape">
              <a:avLst/>
            </a:prstTxWarp>
          </a:bodyPr>
          <a:lstStyle>
            <a:lvl1pPr defTabSz="944563">
              <a:defRPr sz="1200">
                <a:latin typeface="Times New Roman" pitchFamily="18" charset="0"/>
                <a:cs typeface="+mn-cs"/>
              </a:defRPr>
            </a:lvl1pPr>
          </a:lstStyle>
          <a:p>
            <a:pPr>
              <a:defRPr/>
            </a:pPr>
            <a:endParaRPr lang="en-GB"/>
          </a:p>
        </p:txBody>
      </p:sp>
      <p:sp>
        <p:nvSpPr>
          <p:cNvPr id="4099" name="Rectangle 3"/>
          <p:cNvSpPr>
            <a:spLocks noGrp="1" noChangeArrowheads="1"/>
          </p:cNvSpPr>
          <p:nvPr>
            <p:ph type="dt" idx="1"/>
          </p:nvPr>
        </p:nvSpPr>
        <p:spPr bwMode="auto">
          <a:xfrm>
            <a:off x="3921125" y="0"/>
            <a:ext cx="3000375" cy="504825"/>
          </a:xfrm>
          <a:prstGeom prst="rect">
            <a:avLst/>
          </a:prstGeom>
          <a:noFill/>
          <a:ln w="9525">
            <a:noFill/>
            <a:miter lim="800000"/>
            <a:headEnd/>
            <a:tailEnd/>
          </a:ln>
          <a:effectLst/>
        </p:spPr>
        <p:txBody>
          <a:bodyPr vert="horz" wrap="square" lIns="94426" tIns="47213" rIns="94426" bIns="47213" numCol="1" anchor="t" anchorCtr="0" compatLnSpc="1">
            <a:prstTxWarp prst="textNoShape">
              <a:avLst/>
            </a:prstTxWarp>
          </a:bodyPr>
          <a:lstStyle>
            <a:lvl1pPr algn="r" defTabSz="944563">
              <a:defRPr sz="1200">
                <a:latin typeface="Times New Roman" pitchFamily="18" charset="0"/>
                <a:cs typeface="+mn-cs"/>
              </a:defRPr>
            </a:lvl1pPr>
          </a:lstStyle>
          <a:p>
            <a:pPr>
              <a:defRPr/>
            </a:pPr>
            <a:endParaRPr lang="en-GB"/>
          </a:p>
        </p:txBody>
      </p:sp>
      <p:sp>
        <p:nvSpPr>
          <p:cNvPr id="39940" name="Rectangle 4"/>
          <p:cNvSpPr>
            <a:spLocks noGrp="1" noRot="1" noChangeAspect="1" noChangeArrowheads="1" noTextEdit="1"/>
          </p:cNvSpPr>
          <p:nvPr>
            <p:ph type="sldImg" idx="2"/>
          </p:nvPr>
        </p:nvSpPr>
        <p:spPr bwMode="auto">
          <a:xfrm>
            <a:off x="939800" y="755650"/>
            <a:ext cx="5041900" cy="37814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23925" y="4789488"/>
            <a:ext cx="5073650" cy="4538662"/>
          </a:xfrm>
          <a:prstGeom prst="rect">
            <a:avLst/>
          </a:prstGeom>
          <a:noFill/>
          <a:ln w="9525">
            <a:noFill/>
            <a:miter lim="800000"/>
            <a:headEnd/>
            <a:tailEnd/>
          </a:ln>
          <a:effectLst/>
        </p:spPr>
        <p:txBody>
          <a:bodyPr vert="horz" wrap="square" lIns="94426" tIns="47213" rIns="94426" bIns="47213"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578975"/>
            <a:ext cx="3000375" cy="504825"/>
          </a:xfrm>
          <a:prstGeom prst="rect">
            <a:avLst/>
          </a:prstGeom>
          <a:noFill/>
          <a:ln w="9525">
            <a:noFill/>
            <a:miter lim="800000"/>
            <a:headEnd/>
            <a:tailEnd/>
          </a:ln>
          <a:effectLst/>
        </p:spPr>
        <p:txBody>
          <a:bodyPr vert="horz" wrap="square" lIns="94426" tIns="47213" rIns="94426" bIns="47213" numCol="1" anchor="b" anchorCtr="0" compatLnSpc="1">
            <a:prstTxWarp prst="textNoShape">
              <a:avLst/>
            </a:prstTxWarp>
          </a:bodyPr>
          <a:lstStyle>
            <a:lvl1pPr defTabSz="944563">
              <a:defRPr sz="1200">
                <a:latin typeface="Times New Roman" pitchFamily="18" charset="0"/>
                <a:cs typeface="+mn-cs"/>
              </a:defRPr>
            </a:lvl1pPr>
          </a:lstStyle>
          <a:p>
            <a:pPr>
              <a:defRPr/>
            </a:pPr>
            <a:endParaRPr lang="en-GB"/>
          </a:p>
        </p:txBody>
      </p:sp>
      <p:sp>
        <p:nvSpPr>
          <p:cNvPr id="4103" name="Rectangle 7"/>
          <p:cNvSpPr>
            <a:spLocks noGrp="1" noChangeArrowheads="1"/>
          </p:cNvSpPr>
          <p:nvPr>
            <p:ph type="sldNum" sz="quarter" idx="5"/>
          </p:nvPr>
        </p:nvSpPr>
        <p:spPr bwMode="auto">
          <a:xfrm>
            <a:off x="3921125" y="9578975"/>
            <a:ext cx="3000375" cy="504825"/>
          </a:xfrm>
          <a:prstGeom prst="rect">
            <a:avLst/>
          </a:prstGeom>
          <a:noFill/>
          <a:ln w="9525">
            <a:noFill/>
            <a:miter lim="800000"/>
            <a:headEnd/>
            <a:tailEnd/>
          </a:ln>
          <a:effectLst/>
        </p:spPr>
        <p:txBody>
          <a:bodyPr vert="horz" wrap="square" lIns="94426" tIns="47213" rIns="94426" bIns="47213" numCol="1" anchor="b" anchorCtr="0" compatLnSpc="1">
            <a:prstTxWarp prst="textNoShape">
              <a:avLst/>
            </a:prstTxWarp>
          </a:bodyPr>
          <a:lstStyle>
            <a:lvl1pPr algn="r" defTabSz="944563">
              <a:defRPr sz="1200">
                <a:latin typeface="Times New Roman" panose="02020603050405020304" pitchFamily="18" charset="0"/>
              </a:defRPr>
            </a:lvl1pPr>
          </a:lstStyle>
          <a:p>
            <a:fld id="{5F47C962-767D-445A-AAF2-CEC763871E62}" type="slidenum">
              <a:rPr lang="en-GB" altLang="en-US"/>
              <a:pPr/>
              <a:t>‹#›</a:t>
            </a:fld>
            <a:endParaRPr lang="en-GB" altLang="en-US"/>
          </a:p>
        </p:txBody>
      </p:sp>
    </p:spTree>
    <p:extLst>
      <p:ext uri="{BB962C8B-B14F-4D97-AF65-F5344CB8AC3E}">
        <p14:creationId xmlns:p14="http://schemas.microsoft.com/office/powerpoint/2010/main" val="16905025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en-US"/>
          </a:p>
        </p:txBody>
      </p:sp>
      <p:sp>
        <p:nvSpPr>
          <p:cNvPr id="4" name="Slide Number Placeholder 3"/>
          <p:cNvSpPr>
            <a:spLocks noGrp="1"/>
          </p:cNvSpPr>
          <p:nvPr>
            <p:ph type="sldNum" sz="quarter" idx="5"/>
          </p:nvPr>
        </p:nvSpPr>
        <p:spPr/>
        <p:txBody>
          <a:bodyPr/>
          <a:lstStyle>
            <a:lvl1pPr defTabSz="944563" eaLnBrk="0" hangingPunct="0">
              <a:defRPr>
                <a:solidFill>
                  <a:schemeClr val="tx1"/>
                </a:solidFill>
                <a:latin typeface="Arial" panose="020B0604020202020204" pitchFamily="34" charset="0"/>
                <a:cs typeface="Arial" panose="020B0604020202020204" pitchFamily="34" charset="0"/>
              </a:defRPr>
            </a:lvl1pPr>
            <a:lvl2pPr marL="742950" indent="-285750" defTabSz="944563" eaLnBrk="0" hangingPunct="0">
              <a:defRPr>
                <a:solidFill>
                  <a:schemeClr val="tx1"/>
                </a:solidFill>
                <a:latin typeface="Arial" panose="020B0604020202020204" pitchFamily="34" charset="0"/>
                <a:cs typeface="Arial" panose="020B0604020202020204" pitchFamily="34" charset="0"/>
              </a:defRPr>
            </a:lvl2pPr>
            <a:lvl3pPr marL="1143000" indent="-228600" defTabSz="944563" eaLnBrk="0" hangingPunct="0">
              <a:defRPr>
                <a:solidFill>
                  <a:schemeClr val="tx1"/>
                </a:solidFill>
                <a:latin typeface="Arial" panose="020B0604020202020204" pitchFamily="34" charset="0"/>
                <a:cs typeface="Arial" panose="020B0604020202020204" pitchFamily="34" charset="0"/>
              </a:defRPr>
            </a:lvl3pPr>
            <a:lvl4pPr marL="1600200" indent="-228600" defTabSz="944563" eaLnBrk="0" hangingPunct="0">
              <a:defRPr>
                <a:solidFill>
                  <a:schemeClr val="tx1"/>
                </a:solidFill>
                <a:latin typeface="Arial" panose="020B0604020202020204" pitchFamily="34" charset="0"/>
                <a:cs typeface="Arial" panose="020B0604020202020204" pitchFamily="34" charset="0"/>
              </a:defRPr>
            </a:lvl4pPr>
            <a:lvl5pPr marL="2057400" indent="-228600" defTabSz="944563" eaLnBrk="0" hangingPunct="0">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3817BF9-90BB-4E06-AA0C-B238BA73C77F}" type="slidenum">
              <a:rPr lang="en-GB" altLang="en-US">
                <a:latin typeface="Times New Roman" panose="02020603050405020304" pitchFamily="18" charset="0"/>
              </a:rPr>
              <a:pPr eaLnBrk="1" hangingPunct="1"/>
              <a:t>1</a:t>
            </a:fld>
            <a:endParaRPr lang="en-GB" altLang="en-US">
              <a:latin typeface="Times New Roman" panose="02020603050405020304" pitchFamily="18" charset="0"/>
            </a:endParaRPr>
          </a:p>
        </p:txBody>
      </p:sp>
    </p:spTree>
    <p:extLst>
      <p:ext uri="{BB962C8B-B14F-4D97-AF65-F5344CB8AC3E}">
        <p14:creationId xmlns:p14="http://schemas.microsoft.com/office/powerpoint/2010/main" val="2675651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he-IL" altLang="en-US" dirty="0"/>
          </a:p>
        </p:txBody>
      </p:sp>
      <p:sp>
        <p:nvSpPr>
          <p:cNvPr id="4" name="Slide Number Placeholder 3"/>
          <p:cNvSpPr>
            <a:spLocks noGrp="1"/>
          </p:cNvSpPr>
          <p:nvPr>
            <p:ph type="sldNum" sz="quarter" idx="5"/>
          </p:nvPr>
        </p:nvSpPr>
        <p:spPr/>
        <p:txBody>
          <a:bodyPr/>
          <a:lstStyle>
            <a:lvl1pPr defTabSz="944563" eaLnBrk="0" hangingPunct="0">
              <a:defRPr>
                <a:solidFill>
                  <a:schemeClr val="tx1"/>
                </a:solidFill>
                <a:latin typeface="Arial" panose="020B0604020202020204" pitchFamily="34" charset="0"/>
                <a:cs typeface="Arial" panose="020B0604020202020204" pitchFamily="34" charset="0"/>
              </a:defRPr>
            </a:lvl1pPr>
            <a:lvl2pPr marL="742950" indent="-285750" defTabSz="944563" eaLnBrk="0" hangingPunct="0">
              <a:defRPr>
                <a:solidFill>
                  <a:schemeClr val="tx1"/>
                </a:solidFill>
                <a:latin typeface="Arial" panose="020B0604020202020204" pitchFamily="34" charset="0"/>
                <a:cs typeface="Arial" panose="020B0604020202020204" pitchFamily="34" charset="0"/>
              </a:defRPr>
            </a:lvl2pPr>
            <a:lvl3pPr marL="1143000" indent="-228600" defTabSz="944563" eaLnBrk="0" hangingPunct="0">
              <a:defRPr>
                <a:solidFill>
                  <a:schemeClr val="tx1"/>
                </a:solidFill>
                <a:latin typeface="Arial" panose="020B0604020202020204" pitchFamily="34" charset="0"/>
                <a:cs typeface="Arial" panose="020B0604020202020204" pitchFamily="34" charset="0"/>
              </a:defRPr>
            </a:lvl3pPr>
            <a:lvl4pPr marL="1600200" indent="-228600" defTabSz="944563" eaLnBrk="0" hangingPunct="0">
              <a:defRPr>
                <a:solidFill>
                  <a:schemeClr val="tx1"/>
                </a:solidFill>
                <a:latin typeface="Arial" panose="020B0604020202020204" pitchFamily="34" charset="0"/>
                <a:cs typeface="Arial" panose="020B0604020202020204" pitchFamily="34" charset="0"/>
              </a:defRPr>
            </a:lvl4pPr>
            <a:lvl5pPr marL="2057400" indent="-228600" defTabSz="944563" eaLnBrk="0" hangingPunct="0">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44C98DF-EC32-4846-8846-8769CA744723}" type="slidenum">
              <a:rPr lang="en-GB" altLang="en-US">
                <a:latin typeface="Times New Roman" panose="02020603050405020304" pitchFamily="18" charset="0"/>
              </a:rPr>
              <a:pPr eaLnBrk="1" hangingPunct="1"/>
              <a:t>13</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054347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en-US" dirty="0"/>
          </a:p>
        </p:txBody>
      </p:sp>
      <p:sp>
        <p:nvSpPr>
          <p:cNvPr id="4" name="Slide Number Placeholder 3"/>
          <p:cNvSpPr>
            <a:spLocks noGrp="1"/>
          </p:cNvSpPr>
          <p:nvPr>
            <p:ph type="sldNum" sz="quarter" idx="5"/>
          </p:nvPr>
        </p:nvSpPr>
        <p:spPr/>
        <p:txBody>
          <a:bodyPr/>
          <a:lstStyle>
            <a:lvl1pPr defTabSz="944563" eaLnBrk="0" hangingPunct="0">
              <a:defRPr>
                <a:solidFill>
                  <a:schemeClr val="tx1"/>
                </a:solidFill>
                <a:latin typeface="Arial" panose="020B0604020202020204" pitchFamily="34" charset="0"/>
                <a:cs typeface="Arial" panose="020B0604020202020204" pitchFamily="34" charset="0"/>
              </a:defRPr>
            </a:lvl1pPr>
            <a:lvl2pPr marL="742950" indent="-285750" defTabSz="944563" eaLnBrk="0" hangingPunct="0">
              <a:defRPr>
                <a:solidFill>
                  <a:schemeClr val="tx1"/>
                </a:solidFill>
                <a:latin typeface="Arial" panose="020B0604020202020204" pitchFamily="34" charset="0"/>
                <a:cs typeface="Arial" panose="020B0604020202020204" pitchFamily="34" charset="0"/>
              </a:defRPr>
            </a:lvl2pPr>
            <a:lvl3pPr marL="1143000" indent="-228600" defTabSz="944563" eaLnBrk="0" hangingPunct="0">
              <a:defRPr>
                <a:solidFill>
                  <a:schemeClr val="tx1"/>
                </a:solidFill>
                <a:latin typeface="Arial" panose="020B0604020202020204" pitchFamily="34" charset="0"/>
                <a:cs typeface="Arial" panose="020B0604020202020204" pitchFamily="34" charset="0"/>
              </a:defRPr>
            </a:lvl3pPr>
            <a:lvl4pPr marL="1600200" indent="-228600" defTabSz="944563" eaLnBrk="0" hangingPunct="0">
              <a:defRPr>
                <a:solidFill>
                  <a:schemeClr val="tx1"/>
                </a:solidFill>
                <a:latin typeface="Arial" panose="020B0604020202020204" pitchFamily="34" charset="0"/>
                <a:cs typeface="Arial" panose="020B0604020202020204" pitchFamily="34" charset="0"/>
              </a:defRPr>
            </a:lvl4pPr>
            <a:lvl5pPr marL="2057400" indent="-228600" defTabSz="944563" eaLnBrk="0" hangingPunct="0">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44C98DF-EC32-4846-8846-8769CA744723}" type="slidenum">
              <a:rPr lang="en-GB" altLang="en-US">
                <a:latin typeface="Times New Roman" panose="02020603050405020304" pitchFamily="18" charset="0"/>
              </a:rPr>
              <a:pPr eaLnBrk="1" hangingPunct="1"/>
              <a:t>14</a:t>
            </a:fld>
            <a:endParaRPr lang="en-GB" altLang="en-US">
              <a:latin typeface="Times New Roman" panose="02020603050405020304" pitchFamily="18" charset="0"/>
            </a:endParaRPr>
          </a:p>
        </p:txBody>
      </p:sp>
    </p:spTree>
    <p:extLst>
      <p:ext uri="{BB962C8B-B14F-4D97-AF65-F5344CB8AC3E}">
        <p14:creationId xmlns:p14="http://schemas.microsoft.com/office/powerpoint/2010/main" val="2347996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en-US"/>
          </a:p>
        </p:txBody>
      </p:sp>
      <p:sp>
        <p:nvSpPr>
          <p:cNvPr id="4" name="Slide Number Placeholder 3"/>
          <p:cNvSpPr>
            <a:spLocks noGrp="1"/>
          </p:cNvSpPr>
          <p:nvPr>
            <p:ph type="sldNum" sz="quarter" idx="5"/>
          </p:nvPr>
        </p:nvSpPr>
        <p:spPr/>
        <p:txBody>
          <a:bodyPr/>
          <a:lstStyle>
            <a:lvl1pPr defTabSz="944563" eaLnBrk="0" hangingPunct="0">
              <a:defRPr>
                <a:solidFill>
                  <a:schemeClr val="tx1"/>
                </a:solidFill>
                <a:latin typeface="Arial" panose="020B0604020202020204" pitchFamily="34" charset="0"/>
                <a:cs typeface="Arial" panose="020B0604020202020204" pitchFamily="34" charset="0"/>
              </a:defRPr>
            </a:lvl1pPr>
            <a:lvl2pPr marL="742950" indent="-285750" defTabSz="944563" eaLnBrk="0" hangingPunct="0">
              <a:defRPr>
                <a:solidFill>
                  <a:schemeClr val="tx1"/>
                </a:solidFill>
                <a:latin typeface="Arial" panose="020B0604020202020204" pitchFamily="34" charset="0"/>
                <a:cs typeface="Arial" panose="020B0604020202020204" pitchFamily="34" charset="0"/>
              </a:defRPr>
            </a:lvl2pPr>
            <a:lvl3pPr marL="1143000" indent="-228600" defTabSz="944563" eaLnBrk="0" hangingPunct="0">
              <a:defRPr>
                <a:solidFill>
                  <a:schemeClr val="tx1"/>
                </a:solidFill>
                <a:latin typeface="Arial" panose="020B0604020202020204" pitchFamily="34" charset="0"/>
                <a:cs typeface="Arial" panose="020B0604020202020204" pitchFamily="34" charset="0"/>
              </a:defRPr>
            </a:lvl3pPr>
            <a:lvl4pPr marL="1600200" indent="-228600" defTabSz="944563" eaLnBrk="0" hangingPunct="0">
              <a:defRPr>
                <a:solidFill>
                  <a:schemeClr val="tx1"/>
                </a:solidFill>
                <a:latin typeface="Arial" panose="020B0604020202020204" pitchFamily="34" charset="0"/>
                <a:cs typeface="Arial" panose="020B0604020202020204" pitchFamily="34" charset="0"/>
              </a:defRPr>
            </a:lvl4pPr>
            <a:lvl5pPr marL="2057400" indent="-228600" defTabSz="944563" eaLnBrk="0" hangingPunct="0">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627059-AB1F-4629-8138-3B4548F8AD1D}" type="slidenum">
              <a:rPr lang="en-GB" altLang="en-US">
                <a:latin typeface="Times New Roman" panose="02020603050405020304" pitchFamily="18" charset="0"/>
              </a:rPr>
              <a:pPr eaLnBrk="1" hangingPunct="1"/>
              <a:t>15</a:t>
            </a:fld>
            <a:endParaRPr lang="en-GB" altLang="en-US">
              <a:latin typeface="Times New Roman" panose="02020603050405020304" pitchFamily="18" charset="0"/>
            </a:endParaRPr>
          </a:p>
        </p:txBody>
      </p:sp>
    </p:spTree>
    <p:extLst>
      <p:ext uri="{BB962C8B-B14F-4D97-AF65-F5344CB8AC3E}">
        <p14:creationId xmlns:p14="http://schemas.microsoft.com/office/powerpoint/2010/main" val="2287696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en-US"/>
          </a:p>
        </p:txBody>
      </p:sp>
      <p:sp>
        <p:nvSpPr>
          <p:cNvPr id="4" name="Slide Number Placeholder 3"/>
          <p:cNvSpPr>
            <a:spLocks noGrp="1"/>
          </p:cNvSpPr>
          <p:nvPr>
            <p:ph type="sldNum" sz="quarter" idx="5"/>
          </p:nvPr>
        </p:nvSpPr>
        <p:spPr/>
        <p:txBody>
          <a:bodyPr/>
          <a:lstStyle>
            <a:lvl1pPr defTabSz="944563" eaLnBrk="0" hangingPunct="0">
              <a:defRPr>
                <a:solidFill>
                  <a:schemeClr val="tx1"/>
                </a:solidFill>
                <a:latin typeface="Arial" panose="020B0604020202020204" pitchFamily="34" charset="0"/>
                <a:cs typeface="Arial" panose="020B0604020202020204" pitchFamily="34" charset="0"/>
              </a:defRPr>
            </a:lvl1pPr>
            <a:lvl2pPr marL="742950" indent="-285750" defTabSz="944563" eaLnBrk="0" hangingPunct="0">
              <a:defRPr>
                <a:solidFill>
                  <a:schemeClr val="tx1"/>
                </a:solidFill>
                <a:latin typeface="Arial" panose="020B0604020202020204" pitchFamily="34" charset="0"/>
                <a:cs typeface="Arial" panose="020B0604020202020204" pitchFamily="34" charset="0"/>
              </a:defRPr>
            </a:lvl2pPr>
            <a:lvl3pPr marL="1143000" indent="-228600" defTabSz="944563" eaLnBrk="0" hangingPunct="0">
              <a:defRPr>
                <a:solidFill>
                  <a:schemeClr val="tx1"/>
                </a:solidFill>
                <a:latin typeface="Arial" panose="020B0604020202020204" pitchFamily="34" charset="0"/>
                <a:cs typeface="Arial" panose="020B0604020202020204" pitchFamily="34" charset="0"/>
              </a:defRPr>
            </a:lvl3pPr>
            <a:lvl4pPr marL="1600200" indent="-228600" defTabSz="944563" eaLnBrk="0" hangingPunct="0">
              <a:defRPr>
                <a:solidFill>
                  <a:schemeClr val="tx1"/>
                </a:solidFill>
                <a:latin typeface="Arial" panose="020B0604020202020204" pitchFamily="34" charset="0"/>
                <a:cs typeface="Arial" panose="020B0604020202020204" pitchFamily="34" charset="0"/>
              </a:defRPr>
            </a:lvl4pPr>
            <a:lvl5pPr marL="2057400" indent="-228600" defTabSz="944563" eaLnBrk="0" hangingPunct="0">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D25BD3-99D3-49CF-BE4C-F53A6C27B1CF}" type="slidenum">
              <a:rPr lang="en-GB" altLang="en-US">
                <a:latin typeface="Times New Roman" panose="02020603050405020304" pitchFamily="18" charset="0"/>
              </a:rPr>
              <a:pPr eaLnBrk="1" hangingPunct="1"/>
              <a:t>17</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735037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en-US"/>
          </a:p>
        </p:txBody>
      </p:sp>
      <p:sp>
        <p:nvSpPr>
          <p:cNvPr id="4" name="Slide Number Placeholder 3"/>
          <p:cNvSpPr>
            <a:spLocks noGrp="1"/>
          </p:cNvSpPr>
          <p:nvPr>
            <p:ph type="sldNum" sz="quarter" idx="5"/>
          </p:nvPr>
        </p:nvSpPr>
        <p:spPr/>
        <p:txBody>
          <a:bodyPr/>
          <a:lstStyle>
            <a:lvl1pPr defTabSz="944563" eaLnBrk="0" hangingPunct="0">
              <a:defRPr>
                <a:solidFill>
                  <a:schemeClr val="tx1"/>
                </a:solidFill>
                <a:latin typeface="Arial" panose="020B0604020202020204" pitchFamily="34" charset="0"/>
                <a:cs typeface="Arial" panose="020B0604020202020204" pitchFamily="34" charset="0"/>
              </a:defRPr>
            </a:lvl1pPr>
            <a:lvl2pPr marL="742950" indent="-285750" defTabSz="944563" eaLnBrk="0" hangingPunct="0">
              <a:defRPr>
                <a:solidFill>
                  <a:schemeClr val="tx1"/>
                </a:solidFill>
                <a:latin typeface="Arial" panose="020B0604020202020204" pitchFamily="34" charset="0"/>
                <a:cs typeface="Arial" panose="020B0604020202020204" pitchFamily="34" charset="0"/>
              </a:defRPr>
            </a:lvl2pPr>
            <a:lvl3pPr marL="1143000" indent="-228600" defTabSz="944563" eaLnBrk="0" hangingPunct="0">
              <a:defRPr>
                <a:solidFill>
                  <a:schemeClr val="tx1"/>
                </a:solidFill>
                <a:latin typeface="Arial" panose="020B0604020202020204" pitchFamily="34" charset="0"/>
                <a:cs typeface="Arial" panose="020B0604020202020204" pitchFamily="34" charset="0"/>
              </a:defRPr>
            </a:lvl3pPr>
            <a:lvl4pPr marL="1600200" indent="-228600" defTabSz="944563" eaLnBrk="0" hangingPunct="0">
              <a:defRPr>
                <a:solidFill>
                  <a:schemeClr val="tx1"/>
                </a:solidFill>
                <a:latin typeface="Arial" panose="020B0604020202020204" pitchFamily="34" charset="0"/>
                <a:cs typeface="Arial" panose="020B0604020202020204" pitchFamily="34" charset="0"/>
              </a:defRPr>
            </a:lvl4pPr>
            <a:lvl5pPr marL="2057400" indent="-228600" defTabSz="944563" eaLnBrk="0" hangingPunct="0">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52F125A-DECD-4C8A-B053-315F15B35F99}" type="slidenum">
              <a:rPr lang="en-GB" altLang="en-US">
                <a:latin typeface="Times New Roman" panose="02020603050405020304" pitchFamily="18" charset="0"/>
              </a:rPr>
              <a:pPr eaLnBrk="1" hangingPunct="1"/>
              <a:t>2</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163979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en-US"/>
          </a:p>
        </p:txBody>
      </p:sp>
      <p:sp>
        <p:nvSpPr>
          <p:cNvPr id="4" name="Slide Number Placeholder 3"/>
          <p:cNvSpPr>
            <a:spLocks noGrp="1"/>
          </p:cNvSpPr>
          <p:nvPr>
            <p:ph type="sldNum" sz="quarter" idx="5"/>
          </p:nvPr>
        </p:nvSpPr>
        <p:spPr/>
        <p:txBody>
          <a:bodyPr/>
          <a:lstStyle>
            <a:lvl1pPr defTabSz="944563" eaLnBrk="0" hangingPunct="0">
              <a:defRPr>
                <a:solidFill>
                  <a:schemeClr val="tx1"/>
                </a:solidFill>
                <a:latin typeface="Arial" panose="020B0604020202020204" pitchFamily="34" charset="0"/>
                <a:cs typeface="Arial" panose="020B0604020202020204" pitchFamily="34" charset="0"/>
              </a:defRPr>
            </a:lvl1pPr>
            <a:lvl2pPr marL="742950" indent="-285750" defTabSz="944563" eaLnBrk="0" hangingPunct="0">
              <a:defRPr>
                <a:solidFill>
                  <a:schemeClr val="tx1"/>
                </a:solidFill>
                <a:latin typeface="Arial" panose="020B0604020202020204" pitchFamily="34" charset="0"/>
                <a:cs typeface="Arial" panose="020B0604020202020204" pitchFamily="34" charset="0"/>
              </a:defRPr>
            </a:lvl2pPr>
            <a:lvl3pPr marL="1143000" indent="-228600" defTabSz="944563" eaLnBrk="0" hangingPunct="0">
              <a:defRPr>
                <a:solidFill>
                  <a:schemeClr val="tx1"/>
                </a:solidFill>
                <a:latin typeface="Arial" panose="020B0604020202020204" pitchFamily="34" charset="0"/>
                <a:cs typeface="Arial" panose="020B0604020202020204" pitchFamily="34" charset="0"/>
              </a:defRPr>
            </a:lvl3pPr>
            <a:lvl4pPr marL="1600200" indent="-228600" defTabSz="944563" eaLnBrk="0" hangingPunct="0">
              <a:defRPr>
                <a:solidFill>
                  <a:schemeClr val="tx1"/>
                </a:solidFill>
                <a:latin typeface="Arial" panose="020B0604020202020204" pitchFamily="34" charset="0"/>
                <a:cs typeface="Arial" panose="020B0604020202020204" pitchFamily="34" charset="0"/>
              </a:defRPr>
            </a:lvl4pPr>
            <a:lvl5pPr marL="2057400" indent="-228600" defTabSz="944563" eaLnBrk="0" hangingPunct="0">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92D13EB-0E2C-4358-B2B3-5242E565CDC6}" type="slidenum">
              <a:rPr lang="en-GB" altLang="en-US">
                <a:latin typeface="Times New Roman" panose="02020603050405020304" pitchFamily="18" charset="0"/>
              </a:rPr>
              <a:pPr eaLnBrk="1" hangingPunct="1"/>
              <a:t>3</a:t>
            </a:fld>
            <a:endParaRPr lang="en-GB" altLang="en-US">
              <a:latin typeface="Times New Roman" panose="02020603050405020304" pitchFamily="18" charset="0"/>
            </a:endParaRPr>
          </a:p>
        </p:txBody>
      </p:sp>
    </p:spTree>
    <p:extLst>
      <p:ext uri="{BB962C8B-B14F-4D97-AF65-F5344CB8AC3E}">
        <p14:creationId xmlns:p14="http://schemas.microsoft.com/office/powerpoint/2010/main" val="3921985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en-US"/>
          </a:p>
        </p:txBody>
      </p:sp>
      <p:sp>
        <p:nvSpPr>
          <p:cNvPr id="4" name="Slide Number Placeholder 3"/>
          <p:cNvSpPr>
            <a:spLocks noGrp="1"/>
          </p:cNvSpPr>
          <p:nvPr>
            <p:ph type="sldNum" sz="quarter" idx="5"/>
          </p:nvPr>
        </p:nvSpPr>
        <p:spPr/>
        <p:txBody>
          <a:bodyPr/>
          <a:lstStyle>
            <a:lvl1pPr defTabSz="944563" eaLnBrk="0" hangingPunct="0">
              <a:defRPr>
                <a:solidFill>
                  <a:schemeClr val="tx1"/>
                </a:solidFill>
                <a:latin typeface="Arial" panose="020B0604020202020204" pitchFamily="34" charset="0"/>
                <a:cs typeface="Arial" panose="020B0604020202020204" pitchFamily="34" charset="0"/>
              </a:defRPr>
            </a:lvl1pPr>
            <a:lvl2pPr marL="742950" indent="-285750" defTabSz="944563" eaLnBrk="0" hangingPunct="0">
              <a:defRPr>
                <a:solidFill>
                  <a:schemeClr val="tx1"/>
                </a:solidFill>
                <a:latin typeface="Arial" panose="020B0604020202020204" pitchFamily="34" charset="0"/>
                <a:cs typeface="Arial" panose="020B0604020202020204" pitchFamily="34" charset="0"/>
              </a:defRPr>
            </a:lvl2pPr>
            <a:lvl3pPr marL="1143000" indent="-228600" defTabSz="944563" eaLnBrk="0" hangingPunct="0">
              <a:defRPr>
                <a:solidFill>
                  <a:schemeClr val="tx1"/>
                </a:solidFill>
                <a:latin typeface="Arial" panose="020B0604020202020204" pitchFamily="34" charset="0"/>
                <a:cs typeface="Arial" panose="020B0604020202020204" pitchFamily="34" charset="0"/>
              </a:defRPr>
            </a:lvl3pPr>
            <a:lvl4pPr marL="1600200" indent="-228600" defTabSz="944563" eaLnBrk="0" hangingPunct="0">
              <a:defRPr>
                <a:solidFill>
                  <a:schemeClr val="tx1"/>
                </a:solidFill>
                <a:latin typeface="Arial" panose="020B0604020202020204" pitchFamily="34" charset="0"/>
                <a:cs typeface="Arial" panose="020B0604020202020204" pitchFamily="34" charset="0"/>
              </a:defRPr>
            </a:lvl4pPr>
            <a:lvl5pPr marL="2057400" indent="-228600" defTabSz="944563" eaLnBrk="0" hangingPunct="0">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52F125A-DECD-4C8A-B053-315F15B35F99}" type="slidenum">
              <a:rPr lang="en-GB" altLang="en-US">
                <a:latin typeface="Times New Roman" panose="02020603050405020304" pitchFamily="18" charset="0"/>
              </a:rPr>
              <a:pPr eaLnBrk="1" hangingPunct="1"/>
              <a:t>4</a:t>
            </a:fld>
            <a:endParaRPr lang="en-GB" altLang="en-US">
              <a:latin typeface="Times New Roman" panose="02020603050405020304" pitchFamily="18" charset="0"/>
            </a:endParaRPr>
          </a:p>
        </p:txBody>
      </p:sp>
    </p:spTree>
    <p:extLst>
      <p:ext uri="{BB962C8B-B14F-4D97-AF65-F5344CB8AC3E}">
        <p14:creationId xmlns:p14="http://schemas.microsoft.com/office/powerpoint/2010/main" val="2310429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en-US"/>
          </a:p>
        </p:txBody>
      </p:sp>
      <p:sp>
        <p:nvSpPr>
          <p:cNvPr id="4" name="Slide Number Placeholder 3"/>
          <p:cNvSpPr>
            <a:spLocks noGrp="1"/>
          </p:cNvSpPr>
          <p:nvPr>
            <p:ph type="sldNum" sz="quarter" idx="5"/>
          </p:nvPr>
        </p:nvSpPr>
        <p:spPr/>
        <p:txBody>
          <a:bodyPr/>
          <a:lstStyle>
            <a:lvl1pPr defTabSz="944563" eaLnBrk="0" hangingPunct="0">
              <a:defRPr>
                <a:solidFill>
                  <a:schemeClr val="tx1"/>
                </a:solidFill>
                <a:latin typeface="Arial" panose="020B0604020202020204" pitchFamily="34" charset="0"/>
                <a:cs typeface="Arial" panose="020B0604020202020204" pitchFamily="34" charset="0"/>
              </a:defRPr>
            </a:lvl1pPr>
            <a:lvl2pPr marL="742950" indent="-285750" defTabSz="944563" eaLnBrk="0" hangingPunct="0">
              <a:defRPr>
                <a:solidFill>
                  <a:schemeClr val="tx1"/>
                </a:solidFill>
                <a:latin typeface="Arial" panose="020B0604020202020204" pitchFamily="34" charset="0"/>
                <a:cs typeface="Arial" panose="020B0604020202020204" pitchFamily="34" charset="0"/>
              </a:defRPr>
            </a:lvl2pPr>
            <a:lvl3pPr marL="1143000" indent="-228600" defTabSz="944563" eaLnBrk="0" hangingPunct="0">
              <a:defRPr>
                <a:solidFill>
                  <a:schemeClr val="tx1"/>
                </a:solidFill>
                <a:latin typeface="Arial" panose="020B0604020202020204" pitchFamily="34" charset="0"/>
                <a:cs typeface="Arial" panose="020B0604020202020204" pitchFamily="34" charset="0"/>
              </a:defRPr>
            </a:lvl3pPr>
            <a:lvl4pPr marL="1600200" indent="-228600" defTabSz="944563" eaLnBrk="0" hangingPunct="0">
              <a:defRPr>
                <a:solidFill>
                  <a:schemeClr val="tx1"/>
                </a:solidFill>
                <a:latin typeface="Arial" panose="020B0604020202020204" pitchFamily="34" charset="0"/>
                <a:cs typeface="Arial" panose="020B0604020202020204" pitchFamily="34" charset="0"/>
              </a:defRPr>
            </a:lvl4pPr>
            <a:lvl5pPr marL="2057400" indent="-228600" defTabSz="944563" eaLnBrk="0" hangingPunct="0">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52F125A-DECD-4C8A-B053-315F15B35F99}" type="slidenum">
              <a:rPr lang="en-GB" altLang="en-US">
                <a:latin typeface="Times New Roman" panose="02020603050405020304" pitchFamily="18" charset="0"/>
              </a:rPr>
              <a:pPr eaLnBrk="1" hangingPunct="1"/>
              <a:t>5</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759787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en-US"/>
          </a:p>
        </p:txBody>
      </p:sp>
      <p:sp>
        <p:nvSpPr>
          <p:cNvPr id="4" name="Slide Number Placeholder 3"/>
          <p:cNvSpPr>
            <a:spLocks noGrp="1"/>
          </p:cNvSpPr>
          <p:nvPr>
            <p:ph type="sldNum" sz="quarter" idx="5"/>
          </p:nvPr>
        </p:nvSpPr>
        <p:spPr/>
        <p:txBody>
          <a:bodyPr/>
          <a:lstStyle>
            <a:lvl1pPr defTabSz="944563" eaLnBrk="0" hangingPunct="0">
              <a:defRPr>
                <a:solidFill>
                  <a:schemeClr val="tx1"/>
                </a:solidFill>
                <a:latin typeface="Arial" panose="020B0604020202020204" pitchFamily="34" charset="0"/>
                <a:cs typeface="Arial" panose="020B0604020202020204" pitchFamily="34" charset="0"/>
              </a:defRPr>
            </a:lvl1pPr>
            <a:lvl2pPr marL="742950" indent="-285750" defTabSz="944563" eaLnBrk="0" hangingPunct="0">
              <a:defRPr>
                <a:solidFill>
                  <a:schemeClr val="tx1"/>
                </a:solidFill>
                <a:latin typeface="Arial" panose="020B0604020202020204" pitchFamily="34" charset="0"/>
                <a:cs typeface="Arial" panose="020B0604020202020204" pitchFamily="34" charset="0"/>
              </a:defRPr>
            </a:lvl2pPr>
            <a:lvl3pPr marL="1143000" indent="-228600" defTabSz="944563" eaLnBrk="0" hangingPunct="0">
              <a:defRPr>
                <a:solidFill>
                  <a:schemeClr val="tx1"/>
                </a:solidFill>
                <a:latin typeface="Arial" panose="020B0604020202020204" pitchFamily="34" charset="0"/>
                <a:cs typeface="Arial" panose="020B0604020202020204" pitchFamily="34" charset="0"/>
              </a:defRPr>
            </a:lvl3pPr>
            <a:lvl4pPr marL="1600200" indent="-228600" defTabSz="944563" eaLnBrk="0" hangingPunct="0">
              <a:defRPr>
                <a:solidFill>
                  <a:schemeClr val="tx1"/>
                </a:solidFill>
                <a:latin typeface="Arial" panose="020B0604020202020204" pitchFamily="34" charset="0"/>
                <a:cs typeface="Arial" panose="020B0604020202020204" pitchFamily="34" charset="0"/>
              </a:defRPr>
            </a:lvl4pPr>
            <a:lvl5pPr marL="2057400" indent="-228600" defTabSz="944563" eaLnBrk="0" hangingPunct="0">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52F125A-DECD-4C8A-B053-315F15B35F99}" type="slidenum">
              <a:rPr lang="en-GB" altLang="en-US">
                <a:latin typeface="Times New Roman" panose="02020603050405020304" pitchFamily="18" charset="0"/>
              </a:rPr>
              <a:pPr eaLnBrk="1" hangingPunct="1"/>
              <a:t>6</a:t>
            </a:fld>
            <a:endParaRPr lang="en-GB" altLang="en-US">
              <a:latin typeface="Times New Roman" panose="02020603050405020304" pitchFamily="18" charset="0"/>
            </a:endParaRPr>
          </a:p>
        </p:txBody>
      </p:sp>
    </p:spTree>
    <p:extLst>
      <p:ext uri="{BB962C8B-B14F-4D97-AF65-F5344CB8AC3E}">
        <p14:creationId xmlns:p14="http://schemas.microsoft.com/office/powerpoint/2010/main" val="3228717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en-US" dirty="0"/>
          </a:p>
        </p:txBody>
      </p:sp>
      <p:sp>
        <p:nvSpPr>
          <p:cNvPr id="4" name="Slide Number Placeholder 3"/>
          <p:cNvSpPr>
            <a:spLocks noGrp="1"/>
          </p:cNvSpPr>
          <p:nvPr>
            <p:ph type="sldNum" sz="quarter" idx="5"/>
          </p:nvPr>
        </p:nvSpPr>
        <p:spPr/>
        <p:txBody>
          <a:bodyPr/>
          <a:lstStyle>
            <a:lvl1pPr defTabSz="944563" eaLnBrk="0" hangingPunct="0">
              <a:defRPr>
                <a:solidFill>
                  <a:schemeClr val="tx1"/>
                </a:solidFill>
                <a:latin typeface="Arial" panose="020B0604020202020204" pitchFamily="34" charset="0"/>
                <a:cs typeface="Arial" panose="020B0604020202020204" pitchFamily="34" charset="0"/>
              </a:defRPr>
            </a:lvl1pPr>
            <a:lvl2pPr marL="742950" indent="-285750" defTabSz="944563" eaLnBrk="0" hangingPunct="0">
              <a:defRPr>
                <a:solidFill>
                  <a:schemeClr val="tx1"/>
                </a:solidFill>
                <a:latin typeface="Arial" panose="020B0604020202020204" pitchFamily="34" charset="0"/>
                <a:cs typeface="Arial" panose="020B0604020202020204" pitchFamily="34" charset="0"/>
              </a:defRPr>
            </a:lvl2pPr>
            <a:lvl3pPr marL="1143000" indent="-228600" defTabSz="944563" eaLnBrk="0" hangingPunct="0">
              <a:defRPr>
                <a:solidFill>
                  <a:schemeClr val="tx1"/>
                </a:solidFill>
                <a:latin typeface="Arial" panose="020B0604020202020204" pitchFamily="34" charset="0"/>
                <a:cs typeface="Arial" panose="020B0604020202020204" pitchFamily="34" charset="0"/>
              </a:defRPr>
            </a:lvl3pPr>
            <a:lvl4pPr marL="1600200" indent="-228600" defTabSz="944563" eaLnBrk="0" hangingPunct="0">
              <a:defRPr>
                <a:solidFill>
                  <a:schemeClr val="tx1"/>
                </a:solidFill>
                <a:latin typeface="Arial" panose="020B0604020202020204" pitchFamily="34" charset="0"/>
                <a:cs typeface="Arial" panose="020B0604020202020204" pitchFamily="34" charset="0"/>
              </a:defRPr>
            </a:lvl4pPr>
            <a:lvl5pPr marL="2057400" indent="-228600" defTabSz="944563" eaLnBrk="0" hangingPunct="0">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52F125A-DECD-4C8A-B053-315F15B35F99}" type="slidenum">
              <a:rPr lang="en-GB" altLang="en-US">
                <a:latin typeface="Times New Roman" panose="02020603050405020304" pitchFamily="18" charset="0"/>
              </a:rPr>
              <a:pPr eaLnBrk="1" hangingPunct="1"/>
              <a:t>8</a:t>
            </a:fld>
            <a:endParaRPr lang="en-GB" altLang="en-US">
              <a:latin typeface="Times New Roman" panose="02020603050405020304" pitchFamily="18" charset="0"/>
            </a:endParaRPr>
          </a:p>
        </p:txBody>
      </p:sp>
    </p:spTree>
    <p:extLst>
      <p:ext uri="{BB962C8B-B14F-4D97-AF65-F5344CB8AC3E}">
        <p14:creationId xmlns:p14="http://schemas.microsoft.com/office/powerpoint/2010/main" val="4036546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en-US"/>
          </a:p>
        </p:txBody>
      </p:sp>
      <p:sp>
        <p:nvSpPr>
          <p:cNvPr id="4" name="Slide Number Placeholder 3"/>
          <p:cNvSpPr>
            <a:spLocks noGrp="1"/>
          </p:cNvSpPr>
          <p:nvPr>
            <p:ph type="sldNum" sz="quarter" idx="5"/>
          </p:nvPr>
        </p:nvSpPr>
        <p:spPr/>
        <p:txBody>
          <a:bodyPr/>
          <a:lstStyle>
            <a:lvl1pPr defTabSz="944563" eaLnBrk="0" hangingPunct="0">
              <a:defRPr>
                <a:solidFill>
                  <a:schemeClr val="tx1"/>
                </a:solidFill>
                <a:latin typeface="Arial" panose="020B0604020202020204" pitchFamily="34" charset="0"/>
                <a:cs typeface="Arial" panose="020B0604020202020204" pitchFamily="34" charset="0"/>
              </a:defRPr>
            </a:lvl1pPr>
            <a:lvl2pPr marL="742950" indent="-285750" defTabSz="944563" eaLnBrk="0" hangingPunct="0">
              <a:defRPr>
                <a:solidFill>
                  <a:schemeClr val="tx1"/>
                </a:solidFill>
                <a:latin typeface="Arial" panose="020B0604020202020204" pitchFamily="34" charset="0"/>
                <a:cs typeface="Arial" panose="020B0604020202020204" pitchFamily="34" charset="0"/>
              </a:defRPr>
            </a:lvl2pPr>
            <a:lvl3pPr marL="1143000" indent="-228600" defTabSz="944563" eaLnBrk="0" hangingPunct="0">
              <a:defRPr>
                <a:solidFill>
                  <a:schemeClr val="tx1"/>
                </a:solidFill>
                <a:latin typeface="Arial" panose="020B0604020202020204" pitchFamily="34" charset="0"/>
                <a:cs typeface="Arial" panose="020B0604020202020204" pitchFamily="34" charset="0"/>
              </a:defRPr>
            </a:lvl3pPr>
            <a:lvl4pPr marL="1600200" indent="-228600" defTabSz="944563" eaLnBrk="0" hangingPunct="0">
              <a:defRPr>
                <a:solidFill>
                  <a:schemeClr val="tx1"/>
                </a:solidFill>
                <a:latin typeface="Arial" panose="020B0604020202020204" pitchFamily="34" charset="0"/>
                <a:cs typeface="Arial" panose="020B0604020202020204" pitchFamily="34" charset="0"/>
              </a:defRPr>
            </a:lvl4pPr>
            <a:lvl5pPr marL="2057400" indent="-228600" defTabSz="944563" eaLnBrk="0" hangingPunct="0">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92D13EB-0E2C-4358-B2B3-5242E565CDC6}" type="slidenum">
              <a:rPr lang="en-GB" altLang="en-US">
                <a:latin typeface="Times New Roman" panose="02020603050405020304" pitchFamily="18" charset="0"/>
              </a:rPr>
              <a:pPr eaLnBrk="1" hangingPunct="1"/>
              <a:t>9</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384829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en-US"/>
          </a:p>
        </p:txBody>
      </p:sp>
      <p:sp>
        <p:nvSpPr>
          <p:cNvPr id="4" name="Slide Number Placeholder 3"/>
          <p:cNvSpPr>
            <a:spLocks noGrp="1"/>
          </p:cNvSpPr>
          <p:nvPr>
            <p:ph type="sldNum" sz="quarter" idx="5"/>
          </p:nvPr>
        </p:nvSpPr>
        <p:spPr/>
        <p:txBody>
          <a:bodyPr/>
          <a:lstStyle>
            <a:lvl1pPr defTabSz="944563" eaLnBrk="0" hangingPunct="0">
              <a:defRPr>
                <a:solidFill>
                  <a:schemeClr val="tx1"/>
                </a:solidFill>
                <a:latin typeface="Arial" panose="020B0604020202020204" pitchFamily="34" charset="0"/>
                <a:cs typeface="Arial" panose="020B0604020202020204" pitchFamily="34" charset="0"/>
              </a:defRPr>
            </a:lvl1pPr>
            <a:lvl2pPr marL="742950" indent="-285750" defTabSz="944563" eaLnBrk="0" hangingPunct="0">
              <a:defRPr>
                <a:solidFill>
                  <a:schemeClr val="tx1"/>
                </a:solidFill>
                <a:latin typeface="Arial" panose="020B0604020202020204" pitchFamily="34" charset="0"/>
                <a:cs typeface="Arial" panose="020B0604020202020204" pitchFamily="34" charset="0"/>
              </a:defRPr>
            </a:lvl2pPr>
            <a:lvl3pPr marL="1143000" indent="-228600" defTabSz="944563" eaLnBrk="0" hangingPunct="0">
              <a:defRPr>
                <a:solidFill>
                  <a:schemeClr val="tx1"/>
                </a:solidFill>
                <a:latin typeface="Arial" panose="020B0604020202020204" pitchFamily="34" charset="0"/>
                <a:cs typeface="Arial" panose="020B0604020202020204" pitchFamily="34" charset="0"/>
              </a:defRPr>
            </a:lvl3pPr>
            <a:lvl4pPr marL="1600200" indent="-228600" defTabSz="944563" eaLnBrk="0" hangingPunct="0">
              <a:defRPr>
                <a:solidFill>
                  <a:schemeClr val="tx1"/>
                </a:solidFill>
                <a:latin typeface="Arial" panose="020B0604020202020204" pitchFamily="34" charset="0"/>
                <a:cs typeface="Arial" panose="020B0604020202020204" pitchFamily="34" charset="0"/>
              </a:defRPr>
            </a:lvl4pPr>
            <a:lvl5pPr marL="2057400" indent="-228600" defTabSz="944563" eaLnBrk="0" hangingPunct="0">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627059-AB1F-4629-8138-3B4548F8AD1D}" type="slidenum">
              <a:rPr lang="en-GB" altLang="en-US">
                <a:latin typeface="Times New Roman" panose="02020603050405020304" pitchFamily="18" charset="0"/>
              </a:rPr>
              <a:pPr eaLnBrk="1" hangingPunct="1"/>
              <a:t>12</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167184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תמונה 6" descr="open-sl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742950" y="4981193"/>
            <a:ext cx="8067675" cy="684277"/>
          </a:xfrm>
        </p:spPr>
        <p:txBody>
          <a:bodyPr anchor="t"/>
          <a:lstStyle>
            <a:lvl1pPr algn="l">
              <a:defRPr sz="2800" b="1" cap="all"/>
            </a:lvl1pPr>
          </a:lstStyle>
          <a:p>
            <a:r>
              <a:rPr lang="en-US"/>
              <a:t>Click to edit Master title style</a:t>
            </a:r>
            <a:endParaRPr lang="en-GB" dirty="0"/>
          </a:p>
        </p:txBody>
      </p:sp>
      <p:sp>
        <p:nvSpPr>
          <p:cNvPr id="8" name="Text Placeholder 2"/>
          <p:cNvSpPr>
            <a:spLocks noGrp="1"/>
          </p:cNvSpPr>
          <p:nvPr>
            <p:ph type="body" idx="1"/>
          </p:nvPr>
        </p:nvSpPr>
        <p:spPr>
          <a:xfrm>
            <a:off x="742949" y="5474970"/>
            <a:ext cx="8081011" cy="514350"/>
          </a:xfrm>
        </p:spPr>
        <p:txBody>
          <a:bodyPr anchor="ctr"/>
          <a:lstStyle>
            <a:lvl1pPr marL="0" indent="0" algn="l">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Text Placeholder 2"/>
          <p:cNvSpPr>
            <a:spLocks noGrp="1"/>
          </p:cNvSpPr>
          <p:nvPr>
            <p:ph type="body" idx="11"/>
          </p:nvPr>
        </p:nvSpPr>
        <p:spPr>
          <a:xfrm>
            <a:off x="742949" y="6000768"/>
            <a:ext cx="8088631" cy="514350"/>
          </a:xfrm>
        </p:spPr>
        <p:txBody>
          <a:bodyPr anchor="ctr"/>
          <a:lstStyle>
            <a:lvl1pPr marL="0" indent="0" algn="l">
              <a:buNone/>
              <a:defRPr sz="1600" b="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Footer Placeholder 4"/>
          <p:cNvSpPr>
            <a:spLocks noGrp="1"/>
          </p:cNvSpPr>
          <p:nvPr>
            <p:ph type="ftr" sz="quarter" idx="12"/>
          </p:nvPr>
        </p:nvSpPr>
        <p:spPr/>
        <p:txBody>
          <a:bodyPr/>
          <a:lstStyle>
            <a:lvl1pPr>
              <a:defRPr sz="800">
                <a:solidFill>
                  <a:srgbClr val="898989"/>
                </a:solidFill>
                <a:latin typeface="Calibri" pitchFamily="34" charset="0"/>
                <a:cs typeface="Calibri" pitchFamily="34" charset="0"/>
              </a:defRPr>
            </a:lvl1pPr>
          </a:lstStyle>
          <a:p>
            <a:pPr>
              <a:defRPr/>
            </a:pPr>
            <a:r>
              <a:rPr lang="en-GB"/>
              <a:t>© ETSI 2012. All rights reserved</a:t>
            </a:r>
            <a:endParaRPr lang="en-US"/>
          </a:p>
        </p:txBody>
      </p:sp>
    </p:spTree>
    <p:extLst>
      <p:ext uri="{BB962C8B-B14F-4D97-AF65-F5344CB8AC3E}">
        <p14:creationId xmlns:p14="http://schemas.microsoft.com/office/powerpoint/2010/main" val="903797333"/>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4" name="תמונה 7" descr="Imag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1371600"/>
            <a:ext cx="26193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5915025" cy="4552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5"/>
          <p:cNvSpPr>
            <a:spLocks noGrp="1"/>
          </p:cNvSpPr>
          <p:nvPr>
            <p:ph type="sldNum" sz="quarter" idx="10"/>
          </p:nvPr>
        </p:nvSpPr>
        <p:spPr/>
        <p:txBody>
          <a:bodyPr/>
          <a:lstStyle>
            <a:lvl1pPr>
              <a:defRPr/>
            </a:lvl1pPr>
          </a:lstStyle>
          <a:p>
            <a:fld id="{F14F2F85-168F-44A5-868D-2DD5D06C7F10}" type="slidenum">
              <a:rPr lang="en-GB" altLang="en-US"/>
              <a:pPr/>
              <a:t>‹#›</a:t>
            </a:fld>
            <a:endParaRPr lang="en-GB" alt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GB"/>
              <a:t>© ETSI 2012. All rights reserved</a:t>
            </a:r>
            <a:endParaRPr lang="en-US"/>
          </a:p>
        </p:txBody>
      </p:sp>
    </p:spTree>
    <p:extLst>
      <p:ext uri="{BB962C8B-B14F-4D97-AF65-F5344CB8AC3E}">
        <p14:creationId xmlns:p14="http://schemas.microsoft.com/office/powerpoint/2010/main" val="1408331663"/>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תמונה 6" descr="Divide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5349876"/>
            <a:ext cx="7772400" cy="660400"/>
          </a:xfrm>
        </p:spPr>
        <p:txBody>
          <a:bodyPr anchor="t"/>
          <a:lstStyle>
            <a:lvl1pPr algn="l">
              <a:defRPr sz="3200" b="1" cap="all"/>
            </a:lvl1pPr>
          </a:lstStyle>
          <a:p>
            <a:r>
              <a:rPr lang="en-US"/>
              <a:t>Click to edit Master title style</a:t>
            </a:r>
            <a:endParaRPr lang="en-GB"/>
          </a:p>
        </p:txBody>
      </p:sp>
      <p:sp>
        <p:nvSpPr>
          <p:cNvPr id="3"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120EF4DC-2AEB-4DF5-A0D9-54856384BB05}" type="slidenum">
              <a:rPr lang="en-GB" altLang="en-US"/>
              <a:pPr/>
              <a:t>‹#›</a:t>
            </a:fld>
            <a:endParaRPr lang="en-GB" alt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GB"/>
              <a:t>© ETSI 2012. All rights reserved</a:t>
            </a:r>
            <a:endParaRPr lang="en-US"/>
          </a:p>
        </p:txBody>
      </p:sp>
    </p:spTree>
    <p:extLst>
      <p:ext uri="{BB962C8B-B14F-4D97-AF65-F5344CB8AC3E}">
        <p14:creationId xmlns:p14="http://schemas.microsoft.com/office/powerpoint/2010/main" val="2678747172"/>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4" name="תמונה 6" descr="Divide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ED24D04A-25C4-4172-BFF0-7DA0B83E17D9}" type="slidenum">
              <a:rPr lang="en-GB" altLang="en-US"/>
              <a:pPr/>
              <a:t>‹#›</a:t>
            </a:fld>
            <a:endParaRPr lang="en-GB" alt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GB"/>
              <a:t>© ETSI 2012. All rights reserved</a:t>
            </a:r>
            <a:endParaRPr lang="en-US"/>
          </a:p>
        </p:txBody>
      </p:sp>
    </p:spTree>
    <p:extLst>
      <p:ext uri="{BB962C8B-B14F-4D97-AF65-F5344CB8AC3E}">
        <p14:creationId xmlns:p14="http://schemas.microsoft.com/office/powerpoint/2010/main" val="1422290771"/>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4" name="תמונה 6" descr="Divide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E1930066-D780-4195-A147-5549B74927AF}" type="slidenum">
              <a:rPr lang="en-GB" altLang="en-US"/>
              <a:pPr/>
              <a:t>‹#›</a:t>
            </a:fld>
            <a:endParaRPr lang="en-GB" alt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GB"/>
              <a:t>© ETSI 2012. All rights reserved</a:t>
            </a:r>
            <a:endParaRPr lang="en-US"/>
          </a:p>
        </p:txBody>
      </p:sp>
    </p:spTree>
    <p:extLst>
      <p:ext uri="{BB962C8B-B14F-4D97-AF65-F5344CB8AC3E}">
        <p14:creationId xmlns:p14="http://schemas.microsoft.com/office/powerpoint/2010/main" val="3535563623"/>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4" name="תמונה 6" descr="Divide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44139C41-3B29-413C-8E09-DD4D1B018BCA}" type="slidenum">
              <a:rPr lang="en-GB" altLang="en-US"/>
              <a:pPr/>
              <a:t>‹#›</a:t>
            </a:fld>
            <a:endParaRPr lang="en-GB" alt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GB"/>
              <a:t>© ETSI 2012. All rights reserved</a:t>
            </a:r>
            <a:endParaRPr lang="en-US"/>
          </a:p>
        </p:txBody>
      </p:sp>
    </p:spTree>
    <p:extLst>
      <p:ext uri="{BB962C8B-B14F-4D97-AF65-F5344CB8AC3E}">
        <p14:creationId xmlns:p14="http://schemas.microsoft.com/office/powerpoint/2010/main" val="4243399104"/>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4" name="תמונה 6" descr="Divide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5252F94F-BC80-4141-BCF1-81E331EE0379}" type="slidenum">
              <a:rPr lang="en-GB" altLang="en-US"/>
              <a:pPr/>
              <a:t>‹#›</a:t>
            </a:fld>
            <a:endParaRPr lang="en-GB" alt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GB"/>
              <a:t>© ETSI 2012. All rights reserved</a:t>
            </a:r>
            <a:endParaRPr lang="en-US"/>
          </a:p>
        </p:txBody>
      </p:sp>
    </p:spTree>
    <p:extLst>
      <p:ext uri="{BB962C8B-B14F-4D97-AF65-F5344CB8AC3E}">
        <p14:creationId xmlns:p14="http://schemas.microsoft.com/office/powerpoint/2010/main" val="1824612373"/>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4" name="תמונה 6" descr="Divide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8E2887F2-0366-4A14-9181-4101B372C0F7}" type="slidenum">
              <a:rPr lang="en-GB" altLang="en-US"/>
              <a:pPr/>
              <a:t>‹#›</a:t>
            </a:fld>
            <a:endParaRPr lang="en-GB" alt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GB"/>
              <a:t>© ETSI 2012. All rights reserved</a:t>
            </a:r>
            <a:endParaRPr lang="en-US"/>
          </a:p>
        </p:txBody>
      </p:sp>
    </p:spTree>
    <p:extLst>
      <p:ext uri="{BB962C8B-B14F-4D97-AF65-F5344CB8AC3E}">
        <p14:creationId xmlns:p14="http://schemas.microsoft.com/office/powerpoint/2010/main" val="3353484647"/>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4" name="תמונה 6" descr="Divide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AE248D21-FB6F-40B9-B945-2C5FDD1EB0C2}" type="slidenum">
              <a:rPr lang="en-GB" altLang="en-US"/>
              <a:pPr/>
              <a:t>‹#›</a:t>
            </a:fld>
            <a:endParaRPr lang="en-GB" alt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GB"/>
              <a:t>© ETSI 2012. All rights reserved</a:t>
            </a:r>
            <a:endParaRPr lang="en-US"/>
          </a:p>
        </p:txBody>
      </p:sp>
    </p:spTree>
    <p:extLst>
      <p:ext uri="{BB962C8B-B14F-4D97-AF65-F5344CB8AC3E}">
        <p14:creationId xmlns:p14="http://schemas.microsoft.com/office/powerpoint/2010/main" val="3020276838"/>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cs typeface="Arial" charset="0"/>
              </a:defRPr>
            </a:lvl1pPr>
          </a:lstStyle>
          <a:p>
            <a:pPr>
              <a:defRPr/>
            </a:pPr>
            <a:r>
              <a:rPr lang="en-GB"/>
              <a:t>© ETSI 2012. All rights reserved</a:t>
            </a:r>
            <a:endParaRPr lang="en-US"/>
          </a:p>
        </p:txBody>
      </p:sp>
      <p:sp>
        <p:nvSpPr>
          <p:cNvPr id="6" name="Slide Number Placeholder 5"/>
          <p:cNvSpPr>
            <a:spLocks noGrp="1"/>
          </p:cNvSpPr>
          <p:nvPr>
            <p:ph type="sldNum" sz="quarter" idx="11"/>
          </p:nvPr>
        </p:nvSpPr>
        <p:spPr/>
        <p:txBody>
          <a:bodyPr/>
          <a:lstStyle>
            <a:lvl1pPr>
              <a:defRPr/>
            </a:lvl1pPr>
          </a:lstStyle>
          <a:p>
            <a:fld id="{A397F8E6-CFB9-467E-92B2-42C81399E7AD}" type="slidenum">
              <a:rPr lang="en-GB" altLang="en-US"/>
              <a:pPr/>
              <a:t>‹#›</a:t>
            </a:fld>
            <a:endParaRPr lang="en-GB" altLang="en-US"/>
          </a:p>
        </p:txBody>
      </p:sp>
    </p:spTree>
    <p:extLst>
      <p:ext uri="{BB962C8B-B14F-4D97-AF65-F5344CB8AC3E}">
        <p14:creationId xmlns:p14="http://schemas.microsoft.com/office/powerpoint/2010/main" val="908266480"/>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4"/>
          <p:cNvSpPr>
            <a:spLocks noGrp="1"/>
          </p:cNvSpPr>
          <p:nvPr>
            <p:ph type="ftr" sz="quarter" idx="10"/>
          </p:nvPr>
        </p:nvSpPr>
        <p:spPr/>
        <p:txBody>
          <a:bodyPr/>
          <a:lstStyle>
            <a:lvl1pPr>
              <a:defRPr>
                <a:cs typeface="Arial" charset="0"/>
              </a:defRPr>
            </a:lvl1pPr>
          </a:lstStyle>
          <a:p>
            <a:pPr>
              <a:defRPr/>
            </a:pPr>
            <a:r>
              <a:rPr lang="en-GB"/>
              <a:t>© ETSI 2012. All rights reserved</a:t>
            </a:r>
            <a:endParaRPr lang="en-US"/>
          </a:p>
        </p:txBody>
      </p:sp>
      <p:sp>
        <p:nvSpPr>
          <p:cNvPr id="8" name="Slide Number Placeholder 5"/>
          <p:cNvSpPr>
            <a:spLocks noGrp="1"/>
          </p:cNvSpPr>
          <p:nvPr>
            <p:ph type="sldNum" sz="quarter" idx="11"/>
          </p:nvPr>
        </p:nvSpPr>
        <p:spPr/>
        <p:txBody>
          <a:bodyPr/>
          <a:lstStyle>
            <a:lvl1pPr>
              <a:defRPr/>
            </a:lvl1pPr>
          </a:lstStyle>
          <a:p>
            <a:fld id="{1F3E54B3-D96D-4FA5-B7A8-D219C6A59CAC}" type="slidenum">
              <a:rPr lang="en-GB" altLang="en-US"/>
              <a:pPr/>
              <a:t>‹#›</a:t>
            </a:fld>
            <a:endParaRPr lang="en-GB" altLang="en-US"/>
          </a:p>
        </p:txBody>
      </p:sp>
    </p:spTree>
    <p:extLst>
      <p:ext uri="{BB962C8B-B14F-4D97-AF65-F5344CB8AC3E}">
        <p14:creationId xmlns:p14="http://schemas.microsoft.com/office/powerpoint/2010/main" val="344840731"/>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Footer Placeholder 4"/>
          <p:cNvSpPr>
            <a:spLocks noGrp="1"/>
          </p:cNvSpPr>
          <p:nvPr>
            <p:ph type="ftr" sz="quarter" idx="10"/>
          </p:nvPr>
        </p:nvSpPr>
        <p:spPr/>
        <p:txBody>
          <a:bodyPr/>
          <a:lstStyle>
            <a:lvl1pPr>
              <a:defRPr>
                <a:cs typeface="Arial" charset="0"/>
              </a:defRPr>
            </a:lvl1pPr>
          </a:lstStyle>
          <a:p>
            <a:pPr>
              <a:defRPr/>
            </a:pPr>
            <a:r>
              <a:rPr lang="en-GB"/>
              <a:t>© ETSI 2012. All rights reserved</a:t>
            </a:r>
            <a:endParaRPr lang="en-US"/>
          </a:p>
        </p:txBody>
      </p:sp>
      <p:sp>
        <p:nvSpPr>
          <p:cNvPr id="4" name="Slide Number Placeholder 5"/>
          <p:cNvSpPr>
            <a:spLocks noGrp="1"/>
          </p:cNvSpPr>
          <p:nvPr>
            <p:ph type="sldNum" sz="quarter" idx="11"/>
          </p:nvPr>
        </p:nvSpPr>
        <p:spPr/>
        <p:txBody>
          <a:bodyPr/>
          <a:lstStyle>
            <a:lvl1pPr>
              <a:defRPr/>
            </a:lvl1pPr>
          </a:lstStyle>
          <a:p>
            <a:fld id="{0C8E810C-D595-42BF-97D8-0B792939B229}" type="slidenum">
              <a:rPr lang="en-GB" altLang="en-US"/>
              <a:pPr/>
              <a:t>‹#›</a:t>
            </a:fld>
            <a:endParaRPr lang="en-GB" altLang="en-US"/>
          </a:p>
        </p:txBody>
      </p:sp>
    </p:spTree>
    <p:extLst>
      <p:ext uri="{BB962C8B-B14F-4D97-AF65-F5344CB8AC3E}">
        <p14:creationId xmlns:p14="http://schemas.microsoft.com/office/powerpoint/2010/main" val="8949366"/>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cs typeface="Arial" charset="0"/>
              </a:defRPr>
            </a:lvl1pPr>
          </a:lstStyle>
          <a:p>
            <a:pPr>
              <a:defRPr/>
            </a:pPr>
            <a:r>
              <a:rPr lang="en-GB"/>
              <a:t>© ETSI 2012. All rights reserved</a:t>
            </a:r>
            <a:endParaRPr lang="en-US"/>
          </a:p>
        </p:txBody>
      </p:sp>
      <p:sp>
        <p:nvSpPr>
          <p:cNvPr id="3" name="Slide Number Placeholder 5"/>
          <p:cNvSpPr>
            <a:spLocks noGrp="1"/>
          </p:cNvSpPr>
          <p:nvPr>
            <p:ph type="sldNum" sz="quarter" idx="11"/>
          </p:nvPr>
        </p:nvSpPr>
        <p:spPr/>
        <p:txBody>
          <a:bodyPr/>
          <a:lstStyle>
            <a:lvl1pPr>
              <a:defRPr/>
            </a:lvl1pPr>
          </a:lstStyle>
          <a:p>
            <a:fld id="{A551A276-0E9E-41B1-8C09-0D1ACD30C041}" type="slidenum">
              <a:rPr lang="en-GB" altLang="en-US"/>
              <a:pPr/>
              <a:t>‹#›</a:t>
            </a:fld>
            <a:endParaRPr lang="en-GB" altLang="en-US"/>
          </a:p>
        </p:txBody>
      </p:sp>
    </p:spTree>
    <p:extLst>
      <p:ext uri="{BB962C8B-B14F-4D97-AF65-F5344CB8AC3E}">
        <p14:creationId xmlns:p14="http://schemas.microsoft.com/office/powerpoint/2010/main" val="3643505373"/>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4"/>
          <p:cNvSpPr>
            <a:spLocks noGrp="1"/>
          </p:cNvSpPr>
          <p:nvPr>
            <p:ph type="ftr" sz="quarter" idx="10"/>
          </p:nvPr>
        </p:nvSpPr>
        <p:spPr/>
        <p:txBody>
          <a:bodyPr/>
          <a:lstStyle>
            <a:lvl1pPr>
              <a:defRPr>
                <a:cs typeface="Arial" charset="0"/>
              </a:defRPr>
            </a:lvl1pPr>
          </a:lstStyle>
          <a:p>
            <a:pPr>
              <a:defRPr/>
            </a:pPr>
            <a:r>
              <a:rPr lang="en-GB"/>
              <a:t>© ETSI 2012. All rights reserved</a:t>
            </a:r>
            <a:endParaRPr lang="en-US"/>
          </a:p>
        </p:txBody>
      </p:sp>
      <p:sp>
        <p:nvSpPr>
          <p:cNvPr id="5" name="Slide Number Placeholder 5"/>
          <p:cNvSpPr>
            <a:spLocks noGrp="1"/>
          </p:cNvSpPr>
          <p:nvPr>
            <p:ph type="sldNum" sz="quarter" idx="11"/>
          </p:nvPr>
        </p:nvSpPr>
        <p:spPr/>
        <p:txBody>
          <a:bodyPr/>
          <a:lstStyle>
            <a:lvl1pPr>
              <a:defRPr/>
            </a:lvl1pPr>
          </a:lstStyle>
          <a:p>
            <a:fld id="{13A81C64-F720-426A-9905-35D857D010DB}" type="slidenum">
              <a:rPr lang="en-GB" altLang="en-US"/>
              <a:pPr/>
              <a:t>‹#›</a:t>
            </a:fld>
            <a:endParaRPr lang="en-GB" altLang="en-US"/>
          </a:p>
        </p:txBody>
      </p:sp>
    </p:spTree>
    <p:extLst>
      <p:ext uri="{BB962C8B-B14F-4D97-AF65-F5344CB8AC3E}">
        <p14:creationId xmlns:p14="http://schemas.microsoft.com/office/powerpoint/2010/main" val="136333175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תמונה 7" descr="Imag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1371600"/>
            <a:ext cx="26193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5991225" cy="4819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5"/>
          <p:cNvSpPr>
            <a:spLocks noGrp="1"/>
          </p:cNvSpPr>
          <p:nvPr>
            <p:ph type="sldNum" sz="quarter" idx="10"/>
          </p:nvPr>
        </p:nvSpPr>
        <p:spPr/>
        <p:txBody>
          <a:bodyPr/>
          <a:lstStyle>
            <a:lvl1pPr>
              <a:defRPr/>
            </a:lvl1pPr>
          </a:lstStyle>
          <a:p>
            <a:fld id="{94339A1A-A8C8-4C85-85E2-A3000A834774}" type="slidenum">
              <a:rPr lang="en-GB" altLang="en-US"/>
              <a:pPr/>
              <a:t>‹#›</a:t>
            </a:fld>
            <a:endParaRPr lang="en-GB" alt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GB"/>
              <a:t>© ETSI 2012. All rights reserved</a:t>
            </a:r>
            <a:endParaRPr lang="en-US"/>
          </a:p>
        </p:txBody>
      </p:sp>
    </p:spTree>
    <p:extLst>
      <p:ext uri="{BB962C8B-B14F-4D97-AF65-F5344CB8AC3E}">
        <p14:creationId xmlns:p14="http://schemas.microsoft.com/office/powerpoint/2010/main" val="4209952756"/>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תמונה 7" descr="Imag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1371600"/>
            <a:ext cx="26193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5962650" cy="4733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5"/>
          <p:cNvSpPr>
            <a:spLocks noGrp="1"/>
          </p:cNvSpPr>
          <p:nvPr>
            <p:ph type="sldNum" sz="quarter" idx="10"/>
          </p:nvPr>
        </p:nvSpPr>
        <p:spPr/>
        <p:txBody>
          <a:bodyPr/>
          <a:lstStyle>
            <a:lvl1pPr>
              <a:defRPr/>
            </a:lvl1pPr>
          </a:lstStyle>
          <a:p>
            <a:fld id="{AC1FF3BD-4F8A-4378-9054-8944CB3AA9DA}" type="slidenum">
              <a:rPr lang="en-GB" altLang="en-US"/>
              <a:pPr/>
              <a:t>‹#›</a:t>
            </a:fld>
            <a:endParaRPr lang="en-GB" alt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GB"/>
              <a:t>© ETSI 2012. All rights reserved</a:t>
            </a:r>
            <a:endParaRPr lang="en-US"/>
          </a:p>
        </p:txBody>
      </p:sp>
    </p:spTree>
    <p:extLst>
      <p:ext uri="{BB962C8B-B14F-4D97-AF65-F5344CB8AC3E}">
        <p14:creationId xmlns:p14="http://schemas.microsoft.com/office/powerpoint/2010/main" val="1651220259"/>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תמונה 7" descr="Imag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1371600"/>
            <a:ext cx="26193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5876925"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5"/>
          <p:cNvSpPr>
            <a:spLocks noGrp="1"/>
          </p:cNvSpPr>
          <p:nvPr>
            <p:ph type="sldNum" sz="quarter" idx="10"/>
          </p:nvPr>
        </p:nvSpPr>
        <p:spPr/>
        <p:txBody>
          <a:bodyPr/>
          <a:lstStyle>
            <a:lvl1pPr>
              <a:defRPr/>
            </a:lvl1pPr>
          </a:lstStyle>
          <a:p>
            <a:fld id="{92EF2093-7CA3-4E5D-B16D-F23DCF5F8F51}" type="slidenum">
              <a:rPr lang="en-GB" altLang="en-US"/>
              <a:pPr/>
              <a:t>‹#›</a:t>
            </a:fld>
            <a:endParaRPr lang="en-GB" alt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GB"/>
              <a:t>© ETSI 2012. All rights reserved</a:t>
            </a:r>
            <a:endParaRPr lang="en-US"/>
          </a:p>
        </p:txBody>
      </p:sp>
    </p:spTree>
    <p:extLst>
      <p:ext uri="{BB962C8B-B14F-4D97-AF65-F5344CB8AC3E}">
        <p14:creationId xmlns:p14="http://schemas.microsoft.com/office/powerpoint/2010/main" val="3445111860"/>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4" name="תמונה 7" descr="Imag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1371600"/>
            <a:ext cx="26193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5905500" cy="4610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5"/>
          <p:cNvSpPr>
            <a:spLocks noGrp="1"/>
          </p:cNvSpPr>
          <p:nvPr>
            <p:ph type="sldNum" sz="quarter" idx="10"/>
          </p:nvPr>
        </p:nvSpPr>
        <p:spPr/>
        <p:txBody>
          <a:bodyPr/>
          <a:lstStyle>
            <a:lvl1pPr>
              <a:defRPr/>
            </a:lvl1pPr>
          </a:lstStyle>
          <a:p>
            <a:fld id="{E7E65587-BF21-457D-A4DE-28D957A55DEB}" type="slidenum">
              <a:rPr lang="en-GB" altLang="en-US"/>
              <a:pPr/>
              <a:t>‹#›</a:t>
            </a:fld>
            <a:endParaRPr lang="en-GB" alt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GB"/>
              <a:t>© ETSI 2012. All rights reserved</a:t>
            </a:r>
            <a:endParaRPr lang="en-US"/>
          </a:p>
        </p:txBody>
      </p:sp>
    </p:spTree>
    <p:extLst>
      <p:ext uri="{BB962C8B-B14F-4D97-AF65-F5344CB8AC3E}">
        <p14:creationId xmlns:p14="http://schemas.microsoft.com/office/powerpoint/2010/main" val="4134965760"/>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תמונה 7" descr="Imag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1371600"/>
            <a:ext cx="26193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5962650" cy="4562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5"/>
          <p:cNvSpPr>
            <a:spLocks noGrp="1"/>
          </p:cNvSpPr>
          <p:nvPr>
            <p:ph type="sldNum" sz="quarter" idx="10"/>
          </p:nvPr>
        </p:nvSpPr>
        <p:spPr/>
        <p:txBody>
          <a:bodyPr/>
          <a:lstStyle>
            <a:lvl1pPr>
              <a:defRPr/>
            </a:lvl1pPr>
          </a:lstStyle>
          <a:p>
            <a:fld id="{379762CB-E06A-4077-9E96-AA95C5D1DAFB}" type="slidenum">
              <a:rPr lang="en-GB" altLang="en-US"/>
              <a:pPr/>
              <a:t>‹#›</a:t>
            </a:fld>
            <a:endParaRPr lang="en-GB" alt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GB"/>
              <a:t>© ETSI 2012. All rights reserved</a:t>
            </a:r>
            <a:endParaRPr lang="en-US"/>
          </a:p>
        </p:txBody>
      </p:sp>
    </p:spTree>
    <p:extLst>
      <p:ext uri="{BB962C8B-B14F-4D97-AF65-F5344CB8AC3E}">
        <p14:creationId xmlns:p14="http://schemas.microsoft.com/office/powerpoint/2010/main" val="2414572283"/>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4" name="תמונה 7" descr="Imag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1371600"/>
            <a:ext cx="26193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5886450" cy="4600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5"/>
          <p:cNvSpPr>
            <a:spLocks noGrp="1"/>
          </p:cNvSpPr>
          <p:nvPr>
            <p:ph type="sldNum" sz="quarter" idx="10"/>
          </p:nvPr>
        </p:nvSpPr>
        <p:spPr/>
        <p:txBody>
          <a:bodyPr/>
          <a:lstStyle>
            <a:lvl1pPr>
              <a:defRPr/>
            </a:lvl1pPr>
          </a:lstStyle>
          <a:p>
            <a:fld id="{2C5082D2-D004-439D-BA72-CCD80C939B14}" type="slidenum">
              <a:rPr lang="en-GB" altLang="en-US"/>
              <a:pPr/>
              <a:t>‹#›</a:t>
            </a:fld>
            <a:endParaRPr lang="en-GB" altLang="en-US"/>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pPr>
              <a:defRPr/>
            </a:pPr>
            <a:r>
              <a:rPr lang="en-GB"/>
              <a:t>© ETSI 2012. All rights reserved</a:t>
            </a:r>
            <a:endParaRPr lang="en-US"/>
          </a:p>
        </p:txBody>
      </p:sp>
    </p:spTree>
    <p:extLst>
      <p:ext uri="{BB962C8B-B14F-4D97-AF65-F5344CB8AC3E}">
        <p14:creationId xmlns:p14="http://schemas.microsoft.com/office/powerpoint/2010/main" val="121033079"/>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תמונה 6" descr="content-slide.jpg"/>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276225"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5" name="Footer Placeholder 4"/>
          <p:cNvSpPr>
            <a:spLocks noGrp="1"/>
          </p:cNvSpPr>
          <p:nvPr>
            <p:ph type="ftr" sz="quarter" idx="3"/>
          </p:nvPr>
        </p:nvSpPr>
        <p:spPr>
          <a:xfrm>
            <a:off x="431800" y="6588125"/>
            <a:ext cx="5210175" cy="365125"/>
          </a:xfrm>
          <a:prstGeom prst="rect">
            <a:avLst/>
          </a:prstGeom>
        </p:spPr>
        <p:txBody>
          <a:bodyPr vert="horz" wrap="square" lIns="91440" tIns="45720" rIns="91440" bIns="45720" numCol="1" anchor="ctr" anchorCtr="0" compatLnSpc="1">
            <a:prstTxWarp prst="textNoShape">
              <a:avLst/>
            </a:prstTxWarp>
          </a:bodyPr>
          <a:lstStyle>
            <a:lvl1pPr>
              <a:defRPr sz="800">
                <a:solidFill>
                  <a:srgbClr val="898989"/>
                </a:solidFill>
                <a:latin typeface="Calibri" pitchFamily="34" charset="0"/>
                <a:cs typeface="Calibri" pitchFamily="34" charset="0"/>
              </a:defRPr>
            </a:lvl1pPr>
          </a:lstStyle>
          <a:p>
            <a:pPr>
              <a:defRPr/>
            </a:pPr>
            <a:r>
              <a:rPr lang="en-GB"/>
              <a:t>© ETSI 2012. All rights reserved</a:t>
            </a:r>
            <a:endParaRPr lang="en-US"/>
          </a:p>
        </p:txBody>
      </p:sp>
      <p:sp>
        <p:nvSpPr>
          <p:cNvPr id="6" name="Slide Number Placeholder 5"/>
          <p:cNvSpPr>
            <a:spLocks noGrp="1"/>
          </p:cNvSpPr>
          <p:nvPr>
            <p:ph type="sldNum" sz="quarter" idx="4"/>
          </p:nvPr>
        </p:nvSpPr>
        <p:spPr>
          <a:xfrm>
            <a:off x="-95250" y="6588125"/>
            <a:ext cx="3810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EB4E3"/>
                </a:solidFill>
              </a:defRPr>
            </a:lvl1pPr>
          </a:lstStyle>
          <a:p>
            <a:fld id="{E55B1C7D-0550-4731-A4EA-B2285392BBDC}"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5196" r:id="rId1"/>
    <p:sldLayoutId id="2147485197" r:id="rId2"/>
    <p:sldLayoutId id="2147485198" r:id="rId3"/>
    <p:sldLayoutId id="2147485199" r:id="rId4"/>
    <p:sldLayoutId id="2147485200" r:id="rId5"/>
    <p:sldLayoutId id="2147485201" r:id="rId6"/>
    <p:sldLayoutId id="2147485202" r:id="rId7"/>
    <p:sldLayoutId id="2147485203" r:id="rId8"/>
    <p:sldLayoutId id="2147485204" r:id="rId9"/>
    <p:sldLayoutId id="2147485205" r:id="rId10"/>
    <p:sldLayoutId id="2147485206" r:id="rId11"/>
    <p:sldLayoutId id="2147485207" r:id="rId12"/>
    <p:sldLayoutId id="2147485208" r:id="rId13"/>
    <p:sldLayoutId id="2147485209" r:id="rId14"/>
    <p:sldLayoutId id="2147485210" r:id="rId15"/>
    <p:sldLayoutId id="2147485211" r:id="rId16"/>
    <p:sldLayoutId id="2147485212" r:id="rId17"/>
    <p:sldLayoutId id="2147485213" r:id="rId18"/>
    <p:sldLayoutId id="2147485214" r:id="rId19"/>
    <p:sldLayoutId id="2147485215" r:id="rId20"/>
  </p:sldLayoutIdLst>
  <p:transition>
    <p:wipe dir="r"/>
  </p:transition>
  <p:hf hdr="0" dt="0"/>
  <p:txStyles>
    <p:titleStyle>
      <a:lvl1pPr algn="l" rtl="0" eaLnBrk="1" fontAlgn="base" hangingPunct="1">
        <a:spcBef>
          <a:spcPct val="0"/>
        </a:spcBef>
        <a:spcAft>
          <a:spcPct val="0"/>
        </a:spcAft>
        <a:defRPr sz="2800" b="1" kern="1200">
          <a:solidFill>
            <a:schemeClr val="tx2"/>
          </a:solidFill>
          <a:latin typeface="Calibri" pitchFamily="34" charset="0"/>
          <a:ea typeface="+mj-ea"/>
          <a:cs typeface="+mj-cs"/>
        </a:defRPr>
      </a:lvl1pPr>
      <a:lvl2pPr algn="l" rtl="0" eaLnBrk="1" fontAlgn="base" hangingPunct="1">
        <a:spcBef>
          <a:spcPct val="0"/>
        </a:spcBef>
        <a:spcAft>
          <a:spcPct val="0"/>
        </a:spcAft>
        <a:defRPr sz="2800" b="1">
          <a:solidFill>
            <a:schemeClr val="tx2"/>
          </a:solidFill>
          <a:latin typeface="Calibri" pitchFamily="34" charset="0"/>
        </a:defRPr>
      </a:lvl2pPr>
      <a:lvl3pPr algn="l" rtl="0" eaLnBrk="1" fontAlgn="base" hangingPunct="1">
        <a:spcBef>
          <a:spcPct val="0"/>
        </a:spcBef>
        <a:spcAft>
          <a:spcPct val="0"/>
        </a:spcAft>
        <a:defRPr sz="2800" b="1">
          <a:solidFill>
            <a:schemeClr val="tx2"/>
          </a:solidFill>
          <a:latin typeface="Calibri" pitchFamily="34" charset="0"/>
        </a:defRPr>
      </a:lvl3pPr>
      <a:lvl4pPr algn="l" rtl="0" eaLnBrk="1" fontAlgn="base" hangingPunct="1">
        <a:spcBef>
          <a:spcPct val="0"/>
        </a:spcBef>
        <a:spcAft>
          <a:spcPct val="0"/>
        </a:spcAft>
        <a:defRPr sz="2800" b="1">
          <a:solidFill>
            <a:schemeClr val="tx2"/>
          </a:solidFill>
          <a:latin typeface="Calibri" pitchFamily="34" charset="0"/>
        </a:defRPr>
      </a:lvl4pPr>
      <a:lvl5pPr algn="l" rtl="0" eaLnBrk="1" fontAlgn="base" hangingPunct="1">
        <a:spcBef>
          <a:spcPct val="0"/>
        </a:spcBef>
        <a:spcAft>
          <a:spcPct val="0"/>
        </a:spcAft>
        <a:defRPr sz="2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SzPct val="90000"/>
        <a:buBlip>
          <a:blip r:embed="rId23"/>
        </a:buBlip>
        <a:defRPr sz="2400" kern="1200">
          <a:solidFill>
            <a:srgbClr val="404040"/>
          </a:solidFill>
          <a:latin typeface="Calibri" pitchFamily="34" charset="0"/>
          <a:ea typeface="+mn-ea"/>
          <a:cs typeface="+mn-cs"/>
        </a:defRPr>
      </a:lvl1pPr>
      <a:lvl2pPr marL="742950" indent="-285750" algn="l" rtl="0" eaLnBrk="1" fontAlgn="base" hangingPunct="1">
        <a:spcBef>
          <a:spcPct val="20000"/>
        </a:spcBef>
        <a:spcAft>
          <a:spcPct val="0"/>
        </a:spcAft>
        <a:buClr>
          <a:schemeClr val="tx2"/>
        </a:buClr>
        <a:buSzPct val="120000"/>
        <a:buFont typeface="Arial" panose="020B0604020202020204" pitchFamily="34" charset="0"/>
        <a:buChar char="•"/>
        <a:defRPr sz="2000" kern="1200">
          <a:solidFill>
            <a:srgbClr val="404040"/>
          </a:solidFill>
          <a:latin typeface="Calibri" pitchFamily="34" charset="0"/>
          <a:ea typeface="+mn-ea"/>
          <a:cs typeface="+mn-cs"/>
        </a:defRPr>
      </a:lvl2pPr>
      <a:lvl3pPr marL="1143000" indent="-228600" algn="l" rtl="0" eaLnBrk="1" fontAlgn="base" hangingPunct="1">
        <a:spcBef>
          <a:spcPct val="20000"/>
        </a:spcBef>
        <a:spcAft>
          <a:spcPct val="0"/>
        </a:spcAft>
        <a:buClr>
          <a:schemeClr val="tx2"/>
        </a:buClr>
        <a:buSzPct val="120000"/>
        <a:buFont typeface="Arial" panose="020B0604020202020204" pitchFamily="34" charset="0"/>
        <a:buChar char="•"/>
        <a:defRPr sz="1600" kern="1200">
          <a:solidFill>
            <a:srgbClr val="404040"/>
          </a:solidFill>
          <a:latin typeface="Calibri" pitchFamily="34" charset="0"/>
          <a:ea typeface="+mn-ea"/>
          <a:cs typeface="+mn-cs"/>
        </a:defRPr>
      </a:lvl3pPr>
      <a:lvl4pPr marL="1600200" indent="-228600" algn="l" rtl="0" eaLnBrk="1" fontAlgn="base" hangingPunct="1">
        <a:spcBef>
          <a:spcPct val="20000"/>
        </a:spcBef>
        <a:spcAft>
          <a:spcPct val="0"/>
        </a:spcAft>
        <a:buClr>
          <a:schemeClr val="tx2"/>
        </a:buClr>
        <a:buSzPct val="120000"/>
        <a:buFont typeface="Arial" panose="020B0604020202020204" pitchFamily="34" charset="0"/>
        <a:buChar char="•"/>
        <a:defRPr sz="1600" kern="1200">
          <a:solidFill>
            <a:srgbClr val="404040"/>
          </a:solidFill>
          <a:latin typeface="Calibri" pitchFamily="34" charset="0"/>
          <a:ea typeface="+mn-ea"/>
          <a:cs typeface="+mn-cs"/>
        </a:defRPr>
      </a:lvl4pPr>
      <a:lvl5pPr marL="2057400" indent="-228600" algn="l" rtl="0" eaLnBrk="1" fontAlgn="base" hangingPunct="1">
        <a:spcBef>
          <a:spcPct val="20000"/>
        </a:spcBef>
        <a:spcAft>
          <a:spcPct val="0"/>
        </a:spcAft>
        <a:buClr>
          <a:schemeClr val="tx2"/>
        </a:buClr>
        <a:buSzPct val="120000"/>
        <a:buFont typeface="Arial" panose="020B0604020202020204" pitchFamily="34" charset="0"/>
        <a:buChar char="•"/>
        <a:defRPr sz="1600" kern="1200">
          <a:solidFill>
            <a:srgbClr val="404040"/>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etsi.or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portal.etsi.org/STF/STFs/STFwork/Presentations/Presentationguidelines/tabid/1757/ctl/Edit/Summary.asp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a:xfrm>
            <a:off x="742950" y="4981575"/>
            <a:ext cx="8067675" cy="684213"/>
          </a:xfrm>
        </p:spPr>
        <p:txBody>
          <a:bodyPr/>
          <a:lstStyle/>
          <a:p>
            <a:pPr>
              <a:defRPr/>
            </a:pPr>
            <a:r>
              <a:rPr lang="en-GB" altLang="x-none" cap="none" dirty="0">
                <a:ea typeface="ＭＳ Ｐゴシック" charset="-128"/>
              </a:rPr>
              <a:t>ETSI STF 529 </a:t>
            </a:r>
            <a:r>
              <a:rPr lang="en-GB" altLang="x-none" dirty="0">
                <a:ea typeface="ＭＳ Ｐゴシック" charset="-128"/>
              </a:rPr>
              <a:t>on Attribute Based Encryption</a:t>
            </a:r>
            <a:br>
              <a:rPr lang="en-GB" altLang="x-none" dirty="0">
                <a:ea typeface="ＭＳ Ｐゴシック" charset="-128"/>
              </a:rPr>
            </a:br>
            <a:r>
              <a:rPr lang="en-GB" altLang="x-none" dirty="0">
                <a:ea typeface="ＭＳ Ｐゴシック" charset="-128"/>
              </a:rPr>
              <a:t>for IoT, Cloud, mobile</a:t>
            </a:r>
            <a:endParaRPr lang="he-IL" dirty="0"/>
          </a:p>
        </p:txBody>
      </p:sp>
      <p:sp>
        <p:nvSpPr>
          <p:cNvPr id="6" name="מציין מיקום טקסט 5"/>
          <p:cNvSpPr>
            <a:spLocks noGrp="1"/>
          </p:cNvSpPr>
          <p:nvPr>
            <p:ph type="body" idx="1"/>
          </p:nvPr>
        </p:nvSpPr>
        <p:spPr>
          <a:xfrm>
            <a:off x="742950" y="5877624"/>
            <a:ext cx="8080375" cy="514350"/>
          </a:xfrm>
        </p:spPr>
        <p:txBody>
          <a:bodyPr/>
          <a:lstStyle/>
          <a:p>
            <a:pPr>
              <a:defRPr/>
            </a:pPr>
            <a:r>
              <a:rPr lang="de-DE" dirty="0" err="1"/>
              <a:t>Presentation</a:t>
            </a:r>
            <a:r>
              <a:rPr lang="de-DE" dirty="0"/>
              <a:t> </a:t>
            </a:r>
            <a:r>
              <a:rPr lang="de-DE" dirty="0" err="1"/>
              <a:t>to</a:t>
            </a:r>
            <a:r>
              <a:rPr lang="de-DE" dirty="0"/>
              <a:t> oneM2M SEC WG4, </a:t>
            </a:r>
            <a:r>
              <a:rPr lang="de-DE" dirty="0" err="1"/>
              <a:t>July</a:t>
            </a:r>
            <a:r>
              <a:rPr lang="de-DE" dirty="0"/>
              <a:t> 5, 2017</a:t>
            </a:r>
            <a:endParaRPr lang="he-IL" dirty="0"/>
          </a:p>
        </p:txBody>
      </p:sp>
      <p:sp>
        <p:nvSpPr>
          <p:cNvPr id="7" name="מציין מיקום טקסט 6"/>
          <p:cNvSpPr>
            <a:spLocks noGrp="1"/>
          </p:cNvSpPr>
          <p:nvPr>
            <p:ph type="body" idx="11"/>
          </p:nvPr>
        </p:nvSpPr>
        <p:spPr>
          <a:xfrm>
            <a:off x="742950" y="6238494"/>
            <a:ext cx="8088313" cy="514350"/>
          </a:xfrm>
        </p:spPr>
        <p:txBody>
          <a:bodyPr/>
          <a:lstStyle/>
          <a:p>
            <a:pPr>
              <a:defRPr/>
            </a:pPr>
            <a:r>
              <a:rPr lang="en-US" dirty="0"/>
              <a:t>Dr. Giovanni Bartolomeo (CNIT), François Ambrosini (IBIT Ambrosini UG (</a:t>
            </a:r>
            <a:r>
              <a:rPr lang="en-US" dirty="0" err="1"/>
              <a:t>Haftungsbeschränkt</a:t>
            </a:r>
            <a:r>
              <a:rPr lang="en-US" dirty="0"/>
              <a:t>))</a:t>
            </a:r>
          </a:p>
        </p:txBody>
      </p:sp>
      <p:sp>
        <p:nvSpPr>
          <p:cNvPr id="22533" name="Footer Placeholder 4"/>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solidFill>
                  <a:srgbClr val="898989"/>
                </a:solidFill>
                <a:latin typeface="Calibri" panose="020F0502020204030204" pitchFamily="34" charset="0"/>
              </a:rPr>
              <a:t>© ETSI 2017. All rights reserved</a:t>
            </a:r>
            <a:endParaRPr lang="en-US" altLang="en-US" dirty="0">
              <a:solidFill>
                <a:srgbClr val="898989"/>
              </a:solidFill>
              <a:latin typeface="Calibri" panose="020F0502020204030204" pitchFamily="34" charset="0"/>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Objectives</a:t>
            </a:r>
            <a:r>
              <a:rPr lang="it-IT" dirty="0"/>
              <a:t> of STF 529</a:t>
            </a:r>
          </a:p>
        </p:txBody>
      </p:sp>
      <p:sp>
        <p:nvSpPr>
          <p:cNvPr id="3" name="Segnaposto contenuto 2"/>
          <p:cNvSpPr>
            <a:spLocks noGrp="1"/>
          </p:cNvSpPr>
          <p:nvPr>
            <p:ph idx="1"/>
          </p:nvPr>
        </p:nvSpPr>
        <p:spPr/>
        <p:txBody>
          <a:bodyPr/>
          <a:lstStyle/>
          <a:p>
            <a:r>
              <a:rPr lang="en-GB" sz="2000" dirty="0"/>
              <a:t>Develop and ABE-based toolkit for data access control</a:t>
            </a:r>
          </a:p>
          <a:p>
            <a:pPr lvl="1"/>
            <a:r>
              <a:rPr lang="en-GB" sz="1600" dirty="0"/>
              <a:t>cloud, mobile and IoT</a:t>
            </a:r>
          </a:p>
          <a:p>
            <a:pPr lvl="1"/>
            <a:r>
              <a:rPr lang="en-GB" sz="1600" dirty="0"/>
              <a:t>Interoperability and flexibility is a key requirement</a:t>
            </a:r>
          </a:p>
          <a:p>
            <a:r>
              <a:rPr lang="en-GB" sz="2000" dirty="0"/>
              <a:t>Two drafts under development at TC CYBER</a:t>
            </a:r>
          </a:p>
          <a:p>
            <a:pPr lvl="1"/>
            <a:r>
              <a:rPr lang="en-GB" sz="1800" dirty="0"/>
              <a:t>TS 103 458 - Use Cases (Q1/2018)</a:t>
            </a:r>
          </a:p>
          <a:p>
            <a:pPr lvl="1"/>
            <a:r>
              <a:rPr lang="en-GB" sz="1800" dirty="0"/>
              <a:t>TS 103 532 - Functional Architecture and Protocols (Q1/2018)</a:t>
            </a:r>
            <a:endParaRPr lang="en-GB" sz="1600" dirty="0"/>
          </a:p>
          <a:p>
            <a:r>
              <a:rPr lang="en-GB" sz="2000" dirty="0"/>
              <a:t>Aspects addressed in TS 103 532 </a:t>
            </a:r>
          </a:p>
          <a:p>
            <a:pPr lvl="1"/>
            <a:r>
              <a:rPr lang="en-GB" sz="1800" dirty="0"/>
              <a:t>Variants definition (CP-ABE, KP-ABE)</a:t>
            </a:r>
          </a:p>
          <a:p>
            <a:pPr lvl="1"/>
            <a:r>
              <a:rPr lang="en-GB" sz="1800" dirty="0"/>
              <a:t>Revocation (attributes, keys, expiration…)</a:t>
            </a:r>
          </a:p>
          <a:p>
            <a:pPr lvl="1"/>
            <a:r>
              <a:rPr lang="en-GB" sz="1800" dirty="0"/>
              <a:t>Distribution (keys, attributes, policies)</a:t>
            </a:r>
          </a:p>
          <a:p>
            <a:pPr lvl="1"/>
            <a:r>
              <a:rPr lang="en-GB" sz="1800" dirty="0"/>
              <a:t>Multi-authority scheme(s)</a:t>
            </a:r>
          </a:p>
          <a:p>
            <a:pPr lvl="1"/>
            <a:r>
              <a:rPr lang="en-GB" sz="1800" dirty="0"/>
              <a:t>Expressiveness and limitations (compared to ABAC)</a:t>
            </a:r>
          </a:p>
          <a:p>
            <a:pPr lvl="1"/>
            <a:r>
              <a:rPr lang="en-GB" sz="1800" dirty="0"/>
              <a:t>Trust and assertions (data capture, data access…)</a:t>
            </a:r>
          </a:p>
          <a:p>
            <a:pPr lvl="1"/>
            <a:r>
              <a:rPr lang="en-GB" sz="1800" dirty="0"/>
              <a:t>Performance and overhead (public-key crypto)</a:t>
            </a:r>
          </a:p>
          <a:p>
            <a:pPr marL="0" indent="0">
              <a:buNone/>
            </a:pPr>
            <a:endParaRPr lang="en-GB" dirty="0"/>
          </a:p>
        </p:txBody>
      </p:sp>
      <p:sp>
        <p:nvSpPr>
          <p:cNvPr id="5" name="Segnaposto piè di pagina 4"/>
          <p:cNvSpPr>
            <a:spLocks noGrp="1"/>
          </p:cNvSpPr>
          <p:nvPr>
            <p:ph type="ftr" sz="quarter" idx="10"/>
          </p:nvPr>
        </p:nvSpPr>
        <p:spPr/>
        <p:txBody>
          <a:bodyPr/>
          <a:lstStyle/>
          <a:p>
            <a:pPr>
              <a:defRPr/>
            </a:pPr>
            <a:r>
              <a:rPr lang="en-GB" dirty="0"/>
              <a:t>© ETSI 2017. All rights reserved</a:t>
            </a:r>
            <a:endParaRPr lang="en-US" dirty="0"/>
          </a:p>
        </p:txBody>
      </p:sp>
      <p:sp>
        <p:nvSpPr>
          <p:cNvPr id="4" name="Segnaposto numero diapositiva 3"/>
          <p:cNvSpPr>
            <a:spLocks noGrp="1"/>
          </p:cNvSpPr>
          <p:nvPr>
            <p:ph type="sldNum" sz="quarter" idx="11"/>
          </p:nvPr>
        </p:nvSpPr>
        <p:spPr/>
        <p:txBody>
          <a:bodyPr/>
          <a:lstStyle/>
          <a:p>
            <a:fld id="{E7E65587-BF21-457D-A4DE-28D957A55DEB}" type="slidenum">
              <a:rPr lang="en-GB" altLang="en-US" smtClean="0"/>
              <a:pPr/>
              <a:t>10</a:t>
            </a:fld>
            <a:endParaRPr lang="en-GB" altLang="en-US"/>
          </a:p>
        </p:txBody>
      </p:sp>
    </p:spTree>
    <p:extLst>
      <p:ext uri="{BB962C8B-B14F-4D97-AF65-F5344CB8AC3E}">
        <p14:creationId xmlns:p14="http://schemas.microsoft.com/office/powerpoint/2010/main" val="1412617523"/>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BDE12D1-44E9-4B51-A385-5672A9BFCC19}"/>
              </a:ext>
            </a:extLst>
          </p:cNvPr>
          <p:cNvSpPr>
            <a:spLocks noGrp="1"/>
          </p:cNvSpPr>
          <p:nvPr>
            <p:ph type="title"/>
          </p:nvPr>
        </p:nvSpPr>
        <p:spPr/>
        <p:txBody>
          <a:bodyPr/>
          <a:lstStyle/>
          <a:p>
            <a:r>
              <a:rPr lang="it-IT" dirty="0" err="1"/>
              <a:t>Objectives</a:t>
            </a:r>
            <a:r>
              <a:rPr lang="it-IT" dirty="0"/>
              <a:t> of STF 529 (2)</a:t>
            </a:r>
            <a:endParaRPr lang="en-GB" dirty="0"/>
          </a:p>
        </p:txBody>
      </p:sp>
      <p:sp>
        <p:nvSpPr>
          <p:cNvPr id="3" name="Content Placeholder 2">
            <a:extLst>
              <a:ext uri="{FF2B5EF4-FFF2-40B4-BE49-F238E27FC236}">
                <a16:creationId xmlns:a16="http://schemas.microsoft.com/office/drawing/2014/main" id="{D3525550-B01F-46C4-966C-B5418EC5291F}"/>
              </a:ext>
            </a:extLst>
          </p:cNvPr>
          <p:cNvSpPr>
            <a:spLocks noGrp="1"/>
          </p:cNvSpPr>
          <p:nvPr>
            <p:ph idx="1"/>
          </p:nvPr>
        </p:nvSpPr>
        <p:spPr>
          <a:xfrm>
            <a:off x="457200" y="1600200"/>
            <a:ext cx="8229600" cy="2613991"/>
          </a:xfrm>
        </p:spPr>
        <p:txBody>
          <a:bodyPr/>
          <a:lstStyle/>
          <a:p>
            <a:r>
              <a:rPr lang="en-GB" dirty="0"/>
              <a:t>Intermediate Access Control Language to ensure interoperability of ABE-based access control</a:t>
            </a:r>
          </a:p>
          <a:p>
            <a:pPr lvl="1"/>
            <a:r>
              <a:rPr lang="en-GB" dirty="0"/>
              <a:t>Binds ABE primitives to an access control language</a:t>
            </a:r>
          </a:p>
          <a:p>
            <a:pPr lvl="1"/>
            <a:r>
              <a:rPr lang="en-GB" dirty="0"/>
              <a:t>Adaptable to ABAC, NGAC and others</a:t>
            </a:r>
          </a:p>
          <a:p>
            <a:pPr lvl="1"/>
            <a:r>
              <a:rPr lang="en-GB" dirty="0"/>
              <a:t>Takes ontologies into account for data types and attribute semantics</a:t>
            </a:r>
          </a:p>
          <a:p>
            <a:r>
              <a:rPr lang="en-GB" dirty="0"/>
              <a:t>Our current model:</a:t>
            </a:r>
          </a:p>
        </p:txBody>
      </p:sp>
      <p:sp>
        <p:nvSpPr>
          <p:cNvPr id="5" name="Footer Placeholder 4">
            <a:extLst>
              <a:ext uri="{FF2B5EF4-FFF2-40B4-BE49-F238E27FC236}">
                <a16:creationId xmlns:a16="http://schemas.microsoft.com/office/drawing/2014/main" id="{0AC749F5-65DC-4BC2-9B9B-8792FAF292AE}"/>
              </a:ext>
            </a:extLst>
          </p:cNvPr>
          <p:cNvSpPr>
            <a:spLocks noGrp="1"/>
          </p:cNvSpPr>
          <p:nvPr>
            <p:ph type="ftr" sz="quarter" idx="10"/>
          </p:nvPr>
        </p:nvSpPr>
        <p:spPr/>
        <p:txBody>
          <a:bodyPr/>
          <a:lstStyle/>
          <a:p>
            <a:pPr>
              <a:defRPr/>
            </a:pPr>
            <a:r>
              <a:rPr lang="en-GB"/>
              <a:t>© ETSI 2012. All rights reserved</a:t>
            </a:r>
          </a:p>
        </p:txBody>
      </p:sp>
      <p:sp>
        <p:nvSpPr>
          <p:cNvPr id="4" name="Slide Number Placeholder 3">
            <a:extLst>
              <a:ext uri="{FF2B5EF4-FFF2-40B4-BE49-F238E27FC236}">
                <a16:creationId xmlns:a16="http://schemas.microsoft.com/office/drawing/2014/main" id="{3EADEEB9-98E1-4244-BDC3-0A7C9E137058}"/>
              </a:ext>
            </a:extLst>
          </p:cNvPr>
          <p:cNvSpPr>
            <a:spLocks noGrp="1"/>
          </p:cNvSpPr>
          <p:nvPr>
            <p:ph type="sldNum" sz="quarter" idx="11"/>
          </p:nvPr>
        </p:nvSpPr>
        <p:spPr/>
        <p:txBody>
          <a:bodyPr/>
          <a:lstStyle/>
          <a:p>
            <a:fld id="{E7E65587-BF21-457D-A4DE-28D957A55DEB}" type="slidenum">
              <a:rPr lang="en-GB" altLang="en-US" smtClean="0"/>
              <a:pPr/>
              <a:t>11</a:t>
            </a:fld>
            <a:endParaRPr lang="en-GB" altLang="en-US"/>
          </a:p>
        </p:txBody>
      </p:sp>
      <p:pic>
        <p:nvPicPr>
          <p:cNvPr id="1026" name="Picture 8">
            <a:extLst>
              <a:ext uri="{FF2B5EF4-FFF2-40B4-BE49-F238E27FC236}">
                <a16:creationId xmlns:a16="http://schemas.microsoft.com/office/drawing/2014/main" id="{6D070D70-2A51-4829-8CCF-834AA95F13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8850" y="3649110"/>
            <a:ext cx="5187950" cy="2893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C335CD4-285D-4655-91C1-E106D1FA1586}"/>
              </a:ext>
            </a:extLst>
          </p:cNvPr>
          <p:cNvSpPr txBox="1"/>
          <p:nvPr/>
        </p:nvSpPr>
        <p:spPr>
          <a:xfrm flipH="1">
            <a:off x="457200" y="6202641"/>
            <a:ext cx="4691934" cy="369332"/>
          </a:xfrm>
          <a:prstGeom prst="rect">
            <a:avLst/>
          </a:prstGeom>
          <a:noFill/>
        </p:spPr>
        <p:txBody>
          <a:bodyPr wrap="square" rtlCol="0">
            <a:spAutoFit/>
          </a:bodyPr>
          <a:lstStyle/>
          <a:p>
            <a:r>
              <a:rPr lang="de-DE" dirty="0"/>
              <a:t>(</a:t>
            </a:r>
            <a:r>
              <a:rPr lang="de-DE" dirty="0" err="1"/>
              <a:t>from</a:t>
            </a:r>
            <a:r>
              <a:rPr lang="de-DE" dirty="0"/>
              <a:t> draft ETSI TS 173 532 </a:t>
            </a:r>
            <a:r>
              <a:rPr lang="de-DE" dirty="0" err="1"/>
              <a:t>clause</a:t>
            </a:r>
            <a:r>
              <a:rPr lang="de-DE" dirty="0"/>
              <a:t> 7.4)</a:t>
            </a:r>
            <a:endParaRPr lang="en-GB" dirty="0"/>
          </a:p>
        </p:txBody>
      </p:sp>
    </p:spTree>
    <p:extLst>
      <p:ext uri="{BB962C8B-B14F-4D97-AF65-F5344CB8AC3E}">
        <p14:creationId xmlns:p14="http://schemas.microsoft.com/office/powerpoint/2010/main" val="3817061558"/>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5349875"/>
            <a:ext cx="7772400" cy="660400"/>
          </a:xfrm>
        </p:spPr>
        <p:txBody>
          <a:bodyPr/>
          <a:lstStyle/>
          <a:p>
            <a:pPr>
              <a:defRPr/>
            </a:pPr>
            <a:r>
              <a:rPr lang="it-IT" dirty="0"/>
              <a:t>ABE and the Internet of </a:t>
            </a:r>
            <a:r>
              <a:rPr lang="it-IT" dirty="0" err="1"/>
              <a:t>Things</a:t>
            </a:r>
            <a:endParaRPr lang="en-GB" dirty="0"/>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0C380FE-67EC-41F8-B0D9-349065E3215C}" type="slidenum">
              <a:rPr lang="en-GB" altLang="en-US">
                <a:solidFill>
                  <a:srgbClr val="8EB4E3"/>
                </a:solidFill>
              </a:rPr>
              <a:pPr eaLnBrk="1" hangingPunct="1"/>
              <a:t>12</a:t>
            </a:fld>
            <a:endParaRPr lang="en-GB" altLang="en-US">
              <a:solidFill>
                <a:srgbClr val="8EB4E3"/>
              </a:solidFill>
            </a:endParaRPr>
          </a:p>
        </p:txBody>
      </p:sp>
      <p:sp>
        <p:nvSpPr>
          <p:cNvPr id="2867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solidFill>
                  <a:srgbClr val="898989"/>
                </a:solidFill>
                <a:latin typeface="Calibri" panose="020F0502020204030204" pitchFamily="34" charset="0"/>
              </a:rPr>
              <a:t>© ETSI 2017. All rights reserved</a:t>
            </a:r>
            <a:endParaRPr lang="en-US" altLang="en-US" dirty="0">
              <a:solidFill>
                <a:srgbClr val="898989"/>
              </a:solidFill>
              <a:latin typeface="Calibri" panose="020F0502020204030204" pitchFamily="34" charset="0"/>
            </a:endParaRPr>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it-IT" dirty="0"/>
              <a:t>ABE and the Internet of </a:t>
            </a:r>
            <a:r>
              <a:rPr lang="it-IT" dirty="0" err="1"/>
              <a:t>Things</a:t>
            </a:r>
            <a:r>
              <a:rPr lang="it-IT" dirty="0"/>
              <a:t> (1)</a:t>
            </a:r>
            <a:endParaRPr lang="he-IL" altLang="en-US" dirty="0"/>
          </a:p>
        </p:txBody>
      </p:sp>
      <p:sp>
        <p:nvSpPr>
          <p:cNvPr id="29699" name="Content Placeholder 2"/>
          <p:cNvSpPr>
            <a:spLocks noGrp="1"/>
          </p:cNvSpPr>
          <p:nvPr>
            <p:ph idx="1"/>
          </p:nvPr>
        </p:nvSpPr>
        <p:spPr/>
        <p:txBody>
          <a:bodyPr/>
          <a:lstStyle/>
          <a:p>
            <a:r>
              <a:rPr lang="it-IT" sz="2000" dirty="0"/>
              <a:t>OneM2M (TS-0003r2) use </a:t>
            </a:r>
            <a:r>
              <a:rPr lang="it-IT" sz="2000" dirty="0" err="1"/>
              <a:t>cases</a:t>
            </a:r>
            <a:r>
              <a:rPr lang="it-IT" sz="2000" dirty="0"/>
              <a:t> for ABE</a:t>
            </a:r>
          </a:p>
          <a:p>
            <a:pPr lvl="1"/>
            <a:r>
              <a:rPr lang="it-IT" sz="1800" dirty="0"/>
              <a:t>Platform Provider model</a:t>
            </a:r>
          </a:p>
          <a:p>
            <a:pPr lvl="1"/>
            <a:r>
              <a:rPr lang="it-IT" sz="1800" dirty="0"/>
              <a:t>ABAC </a:t>
            </a:r>
            <a:r>
              <a:rPr lang="it-IT" sz="1800" dirty="0" err="1"/>
              <a:t>based</a:t>
            </a:r>
            <a:r>
              <a:rPr lang="it-IT" sz="1800" dirty="0"/>
              <a:t> ACP/</a:t>
            </a:r>
            <a:r>
              <a:rPr lang="it-IT" sz="1800" dirty="0" err="1"/>
              <a:t>tokens</a:t>
            </a:r>
            <a:endParaRPr lang="it-IT" sz="1800" dirty="0"/>
          </a:p>
          <a:p>
            <a:pPr lvl="1"/>
            <a:r>
              <a:rPr lang="it-IT" sz="1800" dirty="0"/>
              <a:t>Focus on </a:t>
            </a:r>
            <a:r>
              <a:rPr lang="it-IT" sz="1800" dirty="0" err="1"/>
              <a:t>interoperability</a:t>
            </a:r>
            <a:r>
              <a:rPr lang="it-IT" sz="1800" dirty="0"/>
              <a:t> (</a:t>
            </a:r>
            <a:r>
              <a:rPr lang="it-IT" sz="1800" dirty="0" err="1"/>
              <a:t>Restful</a:t>
            </a:r>
            <a:r>
              <a:rPr lang="it-IT" sz="1800" dirty="0"/>
              <a:t> API, </a:t>
            </a:r>
            <a:r>
              <a:rPr lang="it-IT" sz="1800" dirty="0" err="1"/>
              <a:t>json</a:t>
            </a:r>
            <a:r>
              <a:rPr lang="it-IT" sz="1800" dirty="0"/>
              <a:t>, URI, </a:t>
            </a:r>
            <a:r>
              <a:rPr lang="it-IT" sz="1800" dirty="0" err="1"/>
              <a:t>ontologies</a:t>
            </a:r>
            <a:r>
              <a:rPr lang="it-IT" sz="1800" dirty="0"/>
              <a:t>)</a:t>
            </a:r>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C3D5A51-825D-4E36-B2BA-2C4DA636921A}" type="slidenum">
              <a:rPr lang="en-GB" altLang="en-US">
                <a:solidFill>
                  <a:srgbClr val="8EB4E3"/>
                </a:solidFill>
              </a:rPr>
              <a:pPr eaLnBrk="1" hangingPunct="1"/>
              <a:t>13</a:t>
            </a:fld>
            <a:endParaRPr lang="en-GB" altLang="en-US">
              <a:solidFill>
                <a:srgbClr val="8EB4E3"/>
              </a:solidFill>
            </a:endParaRPr>
          </a:p>
        </p:txBody>
      </p:sp>
      <p:sp>
        <p:nvSpPr>
          <p:cNvPr id="2970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solidFill>
                  <a:srgbClr val="898989"/>
                </a:solidFill>
                <a:latin typeface="Calibri" panose="020F0502020204030204" pitchFamily="34" charset="0"/>
              </a:rPr>
              <a:t>© ETSI 2017. All rights reserved</a:t>
            </a:r>
            <a:endParaRPr lang="en-US" altLang="en-US" dirty="0">
              <a:solidFill>
                <a:srgbClr val="898989"/>
              </a:solidFill>
              <a:latin typeface="Calibri" panose="020F0502020204030204" pitchFamily="34" charset="0"/>
            </a:endParaRPr>
          </a:p>
        </p:txBody>
      </p:sp>
      <p:pic>
        <p:nvPicPr>
          <p:cNvPr id="2" name="Immagine 1"/>
          <p:cNvPicPr>
            <a:picLocks noChangeAspect="1"/>
          </p:cNvPicPr>
          <p:nvPr/>
        </p:nvPicPr>
        <p:blipFill>
          <a:blip r:embed="rId3"/>
          <a:stretch>
            <a:fillRect/>
          </a:stretch>
        </p:blipFill>
        <p:spPr>
          <a:xfrm>
            <a:off x="923344" y="3378977"/>
            <a:ext cx="4718631" cy="3082148"/>
          </a:xfrm>
          <a:prstGeom prst="rect">
            <a:avLst/>
          </a:prstGeom>
        </p:spPr>
      </p:pic>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it-IT" dirty="0"/>
              <a:t>ABE and the Internet of </a:t>
            </a:r>
            <a:r>
              <a:rPr lang="it-IT" dirty="0" err="1"/>
              <a:t>Things</a:t>
            </a:r>
            <a:r>
              <a:rPr lang="it-IT" dirty="0"/>
              <a:t> (2)</a:t>
            </a:r>
            <a:endParaRPr lang="he-IL" altLang="en-US" dirty="0"/>
          </a:p>
        </p:txBody>
      </p:sp>
      <p:sp>
        <p:nvSpPr>
          <p:cNvPr id="29699" name="Content Placeholder 2"/>
          <p:cNvSpPr>
            <a:spLocks noGrp="1"/>
          </p:cNvSpPr>
          <p:nvPr>
            <p:ph idx="1"/>
          </p:nvPr>
        </p:nvSpPr>
        <p:spPr>
          <a:xfrm>
            <a:off x="457200" y="1600200"/>
            <a:ext cx="5962650" cy="4823531"/>
          </a:xfrm>
        </p:spPr>
        <p:txBody>
          <a:bodyPr/>
          <a:lstStyle/>
          <a:p>
            <a:r>
              <a:rPr lang="en-GB" sz="2000" dirty="0">
                <a:solidFill>
                  <a:schemeClr val="tx1">
                    <a:lumMod val="75000"/>
                    <a:lumOff val="25000"/>
                  </a:schemeClr>
                </a:solidFill>
              </a:rPr>
              <a:t>Additional </a:t>
            </a:r>
            <a:r>
              <a:rPr lang="en-GB" sz="2000" dirty="0" err="1">
                <a:solidFill>
                  <a:schemeClr val="tx1">
                    <a:lumMod val="75000"/>
                    <a:lumOff val="25000"/>
                  </a:schemeClr>
                </a:solidFill>
              </a:rPr>
              <a:t>IoT</a:t>
            </a:r>
            <a:r>
              <a:rPr lang="en-GB" sz="2000" dirty="0">
                <a:solidFill>
                  <a:schemeClr val="tx1">
                    <a:lumMod val="75000"/>
                    <a:lumOff val="25000"/>
                  </a:schemeClr>
                </a:solidFill>
              </a:rPr>
              <a:t> use cases for ABE</a:t>
            </a:r>
          </a:p>
          <a:p>
            <a:pPr lvl="1"/>
            <a:r>
              <a:rPr lang="en-GB" sz="1800" dirty="0">
                <a:solidFill>
                  <a:schemeClr val="tx1">
                    <a:lumMod val="75000"/>
                    <a:lumOff val="25000"/>
                  </a:schemeClr>
                </a:solidFill>
              </a:rPr>
              <a:t>Best supported by KP-ABE</a:t>
            </a:r>
          </a:p>
          <a:p>
            <a:pPr lvl="1"/>
            <a:r>
              <a:rPr lang="en-GB" sz="1800" dirty="0">
                <a:solidFill>
                  <a:schemeClr val="tx1">
                    <a:lumMod val="75000"/>
                    <a:lumOff val="25000"/>
                  </a:schemeClr>
                </a:solidFill>
              </a:rPr>
              <a:t>Cover the industrial sectors where employee personal data is interleaved with business data</a:t>
            </a:r>
          </a:p>
          <a:p>
            <a:r>
              <a:rPr lang="en-GB" sz="2200" dirty="0">
                <a:solidFill>
                  <a:schemeClr val="tx1">
                    <a:lumMod val="75000"/>
                    <a:lumOff val="25000"/>
                  </a:schemeClr>
                </a:solidFill>
              </a:rPr>
              <a:t>Support PII protection, according to data owner instructions, with accessibility to trusted third-parties such as</a:t>
            </a:r>
          </a:p>
          <a:p>
            <a:pPr lvl="1"/>
            <a:r>
              <a:rPr lang="en-GB" sz="1800" dirty="0">
                <a:solidFill>
                  <a:schemeClr val="tx1">
                    <a:lumMod val="75000"/>
                    <a:lumOff val="25000"/>
                  </a:schemeClr>
                </a:solidFill>
              </a:rPr>
              <a:t>Basic health information for emergency responders</a:t>
            </a:r>
          </a:p>
          <a:p>
            <a:pPr lvl="1"/>
            <a:r>
              <a:rPr lang="en-GB" sz="1800" dirty="0">
                <a:solidFill>
                  <a:schemeClr val="tx1">
                    <a:lumMod val="75000"/>
                    <a:lumOff val="25000"/>
                  </a:schemeClr>
                </a:solidFill>
              </a:rPr>
              <a:t>(including offline requests) </a:t>
            </a:r>
          </a:p>
          <a:p>
            <a:pPr lvl="1"/>
            <a:r>
              <a:rPr lang="en-GB" sz="1800" dirty="0">
                <a:solidFill>
                  <a:schemeClr val="tx1">
                    <a:lumMod val="75000"/>
                    <a:lumOff val="25000"/>
                  </a:schemeClr>
                </a:solidFill>
              </a:rPr>
              <a:t>emergency / work incident (e.g. location update)</a:t>
            </a:r>
          </a:p>
          <a:p>
            <a:pPr lvl="1"/>
            <a:r>
              <a:rPr lang="en-GB" sz="1800" dirty="0">
                <a:solidFill>
                  <a:schemeClr val="tx1">
                    <a:lumMod val="75000"/>
                    <a:lumOff val="25000"/>
                  </a:schemeClr>
                </a:solidFill>
              </a:rPr>
              <a:t>Lone worker situations</a:t>
            </a:r>
          </a:p>
          <a:p>
            <a:pPr lvl="1"/>
            <a:r>
              <a:rPr lang="en-GB" sz="1800" dirty="0">
                <a:solidFill>
                  <a:schemeClr val="tx1">
                    <a:lumMod val="75000"/>
                    <a:lumOff val="25000"/>
                  </a:schemeClr>
                </a:solidFill>
              </a:rPr>
              <a:t>Incident audits</a:t>
            </a:r>
          </a:p>
          <a:p>
            <a:pPr lvl="1"/>
            <a:r>
              <a:rPr lang="en-GB" sz="1800" dirty="0">
                <a:solidFill>
                  <a:schemeClr val="tx1">
                    <a:lumMod val="75000"/>
                    <a:lumOff val="25000"/>
                  </a:schemeClr>
                </a:solidFill>
              </a:rPr>
              <a:t>Business improvement audits</a:t>
            </a:r>
          </a:p>
          <a:p>
            <a:pPr lvl="1"/>
            <a:r>
              <a:rPr lang="en-GB" sz="1800" dirty="0">
                <a:solidFill>
                  <a:schemeClr val="tx1">
                    <a:lumMod val="75000"/>
                    <a:lumOff val="25000"/>
                  </a:schemeClr>
                </a:solidFill>
              </a:rPr>
              <a:t>Data processing by third-parties</a:t>
            </a:r>
            <a:endParaRPr lang="en-GB" sz="1400" dirty="0">
              <a:solidFill>
                <a:schemeClr val="tx1">
                  <a:lumMod val="75000"/>
                  <a:lumOff val="25000"/>
                </a:schemeClr>
              </a:solidFill>
            </a:endParaRPr>
          </a:p>
          <a:p>
            <a:r>
              <a:rPr lang="en-GB" sz="2200" dirty="0">
                <a:solidFill>
                  <a:schemeClr val="tx1">
                    <a:lumMod val="75000"/>
                    <a:lumOff val="25000"/>
                  </a:schemeClr>
                </a:solidFill>
              </a:rPr>
              <a:t>Untrusted data stores</a:t>
            </a:r>
          </a:p>
          <a:p>
            <a:pPr lvl="1"/>
            <a:endParaRPr lang="en-GB" sz="1800" dirty="0"/>
          </a:p>
          <a:p>
            <a:pPr lvl="1"/>
            <a:endParaRPr lang="en-GB" dirty="0"/>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C3D5A51-825D-4E36-B2BA-2C4DA636921A}" type="slidenum">
              <a:rPr lang="en-GB" altLang="en-US">
                <a:solidFill>
                  <a:srgbClr val="8EB4E3"/>
                </a:solidFill>
              </a:rPr>
              <a:pPr eaLnBrk="1" hangingPunct="1"/>
              <a:t>14</a:t>
            </a:fld>
            <a:endParaRPr lang="en-GB" altLang="en-US">
              <a:solidFill>
                <a:srgbClr val="8EB4E3"/>
              </a:solidFill>
            </a:endParaRPr>
          </a:p>
        </p:txBody>
      </p:sp>
      <p:sp>
        <p:nvSpPr>
          <p:cNvPr id="2970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solidFill>
                  <a:srgbClr val="898989"/>
                </a:solidFill>
                <a:latin typeface="Calibri" panose="020F0502020204030204" pitchFamily="34" charset="0"/>
              </a:rPr>
              <a:t>© ETSI 2017. All rights reserved</a:t>
            </a:r>
            <a:endParaRPr lang="en-US" altLang="en-US" dirty="0">
              <a:solidFill>
                <a:srgbClr val="898989"/>
              </a:solidFill>
              <a:latin typeface="Calibri" panose="020F0502020204030204" pitchFamily="34" charset="0"/>
            </a:endParaRPr>
          </a:p>
        </p:txBody>
      </p:sp>
    </p:spTree>
    <p:extLst>
      <p:ext uri="{BB962C8B-B14F-4D97-AF65-F5344CB8AC3E}">
        <p14:creationId xmlns:p14="http://schemas.microsoft.com/office/powerpoint/2010/main" val="3122098002"/>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5349875"/>
            <a:ext cx="7772400" cy="660400"/>
          </a:xfrm>
        </p:spPr>
        <p:txBody>
          <a:bodyPr/>
          <a:lstStyle/>
          <a:p>
            <a:pPr>
              <a:defRPr/>
            </a:pPr>
            <a:r>
              <a:rPr lang="en-GB" altLang="en-US" dirty="0"/>
              <a:t>Next steps with oneM2M</a:t>
            </a:r>
            <a:endParaRPr lang="en-GB" dirty="0"/>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0C380FE-67EC-41F8-B0D9-349065E3215C}" type="slidenum">
              <a:rPr lang="en-GB" altLang="en-US">
                <a:solidFill>
                  <a:srgbClr val="8EB4E3"/>
                </a:solidFill>
              </a:rPr>
              <a:pPr eaLnBrk="1" hangingPunct="1"/>
              <a:t>15</a:t>
            </a:fld>
            <a:endParaRPr lang="en-GB" altLang="en-US">
              <a:solidFill>
                <a:srgbClr val="8EB4E3"/>
              </a:solidFill>
            </a:endParaRPr>
          </a:p>
        </p:txBody>
      </p:sp>
      <p:sp>
        <p:nvSpPr>
          <p:cNvPr id="2867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solidFill>
                  <a:srgbClr val="898989"/>
                </a:solidFill>
                <a:latin typeface="Calibri" panose="020F0502020204030204" pitchFamily="34" charset="0"/>
              </a:rPr>
              <a:t>© ETSI 2017. All rights reserved</a:t>
            </a:r>
            <a:endParaRPr lang="en-US" altLang="en-US" dirty="0">
              <a:solidFill>
                <a:srgbClr val="898989"/>
              </a:solidFill>
              <a:latin typeface="Calibri" panose="020F0502020204030204" pitchFamily="34" charset="0"/>
            </a:endParaRPr>
          </a:p>
        </p:txBody>
      </p:sp>
    </p:spTree>
    <p:extLst>
      <p:ext uri="{BB962C8B-B14F-4D97-AF65-F5344CB8AC3E}">
        <p14:creationId xmlns:p14="http://schemas.microsoft.com/office/powerpoint/2010/main" val="282898985"/>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altLang="en-US" dirty="0"/>
              <a:t>Proposed next steps with oneM2M</a:t>
            </a:r>
            <a:endParaRPr lang="it-IT" dirty="0"/>
          </a:p>
        </p:txBody>
      </p:sp>
      <p:sp>
        <p:nvSpPr>
          <p:cNvPr id="3" name="Segnaposto contenuto 2"/>
          <p:cNvSpPr>
            <a:spLocks noGrp="1"/>
          </p:cNvSpPr>
          <p:nvPr>
            <p:ph idx="1"/>
          </p:nvPr>
        </p:nvSpPr>
        <p:spPr/>
        <p:txBody>
          <a:bodyPr/>
          <a:lstStyle/>
          <a:p>
            <a:r>
              <a:rPr lang="en-GB" sz="1800" dirty="0"/>
              <a:t>STF 529 and TC CYBER have identified oneM2M as a potential user of our ABE-toolkit</a:t>
            </a:r>
          </a:p>
          <a:p>
            <a:r>
              <a:rPr lang="de-DE" sz="1800" dirty="0"/>
              <a:t>T</a:t>
            </a:r>
            <a:r>
              <a:rPr lang="en-GB" sz="1800" dirty="0"/>
              <a:t>he ABE-based access control toolkit should be flexible yet address the needs of users</a:t>
            </a:r>
          </a:p>
          <a:p>
            <a:r>
              <a:rPr lang="en-GB" sz="1800" dirty="0"/>
              <a:t>Check interest within oneM2M</a:t>
            </a:r>
          </a:p>
          <a:p>
            <a:r>
              <a:rPr lang="de-DE" sz="1800" dirty="0"/>
              <a:t>T</a:t>
            </a:r>
            <a:r>
              <a:rPr lang="en-GB" sz="1800" dirty="0"/>
              <a:t>he STF would welcome</a:t>
            </a:r>
          </a:p>
          <a:p>
            <a:pPr lvl="1"/>
            <a:r>
              <a:rPr lang="en-GB" sz="1800" dirty="0"/>
              <a:t>discussion on requirements / use cases from oneM2M SEC group (and other groups?) that would help us progress the work</a:t>
            </a:r>
          </a:p>
          <a:p>
            <a:pPr lvl="1"/>
            <a:r>
              <a:rPr lang="en-GB" sz="1800" dirty="0"/>
              <a:t>further collaboration in order to ensure the toolkit can be easily used (or adapted) in oneM2M specifications</a:t>
            </a:r>
          </a:p>
          <a:p>
            <a:pPr marL="0" indent="0">
              <a:buNone/>
            </a:pPr>
            <a:endParaRPr lang="en-GB" dirty="0"/>
          </a:p>
        </p:txBody>
      </p:sp>
      <p:sp>
        <p:nvSpPr>
          <p:cNvPr id="5" name="Segnaposto piè di pagina 4"/>
          <p:cNvSpPr>
            <a:spLocks noGrp="1"/>
          </p:cNvSpPr>
          <p:nvPr>
            <p:ph type="ftr" sz="quarter" idx="10"/>
          </p:nvPr>
        </p:nvSpPr>
        <p:spPr/>
        <p:txBody>
          <a:bodyPr/>
          <a:lstStyle/>
          <a:p>
            <a:pPr>
              <a:defRPr/>
            </a:pPr>
            <a:r>
              <a:rPr lang="en-GB" dirty="0"/>
              <a:t>© ETSI 2017. All rights reserved</a:t>
            </a:r>
            <a:endParaRPr lang="en-US" dirty="0"/>
          </a:p>
        </p:txBody>
      </p:sp>
      <p:sp>
        <p:nvSpPr>
          <p:cNvPr id="4" name="Segnaposto numero diapositiva 3"/>
          <p:cNvSpPr>
            <a:spLocks noGrp="1"/>
          </p:cNvSpPr>
          <p:nvPr>
            <p:ph type="sldNum" sz="quarter" idx="11"/>
          </p:nvPr>
        </p:nvSpPr>
        <p:spPr/>
        <p:txBody>
          <a:bodyPr/>
          <a:lstStyle/>
          <a:p>
            <a:fld id="{E7E65587-BF21-457D-A4DE-28D957A55DEB}" type="slidenum">
              <a:rPr lang="en-GB" altLang="en-US" smtClean="0"/>
              <a:pPr/>
              <a:t>16</a:t>
            </a:fld>
            <a:endParaRPr lang="en-GB" altLang="en-US"/>
          </a:p>
        </p:txBody>
      </p:sp>
    </p:spTree>
    <p:extLst>
      <p:ext uri="{BB962C8B-B14F-4D97-AF65-F5344CB8AC3E}">
        <p14:creationId xmlns:p14="http://schemas.microsoft.com/office/powerpoint/2010/main" val="2423627932"/>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31800" y="5071878"/>
            <a:ext cx="8486422" cy="1631216"/>
          </a:xfrm>
          <a:prstGeom prst="rect">
            <a:avLst/>
          </a:prstGeom>
        </p:spPr>
        <p:txBody>
          <a:bodyPr wrap="square">
            <a:spAutoFit/>
          </a:bodyPr>
          <a:lstStyle/>
          <a:p>
            <a:pPr algn="just"/>
            <a:r>
              <a:rPr lang="en-US" sz="1000" b="1" dirty="0">
                <a:solidFill>
                  <a:schemeClr val="bg1">
                    <a:lumMod val="50000"/>
                  </a:schemeClr>
                </a:solidFill>
                <a:latin typeface="inherit"/>
              </a:rPr>
              <a:t>About ETSI:</a:t>
            </a:r>
            <a:endParaRPr lang="en-US" sz="1000" dirty="0">
              <a:solidFill>
                <a:schemeClr val="bg1">
                  <a:lumMod val="50000"/>
                </a:schemeClr>
              </a:solidFill>
            </a:endParaRPr>
          </a:p>
          <a:p>
            <a:pPr algn="just"/>
            <a:r>
              <a:rPr lang="en-US" sz="1000" i="1" dirty="0">
                <a:solidFill>
                  <a:schemeClr val="bg1">
                    <a:lumMod val="50000"/>
                  </a:schemeClr>
                </a:solidFill>
                <a:latin typeface="inherit"/>
              </a:rPr>
              <a:t>ETSI produces globally-applicable standards for Information and Communications Technologies (ICT), including fixed, mobile, radio, converged, broadcast and internet technologies and is officially recognized by the European Commission as a European Standards Organization. ETSI is a not-for-profit organization whose Member Organizations benefit from direct participation and are drawn from countries worldwide. For more information, please visit: </a:t>
            </a:r>
            <a:r>
              <a:rPr lang="en-US" sz="1000" i="1" dirty="0">
                <a:solidFill>
                  <a:schemeClr val="bg1">
                    <a:lumMod val="50000"/>
                  </a:schemeClr>
                </a:solidFill>
                <a:latin typeface="inherit"/>
                <a:hlinkClick r:id="rId3" tooltip="blocked::http://www.etsi.org/"/>
              </a:rPr>
              <a:t>www.etsi.org</a:t>
            </a:r>
            <a:endParaRPr lang="en-US" sz="1000" i="1" dirty="0">
              <a:solidFill>
                <a:schemeClr val="bg1">
                  <a:lumMod val="50000"/>
                </a:schemeClr>
              </a:solidFill>
              <a:latin typeface="inherit"/>
            </a:endParaRPr>
          </a:p>
          <a:p>
            <a:pPr algn="just"/>
            <a:endParaRPr lang="en-US" sz="1000" dirty="0">
              <a:solidFill>
                <a:schemeClr val="bg1">
                  <a:lumMod val="50000"/>
                </a:schemeClr>
              </a:solidFill>
            </a:endParaRPr>
          </a:p>
          <a:p>
            <a:pPr algn="just"/>
            <a:r>
              <a:rPr lang="en-US" sz="1000" i="1" dirty="0">
                <a:solidFill>
                  <a:schemeClr val="bg1">
                    <a:lumMod val="50000"/>
                  </a:schemeClr>
                </a:solidFill>
                <a:latin typeface="inherit"/>
              </a:rPr>
              <a:t> </a:t>
            </a:r>
            <a:r>
              <a:rPr lang="en-US" sz="1000" b="1" dirty="0">
                <a:solidFill>
                  <a:schemeClr val="bg1">
                    <a:lumMod val="50000"/>
                  </a:schemeClr>
                </a:solidFill>
                <a:latin typeface="inherit"/>
              </a:rPr>
              <a:t>About ETSI Specialist Task Forces (STF):</a:t>
            </a:r>
            <a:endParaRPr lang="en-US" sz="1000" dirty="0">
              <a:solidFill>
                <a:schemeClr val="bg1">
                  <a:lumMod val="50000"/>
                </a:schemeClr>
              </a:solidFill>
            </a:endParaRPr>
          </a:p>
          <a:p>
            <a:pPr algn="just"/>
            <a:r>
              <a:rPr lang="en-US" sz="1000" i="1" dirty="0">
                <a:solidFill>
                  <a:schemeClr val="bg1">
                    <a:lumMod val="50000"/>
                  </a:schemeClr>
                </a:solidFill>
                <a:latin typeface="inherit"/>
              </a:rPr>
              <a:t>STFs are teams of highly-skilled experts working together over a pre-defined period to draft an ETSI standard under the technical guidance of an ETSI Technical Body and with the support of the ETSI Secretariat.  The task of the STFs is to accelerate the standardization process in areas of strategic importance and in response to urgent market needs. For more information, please visit the </a:t>
            </a:r>
            <a:r>
              <a:rPr lang="en-US" sz="1000" i="1" dirty="0">
                <a:solidFill>
                  <a:schemeClr val="bg1">
                    <a:lumMod val="50000"/>
                  </a:schemeClr>
                </a:solidFill>
                <a:latin typeface="inherit"/>
                <a:hlinkClick r:id="rId4"/>
              </a:rPr>
              <a:t>STF home page</a:t>
            </a:r>
            <a:endParaRPr lang="en-US" sz="1000" dirty="0">
              <a:solidFill>
                <a:schemeClr val="bg1">
                  <a:lumMod val="50000"/>
                </a:schemeClr>
              </a:solidFill>
            </a:endParaRPr>
          </a:p>
        </p:txBody>
      </p:sp>
      <p:sp>
        <p:nvSpPr>
          <p:cNvPr id="38914" name="כותרת 5"/>
          <p:cNvSpPr>
            <a:spLocks noGrp="1"/>
          </p:cNvSpPr>
          <p:nvPr>
            <p:ph type="title"/>
          </p:nvPr>
        </p:nvSpPr>
        <p:spPr/>
        <p:txBody>
          <a:bodyPr/>
          <a:lstStyle/>
          <a:p>
            <a:r>
              <a:rPr lang="it-IT" altLang="en-US" dirty="0" err="1"/>
              <a:t>Contact</a:t>
            </a:r>
            <a:endParaRPr lang="he-IL" altLang="en-US" dirty="0"/>
          </a:p>
        </p:txBody>
      </p:sp>
      <p:sp>
        <p:nvSpPr>
          <p:cNvPr id="38915" name="מציין מיקום תוכן 6"/>
          <p:cNvSpPr>
            <a:spLocks noGrp="1"/>
          </p:cNvSpPr>
          <p:nvPr>
            <p:ph idx="1"/>
          </p:nvPr>
        </p:nvSpPr>
        <p:spPr>
          <a:xfrm>
            <a:off x="457200" y="1396998"/>
            <a:ext cx="8229600" cy="3448050"/>
          </a:xfrm>
        </p:spPr>
        <p:txBody>
          <a:bodyPr/>
          <a:lstStyle/>
          <a:p>
            <a:pPr algn="ctr">
              <a:buFontTx/>
              <a:buNone/>
            </a:pPr>
            <a:endParaRPr lang="en-GB" altLang="en-US" sz="1800" dirty="0">
              <a:solidFill>
                <a:schemeClr val="tx2"/>
              </a:solidFill>
            </a:endParaRPr>
          </a:p>
          <a:p>
            <a:pPr algn="ctr">
              <a:buFontTx/>
              <a:buNone/>
            </a:pPr>
            <a:r>
              <a:rPr lang="de-DE" altLang="en-US" sz="1800" dirty="0">
                <a:solidFill>
                  <a:schemeClr val="tx2"/>
                </a:solidFill>
              </a:rPr>
              <a:t>Liaisons Statements </a:t>
            </a:r>
            <a:r>
              <a:rPr lang="de-DE" altLang="en-US" sz="1800" dirty="0" err="1">
                <a:solidFill>
                  <a:schemeClr val="tx2"/>
                </a:solidFill>
              </a:rPr>
              <a:t>should</a:t>
            </a:r>
            <a:r>
              <a:rPr lang="de-DE" altLang="en-US" sz="1800" dirty="0">
                <a:solidFill>
                  <a:schemeClr val="tx2"/>
                </a:solidFill>
              </a:rPr>
              <a:t> </a:t>
            </a:r>
            <a:r>
              <a:rPr lang="de-DE" altLang="en-US" sz="1800" dirty="0" err="1">
                <a:solidFill>
                  <a:schemeClr val="tx2"/>
                </a:solidFill>
              </a:rPr>
              <a:t>be</a:t>
            </a:r>
            <a:r>
              <a:rPr lang="de-DE" altLang="en-US" sz="1800" dirty="0">
                <a:solidFill>
                  <a:schemeClr val="tx2"/>
                </a:solidFill>
              </a:rPr>
              <a:t> </a:t>
            </a:r>
            <a:r>
              <a:rPr lang="de-DE" altLang="en-US" sz="1800" dirty="0" err="1">
                <a:solidFill>
                  <a:schemeClr val="tx2"/>
                </a:solidFill>
              </a:rPr>
              <a:t>sent</a:t>
            </a:r>
            <a:r>
              <a:rPr lang="de-DE" altLang="en-US" sz="1800" dirty="0">
                <a:solidFill>
                  <a:schemeClr val="tx2"/>
                </a:solidFill>
              </a:rPr>
              <a:t> </a:t>
            </a:r>
            <a:r>
              <a:rPr lang="de-DE" altLang="en-US" sz="1800" dirty="0" err="1">
                <a:solidFill>
                  <a:schemeClr val="tx2"/>
                </a:solidFill>
              </a:rPr>
              <a:t>to</a:t>
            </a:r>
            <a:r>
              <a:rPr lang="de-DE" altLang="en-US" sz="1800" dirty="0">
                <a:solidFill>
                  <a:schemeClr val="tx2"/>
                </a:solidFill>
              </a:rPr>
              <a:t> ETSI TC CYBER</a:t>
            </a:r>
          </a:p>
          <a:p>
            <a:pPr algn="ctr">
              <a:buFontTx/>
              <a:buNone/>
            </a:pPr>
            <a:endParaRPr lang="en-GB" altLang="en-US" sz="1800" dirty="0">
              <a:solidFill>
                <a:schemeClr val="tx2"/>
              </a:solidFill>
            </a:endParaRPr>
          </a:p>
          <a:p>
            <a:pPr algn="ctr">
              <a:buFontTx/>
              <a:buNone/>
            </a:pPr>
            <a:r>
              <a:rPr lang="en-GB" altLang="en-US" sz="1800" dirty="0">
                <a:solidFill>
                  <a:schemeClr val="tx2"/>
                </a:solidFill>
              </a:rPr>
              <a:t>Presenters’ contact information: </a:t>
            </a:r>
          </a:p>
          <a:p>
            <a:pPr lvl="3">
              <a:buFontTx/>
              <a:buChar char="-"/>
            </a:pPr>
            <a:r>
              <a:rPr lang="en-GB" altLang="en-US" sz="1800" dirty="0" err="1">
                <a:solidFill>
                  <a:schemeClr val="tx2"/>
                </a:solidFill>
              </a:rPr>
              <a:t>giovanni.bartolomeo</a:t>
            </a:r>
            <a:r>
              <a:rPr lang="en-GB" altLang="en-US" sz="1800" dirty="0">
                <a:solidFill>
                  <a:schemeClr val="tx2"/>
                </a:solidFill>
              </a:rPr>
              <a:t> AT uniroma2.it (STF Leader)</a:t>
            </a:r>
          </a:p>
          <a:p>
            <a:pPr lvl="3">
              <a:buFontTx/>
              <a:buChar char="-"/>
            </a:pPr>
            <a:r>
              <a:rPr lang="de-DE" altLang="en-US" sz="1800" dirty="0">
                <a:solidFill>
                  <a:schemeClr val="tx2"/>
                </a:solidFill>
              </a:rPr>
              <a:t>f</a:t>
            </a:r>
            <a:r>
              <a:rPr lang="en-GB" altLang="en-US" sz="1800" dirty="0" err="1">
                <a:solidFill>
                  <a:schemeClr val="tx2"/>
                </a:solidFill>
              </a:rPr>
              <a:t>rancois.Ambrosini</a:t>
            </a:r>
            <a:r>
              <a:rPr lang="en-GB" altLang="en-US" sz="1800" dirty="0">
                <a:solidFill>
                  <a:schemeClr val="tx2"/>
                </a:solidFill>
              </a:rPr>
              <a:t> AT famb.info</a:t>
            </a:r>
          </a:p>
          <a:p>
            <a:pPr marL="0" indent="0">
              <a:buNone/>
            </a:pPr>
            <a:endParaRPr lang="it-IT" altLang="en-US" sz="1800" dirty="0">
              <a:solidFill>
                <a:schemeClr val="tx2"/>
              </a:solidFill>
            </a:endParaRPr>
          </a:p>
          <a:p>
            <a:pPr algn="ctr">
              <a:buFontTx/>
              <a:buNone/>
            </a:pPr>
            <a:r>
              <a:rPr lang="it-IT" altLang="en-US" sz="1800" dirty="0" err="1">
                <a:solidFill>
                  <a:schemeClr val="tx2"/>
                </a:solidFill>
              </a:rPr>
              <a:t>Check</a:t>
            </a:r>
            <a:r>
              <a:rPr lang="it-IT" altLang="en-US" sz="1800" dirty="0">
                <a:solidFill>
                  <a:schemeClr val="tx2"/>
                </a:solidFill>
              </a:rPr>
              <a:t> STF 529 </a:t>
            </a:r>
            <a:r>
              <a:rPr lang="it-IT" altLang="en-US" sz="1800" dirty="0" err="1">
                <a:solidFill>
                  <a:schemeClr val="tx2"/>
                </a:solidFill>
              </a:rPr>
              <a:t>activities</a:t>
            </a:r>
            <a:r>
              <a:rPr lang="it-IT" altLang="en-US" sz="1800" dirty="0">
                <a:solidFill>
                  <a:schemeClr val="tx2"/>
                </a:solidFill>
              </a:rPr>
              <a:t> on the ETSI </a:t>
            </a:r>
            <a:r>
              <a:rPr lang="it-IT" altLang="en-US" sz="1800" dirty="0" err="1">
                <a:solidFill>
                  <a:schemeClr val="tx2"/>
                </a:solidFill>
              </a:rPr>
              <a:t>portal</a:t>
            </a:r>
            <a:endParaRPr lang="it-IT" altLang="en-US" sz="1800" dirty="0">
              <a:solidFill>
                <a:schemeClr val="tx2"/>
              </a:solidFill>
            </a:endParaRPr>
          </a:p>
          <a:p>
            <a:pPr algn="ctr">
              <a:buFontTx/>
              <a:buNone/>
            </a:pPr>
            <a:endParaRPr lang="it-IT" altLang="en-US" sz="2000" dirty="0">
              <a:solidFill>
                <a:schemeClr val="tx2"/>
              </a:solidFill>
            </a:endParaRPr>
          </a:p>
          <a:p>
            <a:pPr algn="ctr">
              <a:buFontTx/>
              <a:buNone/>
            </a:pPr>
            <a:r>
              <a:rPr lang="it-IT" altLang="en-US" sz="3200" dirty="0">
                <a:solidFill>
                  <a:schemeClr val="tx2"/>
                </a:solidFill>
              </a:rPr>
              <a:t>THANK YOU!</a:t>
            </a:r>
            <a:endParaRPr lang="he-IL" altLang="en-US" sz="3200" dirty="0">
              <a:solidFill>
                <a:schemeClr val="tx2"/>
              </a:solidFill>
            </a:endParaRPr>
          </a:p>
        </p:txBody>
      </p:sp>
      <p:sp>
        <p:nvSpPr>
          <p:cNvPr id="5" name="מציין מיקום של מספר שקופית 4"/>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C1067D6-A47C-46BD-9929-27A57207073A}" type="slidenum">
              <a:rPr lang="en-GB" altLang="en-US">
                <a:solidFill>
                  <a:srgbClr val="8EB4E3"/>
                </a:solidFill>
              </a:rPr>
              <a:pPr eaLnBrk="1" hangingPunct="1"/>
              <a:t>17</a:t>
            </a:fld>
            <a:endParaRPr lang="en-GB" altLang="en-US">
              <a:solidFill>
                <a:srgbClr val="8EB4E3"/>
              </a:solidFill>
            </a:endParaRPr>
          </a:p>
        </p:txBody>
      </p:sp>
      <p:sp>
        <p:nvSpPr>
          <p:cNvPr id="38918"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solidFill>
                  <a:srgbClr val="898989"/>
                </a:solidFill>
                <a:latin typeface="Calibri" panose="020F0502020204030204" pitchFamily="34" charset="0"/>
              </a:rPr>
              <a:t>© ETSI 2017. All rights reserved</a:t>
            </a:r>
            <a:endParaRPr lang="en-US" altLang="en-US" dirty="0">
              <a:solidFill>
                <a:srgbClr val="898989"/>
              </a:solidFill>
              <a:latin typeface="Calibri" panose="020F0502020204030204" pitchFamily="34" charset="0"/>
            </a:endParaRPr>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it-IT" dirty="0" err="1"/>
              <a:t>Objectives</a:t>
            </a:r>
            <a:r>
              <a:rPr lang="it-IT" dirty="0"/>
              <a:t> for </a:t>
            </a:r>
            <a:r>
              <a:rPr lang="it-IT" dirty="0" err="1"/>
              <a:t>today’s</a:t>
            </a:r>
            <a:r>
              <a:rPr lang="it-IT" dirty="0"/>
              <a:t> call</a:t>
            </a:r>
            <a:endParaRPr lang="he-IL" altLang="en-US" dirty="0"/>
          </a:p>
        </p:txBody>
      </p:sp>
      <p:sp>
        <p:nvSpPr>
          <p:cNvPr id="31747" name="Content Placeholder 2"/>
          <p:cNvSpPr>
            <a:spLocks noGrp="1"/>
          </p:cNvSpPr>
          <p:nvPr>
            <p:ph idx="1"/>
          </p:nvPr>
        </p:nvSpPr>
        <p:spPr>
          <a:xfrm>
            <a:off x="457200" y="1600199"/>
            <a:ext cx="5905500" cy="4987925"/>
          </a:xfrm>
        </p:spPr>
        <p:txBody>
          <a:bodyPr/>
          <a:lstStyle/>
          <a:p>
            <a:r>
              <a:rPr lang="en-GB" altLang="en-US" dirty="0"/>
              <a:t>Introduction to Attribute-based encryption</a:t>
            </a:r>
          </a:p>
          <a:p>
            <a:r>
              <a:rPr lang="en-GB" altLang="en-US" dirty="0"/>
              <a:t>Objectives of STF 529</a:t>
            </a:r>
          </a:p>
          <a:p>
            <a:r>
              <a:rPr lang="en-GB" altLang="en-US" dirty="0"/>
              <a:t>Mapping to oneM2M architecture</a:t>
            </a:r>
          </a:p>
          <a:p>
            <a:r>
              <a:rPr lang="en-GB" altLang="en-US" dirty="0"/>
              <a:t>Next steps with oneM2M</a:t>
            </a:r>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B4A1153-7D13-498F-B422-BC144B7E403B}" type="slidenum">
              <a:rPr lang="en-GB" altLang="en-US">
                <a:solidFill>
                  <a:srgbClr val="8EB4E3"/>
                </a:solidFill>
              </a:rPr>
              <a:pPr eaLnBrk="1" hangingPunct="1"/>
              <a:t>2</a:t>
            </a:fld>
            <a:endParaRPr lang="en-GB" altLang="en-US">
              <a:solidFill>
                <a:srgbClr val="8EB4E3"/>
              </a:solidFill>
            </a:endParaRPr>
          </a:p>
        </p:txBody>
      </p:sp>
      <p:sp>
        <p:nvSpPr>
          <p:cNvPr id="3174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solidFill>
                  <a:srgbClr val="898989"/>
                </a:solidFill>
                <a:latin typeface="Calibri" panose="020F0502020204030204" pitchFamily="34" charset="0"/>
              </a:rPr>
              <a:t>© ETSI 2017. All rights reserved</a:t>
            </a:r>
            <a:endParaRPr lang="en-US" altLang="en-US" dirty="0">
              <a:solidFill>
                <a:srgbClr val="898989"/>
              </a:solidFill>
              <a:latin typeface="Calibri" panose="020F0502020204030204" pitchFamily="34" charset="0"/>
            </a:endParaRPr>
          </a:p>
        </p:txBody>
      </p:sp>
    </p:spTree>
    <p:extLst>
      <p:ext uri="{BB962C8B-B14F-4D97-AF65-F5344CB8AC3E}">
        <p14:creationId xmlns:p14="http://schemas.microsoft.com/office/powerpoint/2010/main" val="2227977354"/>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5349875"/>
            <a:ext cx="7772400" cy="660400"/>
          </a:xfrm>
        </p:spPr>
        <p:txBody>
          <a:bodyPr/>
          <a:lstStyle/>
          <a:p>
            <a:pPr>
              <a:defRPr/>
            </a:pPr>
            <a:r>
              <a:rPr lang="it-IT" dirty="0" err="1"/>
              <a:t>What</a:t>
            </a:r>
            <a:r>
              <a:rPr lang="it-IT" dirty="0"/>
              <a:t> </a:t>
            </a:r>
            <a:r>
              <a:rPr lang="it-IT" dirty="0" err="1"/>
              <a:t>is</a:t>
            </a:r>
            <a:r>
              <a:rPr lang="it-IT" dirty="0"/>
              <a:t> </a:t>
            </a:r>
            <a:r>
              <a:rPr lang="it-IT" dirty="0" err="1"/>
              <a:t>Attribute-Based</a:t>
            </a:r>
            <a:r>
              <a:rPr lang="it-IT" dirty="0"/>
              <a:t> </a:t>
            </a:r>
            <a:r>
              <a:rPr lang="it-IT" dirty="0" err="1"/>
              <a:t>Encryption</a:t>
            </a:r>
            <a:r>
              <a:rPr lang="it-IT" dirty="0"/>
              <a:t>?</a:t>
            </a:r>
            <a:endParaRPr lang="en-GB" dirty="0"/>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7621B71-7A81-49F1-A99B-DF584BE5E224}" type="slidenum">
              <a:rPr lang="en-GB" altLang="en-US">
                <a:solidFill>
                  <a:srgbClr val="8EB4E3"/>
                </a:solidFill>
              </a:rPr>
              <a:pPr eaLnBrk="1" hangingPunct="1"/>
              <a:t>3</a:t>
            </a:fld>
            <a:endParaRPr lang="en-GB" altLang="en-US">
              <a:solidFill>
                <a:srgbClr val="8EB4E3"/>
              </a:solidFill>
            </a:endParaRPr>
          </a:p>
        </p:txBody>
      </p:sp>
      <p:sp>
        <p:nvSpPr>
          <p:cNvPr id="3072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solidFill>
                  <a:srgbClr val="898989"/>
                </a:solidFill>
                <a:latin typeface="Calibri" panose="020F0502020204030204" pitchFamily="34" charset="0"/>
              </a:rPr>
              <a:t>© ETSI 2017. All rights reserved</a:t>
            </a:r>
            <a:endParaRPr lang="en-US" altLang="en-US" dirty="0">
              <a:solidFill>
                <a:srgbClr val="898989"/>
              </a:solidFill>
              <a:latin typeface="Calibri" panose="020F0502020204030204" pitchFamily="34" charset="0"/>
            </a:endParaRPr>
          </a:p>
        </p:txBody>
      </p:sp>
    </p:spTree>
    <p:extLst>
      <p:ext uri="{BB962C8B-B14F-4D97-AF65-F5344CB8AC3E}">
        <p14:creationId xmlns:p14="http://schemas.microsoft.com/office/powerpoint/2010/main" val="2309141398"/>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it-IT" dirty="0" err="1"/>
              <a:t>What</a:t>
            </a:r>
            <a:r>
              <a:rPr lang="it-IT" dirty="0"/>
              <a:t> </a:t>
            </a:r>
            <a:r>
              <a:rPr lang="it-IT" dirty="0" err="1"/>
              <a:t>is</a:t>
            </a:r>
            <a:r>
              <a:rPr lang="it-IT" dirty="0"/>
              <a:t> </a:t>
            </a:r>
            <a:r>
              <a:rPr lang="it-IT" dirty="0" err="1"/>
              <a:t>Attribute-Based</a:t>
            </a:r>
            <a:r>
              <a:rPr lang="it-IT" dirty="0"/>
              <a:t> </a:t>
            </a:r>
            <a:r>
              <a:rPr lang="it-IT" dirty="0" err="1"/>
              <a:t>Encryption</a:t>
            </a:r>
            <a:r>
              <a:rPr lang="it-IT" dirty="0"/>
              <a:t>? (1)</a:t>
            </a:r>
            <a:endParaRPr lang="he-IL" altLang="en-US" dirty="0"/>
          </a:p>
        </p:txBody>
      </p:sp>
      <p:sp>
        <p:nvSpPr>
          <p:cNvPr id="31747" name="Content Placeholder 2"/>
          <p:cNvSpPr>
            <a:spLocks noGrp="1"/>
          </p:cNvSpPr>
          <p:nvPr>
            <p:ph idx="1"/>
          </p:nvPr>
        </p:nvSpPr>
        <p:spPr/>
        <p:txBody>
          <a:bodyPr/>
          <a:lstStyle/>
          <a:p>
            <a:r>
              <a:rPr lang="en-US" sz="1800" dirty="0"/>
              <a:t>Encryption is widely used to protect confidentiality of data in untrusted environments</a:t>
            </a:r>
          </a:p>
          <a:p>
            <a:pPr marL="0" indent="0">
              <a:buNone/>
            </a:pPr>
            <a:endParaRPr lang="en-US" sz="1800" dirty="0"/>
          </a:p>
          <a:p>
            <a:r>
              <a:rPr lang="en-US" sz="1800" dirty="0"/>
              <a:t>Where a message has to be transmitted to several parties, it has to be encrypted separately for each party</a:t>
            </a:r>
          </a:p>
          <a:p>
            <a:pPr lvl="1"/>
            <a:r>
              <a:rPr lang="en-US" sz="1600" dirty="0"/>
              <a:t>The sender must know in advance the identity and public key of each individual to whom the data should be disclosed</a:t>
            </a:r>
          </a:p>
          <a:p>
            <a:pPr lvl="1"/>
            <a:r>
              <a:rPr lang="en-US" sz="1600" dirty="0"/>
              <a:t>Such encryption schemes provide a simple “access control” solution</a:t>
            </a:r>
          </a:p>
          <a:p>
            <a:pPr marL="457200" lvl="1" indent="0">
              <a:buNone/>
            </a:pPr>
            <a:endParaRPr lang="en-US" sz="1600" dirty="0"/>
          </a:p>
          <a:p>
            <a:r>
              <a:rPr lang="en-GB" sz="1800" dirty="0"/>
              <a:t>To provide full access control, </a:t>
            </a:r>
            <a:r>
              <a:rPr lang="en-US" sz="1800" dirty="0"/>
              <a:t>conventionally encryption schemes have to be integrated with a key management and access control infrastructure</a:t>
            </a:r>
            <a:endParaRPr lang="en-GB" sz="1800" dirty="0"/>
          </a:p>
          <a:p>
            <a:pPr lvl="1"/>
            <a:r>
              <a:rPr lang="en-GB" sz="1600" dirty="0"/>
              <a:t>The general structure adopted to date is that Attribute Based Access Control (ABAC)</a:t>
            </a:r>
          </a:p>
          <a:p>
            <a:pPr lvl="1"/>
            <a:r>
              <a:rPr lang="en-GB" sz="1600" dirty="0"/>
              <a:t>In ABAC, Access Control Policies (ACPs) are based on attributes that one or more authorities provide to parties</a:t>
            </a:r>
            <a:endParaRPr lang="en-US" sz="1600" dirty="0"/>
          </a:p>
          <a:p>
            <a:endParaRPr lang="he-IL" altLang="en-US" sz="2000" dirty="0"/>
          </a:p>
        </p:txBody>
      </p:sp>
      <p:sp>
        <p:nvSpPr>
          <p:cNvPr id="31749"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solidFill>
                  <a:srgbClr val="898989"/>
                </a:solidFill>
                <a:latin typeface="Calibri" panose="020F0502020204030204" pitchFamily="34" charset="0"/>
              </a:rPr>
              <a:t>© ETSI 2017. All rights reserved</a:t>
            </a:r>
            <a:endParaRPr lang="en-US" altLang="en-US" dirty="0">
              <a:solidFill>
                <a:srgbClr val="898989"/>
              </a:solidFill>
              <a:latin typeface="Calibri" panose="020F0502020204030204" pitchFamily="34" charset="0"/>
            </a:endParaRP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B4A1153-7D13-498F-B422-BC144B7E403B}" type="slidenum">
              <a:rPr lang="en-GB" altLang="en-US">
                <a:solidFill>
                  <a:srgbClr val="8EB4E3"/>
                </a:solidFill>
              </a:rPr>
              <a:pPr eaLnBrk="1" hangingPunct="1"/>
              <a:t>4</a:t>
            </a:fld>
            <a:endParaRPr lang="en-GB" altLang="en-US">
              <a:solidFill>
                <a:srgbClr val="8EB4E3"/>
              </a:solidFill>
            </a:endParaRPr>
          </a:p>
        </p:txBody>
      </p:sp>
    </p:spTree>
    <p:extLst>
      <p:ext uri="{BB962C8B-B14F-4D97-AF65-F5344CB8AC3E}">
        <p14:creationId xmlns:p14="http://schemas.microsoft.com/office/powerpoint/2010/main" val="600328384"/>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it-IT" dirty="0" err="1"/>
              <a:t>What</a:t>
            </a:r>
            <a:r>
              <a:rPr lang="it-IT" dirty="0"/>
              <a:t> </a:t>
            </a:r>
            <a:r>
              <a:rPr lang="it-IT" dirty="0" err="1"/>
              <a:t>is</a:t>
            </a:r>
            <a:r>
              <a:rPr lang="it-IT" dirty="0"/>
              <a:t> </a:t>
            </a:r>
            <a:r>
              <a:rPr lang="it-IT" dirty="0" err="1"/>
              <a:t>Attribute-Based</a:t>
            </a:r>
            <a:r>
              <a:rPr lang="it-IT" dirty="0"/>
              <a:t> </a:t>
            </a:r>
            <a:r>
              <a:rPr lang="it-IT" dirty="0" err="1"/>
              <a:t>Encryption</a:t>
            </a:r>
            <a:r>
              <a:rPr lang="it-IT" dirty="0"/>
              <a:t>? (2)</a:t>
            </a:r>
            <a:endParaRPr lang="he-IL" altLang="en-US" dirty="0"/>
          </a:p>
        </p:txBody>
      </p:sp>
      <p:sp>
        <p:nvSpPr>
          <p:cNvPr id="31747" name="Content Placeholder 2"/>
          <p:cNvSpPr>
            <a:spLocks noGrp="1"/>
          </p:cNvSpPr>
          <p:nvPr>
            <p:ph idx="1"/>
          </p:nvPr>
        </p:nvSpPr>
        <p:spPr/>
        <p:txBody>
          <a:bodyPr/>
          <a:lstStyle/>
          <a:p>
            <a:r>
              <a:rPr lang="en-GB" sz="2000" dirty="0"/>
              <a:t>Attribute Based Encryption (ABE)…</a:t>
            </a:r>
          </a:p>
          <a:p>
            <a:pPr lvl="1"/>
            <a:r>
              <a:rPr lang="en-GB" sz="1800" dirty="0"/>
              <a:t>…is a crypto scheme that provides a level of protection similar to ABAC, leveraging on crypto algorithms only (no software-based PEP/PDP, the algorithm is the PEP)</a:t>
            </a:r>
          </a:p>
          <a:p>
            <a:pPr lvl="1"/>
            <a:r>
              <a:rPr lang="en-GB" sz="1800" dirty="0"/>
              <a:t>…has two main variants: CP-ABE and KP-ABE</a:t>
            </a:r>
          </a:p>
          <a:p>
            <a:pPr marL="457200" lvl="1" indent="0">
              <a:buNone/>
            </a:pPr>
            <a:endParaRPr lang="en-GB" sz="1800" dirty="0"/>
          </a:p>
          <a:p>
            <a:r>
              <a:rPr lang="en-GB" sz="2000" dirty="0"/>
              <a:t>Can support different trust models</a:t>
            </a:r>
          </a:p>
          <a:p>
            <a:pPr lvl="1"/>
            <a:r>
              <a:rPr lang="en-GB" sz="1800" dirty="0"/>
              <a:t>Data at rest (data storage) and B2B data sharing</a:t>
            </a:r>
          </a:p>
          <a:p>
            <a:pPr lvl="1"/>
            <a:r>
              <a:rPr lang="en-GB" sz="1800" dirty="0"/>
              <a:t>Processing at isolated (offline) devices</a:t>
            </a:r>
          </a:p>
          <a:p>
            <a:pPr lvl="1"/>
            <a:r>
              <a:rPr lang="en-GB" sz="1800" dirty="0"/>
              <a:t>Platform Provider</a:t>
            </a:r>
          </a:p>
          <a:p>
            <a:pPr marL="457200" lvl="1" indent="0">
              <a:buNone/>
            </a:pPr>
            <a:endParaRPr lang="en-GB" sz="1800" dirty="0"/>
          </a:p>
          <a:p>
            <a:r>
              <a:rPr lang="en-GB" sz="2000" dirty="0"/>
              <a:t>Different use cases in </a:t>
            </a:r>
            <a:r>
              <a:rPr lang="en-GB" sz="2000" dirty="0" err="1"/>
              <a:t>IoT</a:t>
            </a:r>
            <a:r>
              <a:rPr lang="en-GB" sz="2000" dirty="0"/>
              <a:t>, Cloud, Mobile</a:t>
            </a:r>
          </a:p>
          <a:p>
            <a:pPr lvl="1"/>
            <a:r>
              <a:rPr lang="en-GB" sz="1800" dirty="0"/>
              <a:t>Current focus on confidentiality of PII and personal data</a:t>
            </a:r>
          </a:p>
          <a:p>
            <a:pPr marL="0" indent="0">
              <a:buNone/>
            </a:pPr>
            <a:endParaRPr lang="he-IL" altLang="en-US" dirty="0"/>
          </a:p>
        </p:txBody>
      </p:sp>
      <p:sp>
        <p:nvSpPr>
          <p:cNvPr id="31749"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solidFill>
                  <a:srgbClr val="898989"/>
                </a:solidFill>
                <a:latin typeface="Calibri" panose="020F0502020204030204" pitchFamily="34" charset="0"/>
              </a:rPr>
              <a:t>© ETSI 2017. All rights reserved</a:t>
            </a:r>
            <a:endParaRPr lang="en-US" altLang="en-US" dirty="0">
              <a:solidFill>
                <a:srgbClr val="898989"/>
              </a:solidFill>
              <a:latin typeface="Calibri" panose="020F0502020204030204" pitchFamily="34" charset="0"/>
            </a:endParaRP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B4A1153-7D13-498F-B422-BC144B7E403B}" type="slidenum">
              <a:rPr lang="en-GB" altLang="en-US">
                <a:solidFill>
                  <a:srgbClr val="8EB4E3"/>
                </a:solidFill>
              </a:rPr>
              <a:pPr eaLnBrk="1" hangingPunct="1"/>
              <a:t>5</a:t>
            </a:fld>
            <a:endParaRPr lang="en-GB" altLang="en-US">
              <a:solidFill>
                <a:srgbClr val="8EB4E3"/>
              </a:solidFill>
            </a:endParaRPr>
          </a:p>
        </p:txBody>
      </p:sp>
    </p:spTree>
    <p:extLst>
      <p:ext uri="{BB962C8B-B14F-4D97-AF65-F5344CB8AC3E}">
        <p14:creationId xmlns:p14="http://schemas.microsoft.com/office/powerpoint/2010/main" val="3598013637"/>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it-IT" dirty="0" err="1"/>
              <a:t>What</a:t>
            </a:r>
            <a:r>
              <a:rPr lang="it-IT" dirty="0"/>
              <a:t> </a:t>
            </a:r>
            <a:r>
              <a:rPr lang="it-IT" dirty="0" err="1"/>
              <a:t>is</a:t>
            </a:r>
            <a:r>
              <a:rPr lang="it-IT" dirty="0"/>
              <a:t> </a:t>
            </a:r>
            <a:r>
              <a:rPr lang="it-IT" dirty="0" err="1"/>
              <a:t>Attribute-Based</a:t>
            </a:r>
            <a:r>
              <a:rPr lang="it-IT" dirty="0"/>
              <a:t> </a:t>
            </a:r>
            <a:r>
              <a:rPr lang="it-IT" dirty="0" err="1"/>
              <a:t>Encryption</a:t>
            </a:r>
            <a:r>
              <a:rPr lang="it-IT" dirty="0"/>
              <a:t>? (3)</a:t>
            </a:r>
            <a:endParaRPr lang="he-IL" altLang="en-US" dirty="0"/>
          </a:p>
        </p:txBody>
      </p:sp>
      <p:sp>
        <p:nvSpPr>
          <p:cNvPr id="31747" name="Content Placeholder 2"/>
          <p:cNvSpPr>
            <a:spLocks noGrp="1"/>
          </p:cNvSpPr>
          <p:nvPr>
            <p:ph idx="1"/>
          </p:nvPr>
        </p:nvSpPr>
        <p:spPr/>
        <p:txBody>
          <a:bodyPr/>
          <a:lstStyle/>
          <a:p>
            <a:r>
              <a:rPr lang="en-GB" sz="2000" dirty="0"/>
              <a:t>Composition of a KP-ABE cryptosystem</a:t>
            </a:r>
          </a:p>
          <a:p>
            <a:pPr lvl="1" hangingPunct="0"/>
            <a:r>
              <a:rPr lang="en-GB" sz="1800" b="1" dirty="0"/>
              <a:t>Setup(k)</a:t>
            </a:r>
            <a:r>
              <a:rPr lang="en-GB" sz="1800" dirty="0"/>
              <a:t>: takes as input the security parameter k and outputs a master public key MPK and a master secret key MSK.</a:t>
            </a:r>
          </a:p>
          <a:p>
            <a:pPr lvl="1" hangingPunct="0"/>
            <a:r>
              <a:rPr lang="en-GB" sz="1800" b="1" dirty="0"/>
              <a:t>Encryption(</a:t>
            </a:r>
            <a:r>
              <a:rPr lang="en-GB" sz="1800" b="1" dirty="0" err="1"/>
              <a:t>MPK,A,m</a:t>
            </a:r>
            <a:r>
              <a:rPr lang="en-GB" sz="1800" b="1" dirty="0"/>
              <a:t>)</a:t>
            </a:r>
            <a:r>
              <a:rPr lang="en-GB" sz="1800" dirty="0"/>
              <a:t>: takes as input the master public key MPK, a set of attributes A, and a message m, and outputs a ciphertext C associated with the attributes from A.</a:t>
            </a:r>
          </a:p>
          <a:p>
            <a:pPr lvl="1" hangingPunct="0"/>
            <a:r>
              <a:rPr lang="en-GB" sz="1800" b="1" dirty="0" err="1"/>
              <a:t>KeyGeneration</a:t>
            </a:r>
            <a:r>
              <a:rPr lang="en-GB" sz="1800" b="1" dirty="0"/>
              <a:t>(MSK,MPK,AS)</a:t>
            </a:r>
            <a:r>
              <a:rPr lang="en-GB" sz="1800" dirty="0"/>
              <a:t>: takes as input the master secret key MSK, the master public key MPK, and an access structure AS, and outputs a secret key SK</a:t>
            </a:r>
            <a:r>
              <a:rPr lang="en-GB" sz="1800" baseline="-25000" dirty="0"/>
              <a:t>AS </a:t>
            </a:r>
            <a:r>
              <a:rPr lang="en-GB" sz="1800" dirty="0"/>
              <a:t>associated with the access structure AS.</a:t>
            </a:r>
          </a:p>
          <a:p>
            <a:pPr lvl="1" hangingPunct="0"/>
            <a:r>
              <a:rPr lang="en-GB" sz="1800" b="1" dirty="0"/>
              <a:t>Decryption(SK</a:t>
            </a:r>
            <a:r>
              <a:rPr lang="en-GB" sz="1800" b="1" baseline="-25000" dirty="0"/>
              <a:t>AS</a:t>
            </a:r>
            <a:r>
              <a:rPr lang="en-GB" sz="1800" b="1" dirty="0"/>
              <a:t>,MPK,C)</a:t>
            </a:r>
            <a:r>
              <a:rPr lang="en-GB" sz="1800" dirty="0"/>
              <a:t>: takes as input a secret key associated with an access structure AS, a master public key MPK, and a ciphertext C associated with some attributes, and outputs a message m if the attributes in C satisfy the access structure AS or an error code that indicates that decryption failed</a:t>
            </a:r>
            <a:endParaRPr lang="de-DE" sz="2000" dirty="0"/>
          </a:p>
        </p:txBody>
      </p:sp>
      <p:sp>
        <p:nvSpPr>
          <p:cNvPr id="31749"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solidFill>
                  <a:srgbClr val="898989"/>
                </a:solidFill>
                <a:latin typeface="Calibri" panose="020F0502020204030204" pitchFamily="34" charset="0"/>
              </a:rPr>
              <a:t>© ETSI 2017. All rights reserved</a:t>
            </a:r>
            <a:endParaRPr lang="en-US" altLang="en-US" dirty="0">
              <a:solidFill>
                <a:srgbClr val="898989"/>
              </a:solidFill>
              <a:latin typeface="Calibri" panose="020F0502020204030204" pitchFamily="34" charset="0"/>
            </a:endParaRP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B4A1153-7D13-498F-B422-BC144B7E403B}" type="slidenum">
              <a:rPr lang="en-GB" altLang="en-US">
                <a:solidFill>
                  <a:srgbClr val="8EB4E3"/>
                </a:solidFill>
              </a:rPr>
              <a:pPr eaLnBrk="1" hangingPunct="1"/>
              <a:t>6</a:t>
            </a:fld>
            <a:endParaRPr lang="en-GB" altLang="en-US">
              <a:solidFill>
                <a:srgbClr val="8EB4E3"/>
              </a:solidFill>
            </a:endParaRPr>
          </a:p>
        </p:txBody>
      </p:sp>
      <p:sp>
        <p:nvSpPr>
          <p:cNvPr id="6" name="TextBox 5">
            <a:extLst>
              <a:ext uri="{FF2B5EF4-FFF2-40B4-BE49-F238E27FC236}">
                <a16:creationId xmlns:a16="http://schemas.microsoft.com/office/drawing/2014/main" id="{AB06D3E0-E70A-469F-9A3E-D36ECD31D200}"/>
              </a:ext>
            </a:extLst>
          </p:cNvPr>
          <p:cNvSpPr txBox="1"/>
          <p:nvPr/>
        </p:nvSpPr>
        <p:spPr>
          <a:xfrm flipH="1">
            <a:off x="457200" y="6202641"/>
            <a:ext cx="4691934" cy="369332"/>
          </a:xfrm>
          <a:prstGeom prst="rect">
            <a:avLst/>
          </a:prstGeom>
          <a:noFill/>
        </p:spPr>
        <p:txBody>
          <a:bodyPr wrap="square" rtlCol="0">
            <a:spAutoFit/>
          </a:bodyPr>
          <a:lstStyle/>
          <a:p>
            <a:r>
              <a:rPr lang="de-DE" dirty="0"/>
              <a:t>(</a:t>
            </a:r>
            <a:r>
              <a:rPr lang="de-DE" dirty="0" err="1"/>
              <a:t>from</a:t>
            </a:r>
            <a:r>
              <a:rPr lang="de-DE" dirty="0"/>
              <a:t> draft ETSI TS 173 532 </a:t>
            </a:r>
            <a:r>
              <a:rPr lang="de-DE" dirty="0" err="1"/>
              <a:t>clause</a:t>
            </a:r>
            <a:r>
              <a:rPr lang="de-DE" dirty="0"/>
              <a:t> 4.2)</a:t>
            </a:r>
            <a:endParaRPr lang="en-GB" dirty="0"/>
          </a:p>
        </p:txBody>
      </p:sp>
    </p:spTree>
    <p:extLst>
      <p:ext uri="{BB962C8B-B14F-4D97-AF65-F5344CB8AC3E}">
        <p14:creationId xmlns:p14="http://schemas.microsoft.com/office/powerpoint/2010/main" val="2793078416"/>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4F6F1-957E-4BB1-AB41-2D88E151C54C}"/>
              </a:ext>
            </a:extLst>
          </p:cNvPr>
          <p:cNvSpPr>
            <a:spLocks noGrp="1"/>
          </p:cNvSpPr>
          <p:nvPr>
            <p:ph type="title"/>
          </p:nvPr>
        </p:nvSpPr>
        <p:spPr/>
        <p:txBody>
          <a:bodyPr/>
          <a:lstStyle/>
          <a:p>
            <a:r>
              <a:rPr lang="it-IT" dirty="0" err="1"/>
              <a:t>What</a:t>
            </a:r>
            <a:r>
              <a:rPr lang="it-IT" dirty="0"/>
              <a:t> </a:t>
            </a:r>
            <a:r>
              <a:rPr lang="it-IT" dirty="0" err="1"/>
              <a:t>is</a:t>
            </a:r>
            <a:r>
              <a:rPr lang="it-IT" dirty="0"/>
              <a:t> </a:t>
            </a:r>
            <a:r>
              <a:rPr lang="it-IT" dirty="0" err="1"/>
              <a:t>Attribute-Based</a:t>
            </a:r>
            <a:r>
              <a:rPr lang="it-IT" dirty="0"/>
              <a:t> </a:t>
            </a:r>
            <a:r>
              <a:rPr lang="it-IT" dirty="0" err="1"/>
              <a:t>Encryption</a:t>
            </a:r>
            <a:r>
              <a:rPr lang="it-IT" dirty="0"/>
              <a:t>? (4)</a:t>
            </a:r>
            <a:endParaRPr lang="en-GB" dirty="0"/>
          </a:p>
        </p:txBody>
      </p:sp>
      <p:sp>
        <p:nvSpPr>
          <p:cNvPr id="3" name="Content Placeholder 2">
            <a:extLst>
              <a:ext uri="{FF2B5EF4-FFF2-40B4-BE49-F238E27FC236}">
                <a16:creationId xmlns:a16="http://schemas.microsoft.com/office/drawing/2014/main" id="{30FC8ED3-0CFE-41D2-BDF0-CBCBDCA067C3}"/>
              </a:ext>
            </a:extLst>
          </p:cNvPr>
          <p:cNvSpPr>
            <a:spLocks noGrp="1"/>
          </p:cNvSpPr>
          <p:nvPr>
            <p:ph idx="1"/>
          </p:nvPr>
        </p:nvSpPr>
        <p:spPr/>
        <p:txBody>
          <a:bodyPr/>
          <a:lstStyle/>
          <a:p>
            <a:r>
              <a:rPr lang="en-GB" sz="2000" dirty="0"/>
              <a:t>Composition of a CP-ABE cryptosystem</a:t>
            </a:r>
          </a:p>
          <a:p>
            <a:pPr lvl="1" hangingPunct="0"/>
            <a:r>
              <a:rPr lang="en-GB" sz="1800" b="1" dirty="0"/>
              <a:t>Setup(k)</a:t>
            </a:r>
            <a:r>
              <a:rPr lang="en-GB" sz="1800" dirty="0"/>
              <a:t>: takes as input the security parameter and outputs a master public key MPK and a master secret key MSK.</a:t>
            </a:r>
          </a:p>
          <a:p>
            <a:pPr lvl="1" hangingPunct="0"/>
            <a:r>
              <a:rPr lang="en-GB" sz="1800" b="1" dirty="0"/>
              <a:t>Encryption(</a:t>
            </a:r>
            <a:r>
              <a:rPr lang="en-GB" sz="1800" b="1" dirty="0" err="1"/>
              <a:t>MPK,AS,m</a:t>
            </a:r>
            <a:r>
              <a:rPr lang="en-GB" sz="1800" b="1" dirty="0"/>
              <a:t>)</a:t>
            </a:r>
            <a:r>
              <a:rPr lang="en-GB" sz="1800" dirty="0"/>
              <a:t>: takes as input the master public key MPK, an access structure AS, and a message m, and outputs a ciphertext C associated with the access structure AS.</a:t>
            </a:r>
          </a:p>
          <a:p>
            <a:pPr lvl="1" hangingPunct="0"/>
            <a:r>
              <a:rPr lang="en-GB" sz="1800" b="1" dirty="0" err="1"/>
              <a:t>KeyGeneration</a:t>
            </a:r>
            <a:r>
              <a:rPr lang="en-GB" sz="1800" b="1" dirty="0"/>
              <a:t>(MSK,MPK,A)</a:t>
            </a:r>
            <a:r>
              <a:rPr lang="en-GB" sz="1800" dirty="0"/>
              <a:t>: takes as input the master secret key MSK, the master public key MPK, and a list of attributes A, and outputs a secret key SK</a:t>
            </a:r>
            <a:r>
              <a:rPr lang="en-GB" sz="1800" baseline="-25000" dirty="0"/>
              <a:t>A </a:t>
            </a:r>
            <a:r>
              <a:rPr lang="en-GB" sz="1800" dirty="0"/>
              <a:t>associated with the set of attributes A.</a:t>
            </a:r>
          </a:p>
          <a:p>
            <a:pPr lvl="1" hangingPunct="0"/>
            <a:r>
              <a:rPr lang="en-GB" sz="1800" b="1" dirty="0"/>
              <a:t>Decryption(SK</a:t>
            </a:r>
            <a:r>
              <a:rPr lang="en-GB" sz="1800" b="1" baseline="-25000" dirty="0"/>
              <a:t>A</a:t>
            </a:r>
            <a:r>
              <a:rPr lang="en-GB" sz="1800" b="1" dirty="0"/>
              <a:t>,MPK,C)</a:t>
            </a:r>
            <a:r>
              <a:rPr lang="en-GB" sz="1800" dirty="0"/>
              <a:t>: takes as input a secret key associated with a set of attributes A, a master public key MPK, and a ciphertext C associated with some access structure, and outputs a message m if the attributes in </a:t>
            </a:r>
            <a:r>
              <a:rPr lang="en-GB" sz="1800" dirty="0" err="1"/>
              <a:t>sk</a:t>
            </a:r>
            <a:r>
              <a:rPr lang="en-GB" sz="1800" baseline="-25000" dirty="0" err="1"/>
              <a:t>A</a:t>
            </a:r>
            <a:r>
              <a:rPr lang="en-GB" sz="1800" dirty="0"/>
              <a:t> satisfy the access structure in the ciphertext or an error code that indicates that decryption failed.</a:t>
            </a:r>
            <a:endParaRPr lang="en-GB" sz="1600" dirty="0"/>
          </a:p>
        </p:txBody>
      </p:sp>
      <p:sp>
        <p:nvSpPr>
          <p:cNvPr id="4" name="Footer Placeholder 3">
            <a:extLst>
              <a:ext uri="{FF2B5EF4-FFF2-40B4-BE49-F238E27FC236}">
                <a16:creationId xmlns:a16="http://schemas.microsoft.com/office/drawing/2014/main" id="{B99CF4C1-6570-4340-9FCD-1885DB576788}"/>
              </a:ext>
            </a:extLst>
          </p:cNvPr>
          <p:cNvSpPr>
            <a:spLocks noGrp="1"/>
          </p:cNvSpPr>
          <p:nvPr>
            <p:ph type="ftr" sz="quarter" idx="10"/>
          </p:nvPr>
        </p:nvSpPr>
        <p:spPr/>
        <p:txBody>
          <a:bodyPr/>
          <a:lstStyle/>
          <a:p>
            <a:pPr>
              <a:defRPr/>
            </a:pPr>
            <a:r>
              <a:rPr lang="en-GB"/>
              <a:t>© ETSI 2012. All rights reserved</a:t>
            </a:r>
            <a:endParaRPr lang="en-US"/>
          </a:p>
        </p:txBody>
      </p:sp>
      <p:sp>
        <p:nvSpPr>
          <p:cNvPr id="5" name="Slide Number Placeholder 4">
            <a:extLst>
              <a:ext uri="{FF2B5EF4-FFF2-40B4-BE49-F238E27FC236}">
                <a16:creationId xmlns:a16="http://schemas.microsoft.com/office/drawing/2014/main" id="{78432197-5FC5-4733-8252-C7B9B7C2C843}"/>
              </a:ext>
            </a:extLst>
          </p:cNvPr>
          <p:cNvSpPr>
            <a:spLocks noGrp="1"/>
          </p:cNvSpPr>
          <p:nvPr>
            <p:ph type="sldNum" sz="quarter" idx="11"/>
          </p:nvPr>
        </p:nvSpPr>
        <p:spPr/>
        <p:txBody>
          <a:bodyPr/>
          <a:lstStyle/>
          <a:p>
            <a:fld id="{13A81C64-F720-426A-9905-35D857D010DB}" type="slidenum">
              <a:rPr lang="en-GB" altLang="en-US" smtClean="0"/>
              <a:pPr/>
              <a:t>7</a:t>
            </a:fld>
            <a:endParaRPr lang="en-GB" altLang="en-US"/>
          </a:p>
        </p:txBody>
      </p:sp>
      <p:sp>
        <p:nvSpPr>
          <p:cNvPr id="6" name="TextBox 5">
            <a:extLst>
              <a:ext uri="{FF2B5EF4-FFF2-40B4-BE49-F238E27FC236}">
                <a16:creationId xmlns:a16="http://schemas.microsoft.com/office/drawing/2014/main" id="{23FCC2F8-9ED3-444E-A887-6B1A7D9EA107}"/>
              </a:ext>
            </a:extLst>
          </p:cNvPr>
          <p:cNvSpPr txBox="1"/>
          <p:nvPr/>
        </p:nvSpPr>
        <p:spPr>
          <a:xfrm flipH="1">
            <a:off x="457200" y="6202641"/>
            <a:ext cx="4691934" cy="369332"/>
          </a:xfrm>
          <a:prstGeom prst="rect">
            <a:avLst/>
          </a:prstGeom>
          <a:noFill/>
        </p:spPr>
        <p:txBody>
          <a:bodyPr wrap="square" rtlCol="0">
            <a:spAutoFit/>
          </a:bodyPr>
          <a:lstStyle/>
          <a:p>
            <a:r>
              <a:rPr lang="de-DE" dirty="0"/>
              <a:t>(</a:t>
            </a:r>
            <a:r>
              <a:rPr lang="de-DE" dirty="0" err="1"/>
              <a:t>from</a:t>
            </a:r>
            <a:r>
              <a:rPr lang="de-DE" dirty="0"/>
              <a:t> draft ETSI TS 173 532 </a:t>
            </a:r>
            <a:r>
              <a:rPr lang="de-DE" dirty="0" err="1"/>
              <a:t>clause</a:t>
            </a:r>
            <a:r>
              <a:rPr lang="de-DE" dirty="0"/>
              <a:t> 4.3)</a:t>
            </a:r>
            <a:endParaRPr lang="en-GB" dirty="0"/>
          </a:p>
        </p:txBody>
      </p:sp>
    </p:spTree>
    <p:extLst>
      <p:ext uri="{BB962C8B-B14F-4D97-AF65-F5344CB8AC3E}">
        <p14:creationId xmlns:p14="http://schemas.microsoft.com/office/powerpoint/2010/main" val="2922576608"/>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it-IT" dirty="0" err="1"/>
              <a:t>What</a:t>
            </a:r>
            <a:r>
              <a:rPr lang="it-IT" dirty="0"/>
              <a:t> </a:t>
            </a:r>
            <a:r>
              <a:rPr lang="it-IT" dirty="0" err="1"/>
              <a:t>is</a:t>
            </a:r>
            <a:r>
              <a:rPr lang="it-IT" dirty="0"/>
              <a:t> </a:t>
            </a:r>
            <a:r>
              <a:rPr lang="it-IT" dirty="0" err="1"/>
              <a:t>Attribute-Based</a:t>
            </a:r>
            <a:r>
              <a:rPr lang="it-IT" dirty="0"/>
              <a:t> </a:t>
            </a:r>
            <a:r>
              <a:rPr lang="it-IT" dirty="0" err="1"/>
              <a:t>Encryption</a:t>
            </a:r>
            <a:r>
              <a:rPr lang="it-IT" dirty="0"/>
              <a:t>? (5)</a:t>
            </a:r>
            <a:endParaRPr lang="he-IL" altLang="en-US" dirty="0"/>
          </a:p>
        </p:txBody>
      </p:sp>
      <p:sp>
        <p:nvSpPr>
          <p:cNvPr id="31747" name="Content Placeholder 2"/>
          <p:cNvSpPr>
            <a:spLocks noGrp="1"/>
          </p:cNvSpPr>
          <p:nvPr>
            <p:ph idx="1"/>
          </p:nvPr>
        </p:nvSpPr>
        <p:spPr/>
        <p:txBody>
          <a:bodyPr/>
          <a:lstStyle/>
          <a:p>
            <a:r>
              <a:rPr lang="en-GB" sz="2000" dirty="0"/>
              <a:t>ABAC </a:t>
            </a:r>
            <a:r>
              <a:rPr lang="en-GB" sz="2000" dirty="0" err="1"/>
              <a:t>laymans</a:t>
            </a:r>
            <a:r>
              <a:rPr lang="en-GB" sz="2000" dirty="0"/>
              <a:t>‘ terms for use of ABE schemes</a:t>
            </a:r>
            <a:endParaRPr lang="en-GB" sz="1400" dirty="0"/>
          </a:p>
          <a:p>
            <a:pPr lvl="1"/>
            <a:r>
              <a:rPr lang="en-GB" sz="1800" dirty="0"/>
              <a:t>In KP-ABE</a:t>
            </a:r>
          </a:p>
          <a:p>
            <a:pPr lvl="2"/>
            <a:r>
              <a:rPr lang="en-GB" dirty="0"/>
              <a:t>the ciphertext holds attributes describing the data</a:t>
            </a:r>
          </a:p>
          <a:p>
            <a:pPr lvl="2"/>
            <a:r>
              <a:rPr lang="en-GB" dirty="0"/>
              <a:t>the private key holds the access policy</a:t>
            </a:r>
          </a:p>
          <a:p>
            <a:pPr lvl="2"/>
            <a:r>
              <a:rPr lang="en-GB" dirty="0"/>
              <a:t>Distributing a private key is similar to granting access rights to the subject</a:t>
            </a:r>
          </a:p>
          <a:p>
            <a:pPr lvl="1"/>
            <a:r>
              <a:rPr lang="en-GB" sz="1800" dirty="0"/>
              <a:t>In CP-ABE </a:t>
            </a:r>
          </a:p>
          <a:p>
            <a:pPr lvl="2"/>
            <a:r>
              <a:rPr lang="en-GB" dirty="0"/>
              <a:t>the ciphertext holds the access policy,</a:t>
            </a:r>
          </a:p>
          <a:p>
            <a:pPr lvl="2"/>
            <a:r>
              <a:rPr lang="en-GB" dirty="0"/>
              <a:t>the private key holds attributes describing the subject</a:t>
            </a:r>
          </a:p>
          <a:p>
            <a:pPr lvl="2"/>
            <a:r>
              <a:rPr lang="en-GB" dirty="0"/>
              <a:t>Distributing a private key is similar to granting a role to the subject</a:t>
            </a:r>
            <a:endParaRPr lang="en-GB" sz="2000" dirty="0"/>
          </a:p>
          <a:p>
            <a:pPr lvl="1"/>
            <a:r>
              <a:rPr lang="en-GB" sz="1800" dirty="0"/>
              <a:t>This is only a rough, first approximation</a:t>
            </a:r>
          </a:p>
          <a:p>
            <a:pPr lvl="1"/>
            <a:r>
              <a:rPr lang="en-GB" sz="1800" dirty="0"/>
              <a:t>One challenge with ABE lies in the balance between giving attributes to subjects vs. giving attributes to objects</a:t>
            </a:r>
          </a:p>
        </p:txBody>
      </p:sp>
      <p:sp>
        <p:nvSpPr>
          <p:cNvPr id="31749"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solidFill>
                  <a:srgbClr val="898989"/>
                </a:solidFill>
                <a:latin typeface="Calibri" panose="020F0502020204030204" pitchFamily="34" charset="0"/>
              </a:rPr>
              <a:t>© ETSI 2017. All rights reserved</a:t>
            </a:r>
            <a:endParaRPr lang="en-US" altLang="en-US" dirty="0">
              <a:solidFill>
                <a:srgbClr val="898989"/>
              </a:solidFill>
              <a:latin typeface="Calibri" panose="020F0502020204030204" pitchFamily="34" charset="0"/>
            </a:endParaRP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B4A1153-7D13-498F-B422-BC144B7E403B}" type="slidenum">
              <a:rPr lang="en-GB" altLang="en-US">
                <a:solidFill>
                  <a:srgbClr val="8EB4E3"/>
                </a:solidFill>
              </a:rPr>
              <a:pPr eaLnBrk="1" hangingPunct="1"/>
              <a:t>8</a:t>
            </a:fld>
            <a:endParaRPr lang="en-GB" altLang="en-US">
              <a:solidFill>
                <a:srgbClr val="8EB4E3"/>
              </a:solidFill>
            </a:endParaRPr>
          </a:p>
        </p:txBody>
      </p:sp>
    </p:spTree>
    <p:extLst>
      <p:ext uri="{BB962C8B-B14F-4D97-AF65-F5344CB8AC3E}">
        <p14:creationId xmlns:p14="http://schemas.microsoft.com/office/powerpoint/2010/main" val="1512950951"/>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5349875"/>
            <a:ext cx="7772400" cy="660400"/>
          </a:xfrm>
        </p:spPr>
        <p:txBody>
          <a:bodyPr/>
          <a:lstStyle/>
          <a:p>
            <a:pPr>
              <a:defRPr/>
            </a:pPr>
            <a:r>
              <a:rPr lang="it-IT" dirty="0" err="1"/>
              <a:t>Objectives</a:t>
            </a:r>
            <a:r>
              <a:rPr lang="it-IT" dirty="0"/>
              <a:t> of STF 529</a:t>
            </a:r>
            <a:endParaRPr lang="en-GB" dirty="0"/>
          </a:p>
        </p:txBody>
      </p:sp>
      <p:sp>
        <p:nvSpPr>
          <p:cNvPr id="4" name="Slide Number Placeholder 3"/>
          <p:cNvSpPr>
            <a:spLocks noGrp="1"/>
          </p:cNvSpPr>
          <p:nvPr>
            <p:ph type="sldNum"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7621B71-7A81-49F1-A99B-DF584BE5E224}" type="slidenum">
              <a:rPr lang="en-GB" altLang="en-US">
                <a:solidFill>
                  <a:srgbClr val="8EB4E3"/>
                </a:solidFill>
              </a:rPr>
              <a:pPr eaLnBrk="1" hangingPunct="1"/>
              <a:t>9</a:t>
            </a:fld>
            <a:endParaRPr lang="en-GB" altLang="en-US">
              <a:solidFill>
                <a:srgbClr val="8EB4E3"/>
              </a:solidFill>
            </a:endParaRPr>
          </a:p>
        </p:txBody>
      </p:sp>
      <p:sp>
        <p:nvSpPr>
          <p:cNvPr id="3072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solidFill>
                  <a:srgbClr val="898989"/>
                </a:solidFill>
                <a:latin typeface="Calibri" panose="020F0502020204030204" pitchFamily="34" charset="0"/>
              </a:rPr>
              <a:t>© ETSI 2017. All rights reserved</a:t>
            </a:r>
            <a:endParaRPr lang="en-US" altLang="en-US" dirty="0">
              <a:solidFill>
                <a:srgbClr val="898989"/>
              </a:solidFill>
              <a:latin typeface="Calibri" panose="020F0502020204030204" pitchFamily="34" charset="0"/>
            </a:endParaRPr>
          </a:p>
        </p:txBody>
      </p:sp>
    </p:spTree>
    <p:extLst>
      <p:ext uri="{BB962C8B-B14F-4D97-AF65-F5344CB8AC3E}">
        <p14:creationId xmlns:p14="http://schemas.microsoft.com/office/powerpoint/2010/main" val="608165649"/>
      </p:ext>
    </p:extLst>
  </p:cSld>
  <p:clrMapOvr>
    <a:masterClrMapping/>
  </p:clrMapOvr>
  <p:transition>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קלאסי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1722</TotalTime>
  <Words>1426</Words>
  <Application>Microsoft Office PowerPoint</Application>
  <PresentationFormat>On-screen Show (4:3)</PresentationFormat>
  <Paragraphs>169</Paragraphs>
  <Slides>17</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ＭＳ Ｐゴシック</vt:lpstr>
      <vt:lpstr>Arial</vt:lpstr>
      <vt:lpstr>Calibri</vt:lpstr>
      <vt:lpstr>inherit</vt:lpstr>
      <vt:lpstr>Times New Roman</vt:lpstr>
      <vt:lpstr>Office Theme</vt:lpstr>
      <vt:lpstr>ETSI STF 529 on Attribute Based Encryption for IoT, Cloud, mobile</vt:lpstr>
      <vt:lpstr>Objectives for today’s call</vt:lpstr>
      <vt:lpstr>What is Attribute-Based Encryption?</vt:lpstr>
      <vt:lpstr>What is Attribute-Based Encryption? (1)</vt:lpstr>
      <vt:lpstr>What is Attribute-Based Encryption? (2)</vt:lpstr>
      <vt:lpstr>What is Attribute-Based Encryption? (3)</vt:lpstr>
      <vt:lpstr>What is Attribute-Based Encryption? (4)</vt:lpstr>
      <vt:lpstr>What is Attribute-Based Encryption? (5)</vt:lpstr>
      <vt:lpstr>Objectives of STF 529</vt:lpstr>
      <vt:lpstr>Objectives of STF 529</vt:lpstr>
      <vt:lpstr>Objectives of STF 529 (2)</vt:lpstr>
      <vt:lpstr>ABE and the Internet of Things</vt:lpstr>
      <vt:lpstr>ABE and the Internet of Things (1)</vt:lpstr>
      <vt:lpstr>ABE and the Internet of Things (2)</vt:lpstr>
      <vt:lpstr>Next steps with oneM2M</vt:lpstr>
      <vt:lpstr>Proposed next steps with oneM2M</vt:lpstr>
      <vt:lpstr>Contact</vt:lpstr>
    </vt:vector>
  </TitlesOfParts>
  <Company>ETSI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 TITLE - TITLE</dc:title>
  <dc:creator>Alberto Berrini</dc:creator>
  <dc:description>© ETSI 2009. All rights reserved</dc:description>
  <cp:lastModifiedBy>François Ambrosini</cp:lastModifiedBy>
  <cp:revision>40</cp:revision>
  <dcterms:created xsi:type="dcterms:W3CDTF">2014-10-28T14:35:14Z</dcterms:created>
  <dcterms:modified xsi:type="dcterms:W3CDTF">2017-07-03T15:04:08Z</dcterms:modified>
  <cp:contentStatus>February 2009</cp:contentStatus>
</cp:coreProperties>
</file>