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03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4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18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8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11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8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67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99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6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3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4D86E-FA08-44F4-B610-F337D4BD73DF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CEDF-7BB1-4EDF-838E-FA67B560B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16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portal.etsi.org/Home.asp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High-Level Comparison</a:t>
            </a:r>
            <a:br>
              <a:rPr lang="de-DE" dirty="0" smtClean="0"/>
            </a:br>
            <a:r>
              <a:rPr lang="de-DE" dirty="0" smtClean="0"/>
              <a:t>oneM2M / ISG CIM-API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Martin Bauer</a:t>
            </a:r>
          </a:p>
          <a:p>
            <a:r>
              <a:rPr lang="de-DE" dirty="0" smtClean="0"/>
              <a:t>NEC Contribution</a:t>
            </a:r>
            <a:endParaRPr lang="en-GB" dirty="0"/>
          </a:p>
        </p:txBody>
      </p:sp>
      <p:pic>
        <p:nvPicPr>
          <p:cNvPr id="1026" name="Picture 2" descr="ETSI Portal">
            <a:hlinkClick r:id="rId2" tooltip="ETSI Porta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712" y="0"/>
            <a:ext cx="4104263" cy="77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54" y="0"/>
            <a:ext cx="2279588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66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2492896"/>
            <a:ext cx="4464496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5576" y="980728"/>
            <a:ext cx="4464496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404664"/>
            <a:ext cx="9144000" cy="5040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dirty="0" smtClean="0"/>
              <a:t>oneM2M (Rel. 1)</a:t>
            </a:r>
          </a:p>
          <a:p>
            <a:r>
              <a:rPr lang="de-DE" dirty="0" smtClean="0"/>
              <a:t>Underlying Model</a:t>
            </a:r>
          </a:p>
          <a:p>
            <a:pPr lvl="1"/>
            <a:r>
              <a:rPr lang="de-DE" dirty="0" smtClean="0"/>
              <a:t>Resource Types</a:t>
            </a:r>
            <a:br>
              <a:rPr lang="de-DE" dirty="0" smtClean="0"/>
            </a:br>
            <a:r>
              <a:rPr lang="de-DE" dirty="0" smtClean="0"/>
              <a:t>(e.g. AE, Container, content-instance)</a:t>
            </a:r>
          </a:p>
          <a:p>
            <a:r>
              <a:rPr lang="de-DE" dirty="0" smtClean="0"/>
              <a:t>Assumptions</a:t>
            </a:r>
          </a:p>
          <a:p>
            <a:pPr lvl="1"/>
            <a:r>
              <a:rPr lang="de-DE" dirty="0" smtClean="0"/>
              <a:t>Applications agree on resource structure, content representation,</a:t>
            </a:r>
            <a:br>
              <a:rPr lang="de-DE" dirty="0" smtClean="0"/>
            </a:br>
            <a:r>
              <a:rPr lang="de-DE" dirty="0" smtClean="0"/>
              <a:t>possibly: root for discovery</a:t>
            </a:r>
          </a:p>
          <a:p>
            <a:pPr lvl="1"/>
            <a:r>
              <a:rPr lang="de-DE" dirty="0" smtClean="0"/>
              <a:t>Applications do REST operations on agreed resources</a:t>
            </a:r>
          </a:p>
          <a:p>
            <a:endParaRPr lang="de-DE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388296" cy="61206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dirty="0" smtClean="0"/>
              <a:t>ISG CIM-API</a:t>
            </a:r>
          </a:p>
          <a:p>
            <a:pPr marL="0" indent="0">
              <a:buNone/>
            </a:pPr>
            <a:endParaRPr lang="de-DE" dirty="0" smtClean="0"/>
          </a:p>
          <a:p>
            <a:pPr lvl="1"/>
            <a:r>
              <a:rPr lang="de-DE" dirty="0" smtClean="0"/>
              <a:t>Entity-based information model (Entity, properties, relationships)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lvl="1" indent="-342900"/>
            <a:r>
              <a:rPr lang="de-DE" dirty="0" smtClean="0"/>
              <a:t>Applications agree on underlying ontology that follows information model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  <a:p>
            <a:pPr lvl="1" indent="-342900"/>
            <a:r>
              <a:rPr lang="de-DE" dirty="0" smtClean="0"/>
              <a:t>Applications do REST operations using information structure</a:t>
            </a:r>
          </a:p>
          <a:p>
            <a:pPr lvl="1" indent="-342900"/>
            <a:r>
              <a:rPr lang="de-DE" dirty="0" smtClean="0"/>
              <a:t>Applications can use one single access point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55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5576" y="1988840"/>
            <a:ext cx="446449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55576" y="1052736"/>
            <a:ext cx="4464496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404664"/>
            <a:ext cx="9144000" cy="5040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402832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oneM2M (Rel. 1)</a:t>
            </a:r>
          </a:p>
          <a:p>
            <a:r>
              <a:rPr lang="de-DE" dirty="0" smtClean="0"/>
              <a:t>(REST) Resource Structure</a:t>
            </a:r>
          </a:p>
          <a:p>
            <a:pPr lvl="1"/>
            <a:r>
              <a:rPr lang="de-DE" dirty="0" smtClean="0"/>
              <a:t>is </a:t>
            </a:r>
            <a:r>
              <a:rPr lang="de-DE" b="1" dirty="0" smtClean="0"/>
              <a:t>created</a:t>
            </a:r>
            <a:r>
              <a:rPr lang="de-DE" dirty="0" smtClean="0"/>
              <a:t> by application(s)</a:t>
            </a:r>
          </a:p>
          <a:p>
            <a:r>
              <a:rPr lang="de-DE" dirty="0" smtClean="0"/>
              <a:t>System assumption on information</a:t>
            </a:r>
          </a:p>
          <a:p>
            <a:pPr lvl="1"/>
            <a:r>
              <a:rPr lang="de-DE" dirty="0" smtClean="0"/>
              <a:t>oneM2M system is </a:t>
            </a:r>
            <a:r>
              <a:rPr lang="de-DE" b="1" dirty="0" smtClean="0"/>
              <a:t>agnostic </a:t>
            </a:r>
            <a:r>
              <a:rPr lang="de-DE" dirty="0" smtClean="0"/>
              <a:t>to information</a:t>
            </a:r>
          </a:p>
          <a:p>
            <a:pPr lvl="1"/>
            <a:r>
              <a:rPr lang="de-DE" dirty="0" smtClean="0"/>
              <a:t>oneM2M system does not offer operations on the information itself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38829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ISG CIM-API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Is </a:t>
            </a:r>
            <a:r>
              <a:rPr lang="de-DE" b="1" dirty="0" smtClean="0"/>
              <a:t>implicitly defined </a:t>
            </a:r>
            <a:r>
              <a:rPr lang="de-DE" dirty="0" smtClean="0"/>
              <a:t>by information</a:t>
            </a:r>
            <a:br>
              <a:rPr lang="de-DE" dirty="0" smtClean="0"/>
            </a:br>
            <a:endParaRPr lang="de-DE" dirty="0" smtClean="0"/>
          </a:p>
          <a:p>
            <a:pPr lvl="1" indent="-342900"/>
            <a:r>
              <a:rPr lang="de-DE" dirty="0" smtClean="0"/>
              <a:t>ISG CIM system is </a:t>
            </a:r>
            <a:r>
              <a:rPr lang="de-DE" b="1" dirty="0" smtClean="0"/>
              <a:t>information-centric</a:t>
            </a:r>
          </a:p>
          <a:p>
            <a:pPr lvl="1" indent="-342900"/>
            <a:r>
              <a:rPr lang="de-DE" dirty="0" smtClean="0"/>
              <a:t>ISG CIM system enables applications to specify the information the request</a:t>
            </a:r>
          </a:p>
          <a:p>
            <a:pPr lvl="1" indent="-342900"/>
            <a:r>
              <a:rPr lang="de-DE" dirty="0" smtClean="0"/>
              <a:t>ISG CIM system can filter according to information</a:t>
            </a:r>
          </a:p>
          <a:p>
            <a:pPr lvl="1" indent="-342900"/>
            <a:r>
              <a:rPr lang="de-DE" dirty="0" smtClean="0"/>
              <a:t>ISG CIM system enables indexing, scoping, federation based on information</a:t>
            </a:r>
          </a:p>
        </p:txBody>
      </p:sp>
    </p:spTree>
    <p:extLst>
      <p:ext uri="{BB962C8B-B14F-4D97-AF65-F5344CB8AC3E}">
        <p14:creationId xmlns:p14="http://schemas.microsoft.com/office/powerpoint/2010/main" val="266586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4664"/>
            <a:ext cx="9144000" cy="5040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546848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dirty="0" smtClean="0"/>
              <a:t>oneM2M (Semantics in Rel.3)</a:t>
            </a:r>
          </a:p>
          <a:p>
            <a:r>
              <a:rPr lang="de-DE" dirty="0" smtClean="0"/>
              <a:t>System assumption on information</a:t>
            </a:r>
          </a:p>
          <a:p>
            <a:pPr lvl="1"/>
            <a:r>
              <a:rPr lang="de-DE" dirty="0" smtClean="0"/>
              <a:t>oneM2M system is </a:t>
            </a:r>
            <a:r>
              <a:rPr lang="de-DE" b="1" dirty="0" smtClean="0">
                <a:solidFill>
                  <a:srgbClr val="FF0000"/>
                </a:solidFill>
              </a:rPr>
              <a:t>not</a:t>
            </a:r>
            <a:r>
              <a:rPr lang="de-DE" dirty="0" smtClean="0"/>
              <a:t> </a:t>
            </a:r>
            <a:r>
              <a:rPr lang="de-DE" b="1" dirty="0" smtClean="0"/>
              <a:t>agnostic </a:t>
            </a:r>
            <a:r>
              <a:rPr lang="de-DE" dirty="0" smtClean="0"/>
              <a:t>to </a:t>
            </a:r>
            <a:r>
              <a:rPr lang="de-DE" dirty="0" smtClean="0">
                <a:solidFill>
                  <a:srgbClr val="FF0000"/>
                </a:solidFill>
              </a:rPr>
              <a:t>semantic</a:t>
            </a:r>
            <a:r>
              <a:rPr lang="de-DE" dirty="0" smtClean="0"/>
              <a:t> information</a:t>
            </a:r>
          </a:p>
          <a:p>
            <a:pPr lvl="1"/>
            <a:r>
              <a:rPr lang="de-DE" dirty="0" smtClean="0"/>
              <a:t>oneM2M system does </a:t>
            </a:r>
            <a:r>
              <a:rPr lang="de-DE" strike="sngStrike" dirty="0" smtClean="0">
                <a:solidFill>
                  <a:srgbClr val="FF0000"/>
                </a:solidFill>
              </a:rPr>
              <a:t>not</a:t>
            </a:r>
            <a:r>
              <a:rPr lang="de-DE" dirty="0" smtClean="0"/>
              <a:t> offer operations on the </a:t>
            </a:r>
            <a:r>
              <a:rPr lang="de-DE" dirty="0" smtClean="0">
                <a:solidFill>
                  <a:srgbClr val="FF0000"/>
                </a:solidFill>
              </a:rPr>
              <a:t>semantic</a:t>
            </a:r>
            <a:r>
              <a:rPr lang="de-DE" dirty="0" smtClean="0"/>
              <a:t> information itself</a:t>
            </a:r>
          </a:p>
          <a:p>
            <a:pPr lvl="1"/>
            <a:r>
              <a:rPr lang="de-DE" b="1" dirty="0" smtClean="0"/>
              <a:t>But</a:t>
            </a:r>
            <a:r>
              <a:rPr lang="de-DE" dirty="0" smtClean="0"/>
              <a:t>: Requires explicit scoping by application – where is the right access point, i.e where is the information stored</a:t>
            </a:r>
          </a:p>
          <a:p>
            <a:pPr lvl="1"/>
            <a:r>
              <a:rPr lang="de-DE" dirty="0" smtClean="0"/>
              <a:t>No general indexing, scoping, federation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388296" cy="6480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dirty="0" smtClean="0"/>
              <a:t>ISG CIM-API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lvl="1" indent="-342900"/>
            <a:r>
              <a:rPr lang="de-DE" dirty="0" smtClean="0"/>
              <a:t>ISG CIM system is </a:t>
            </a:r>
            <a:r>
              <a:rPr lang="de-DE" b="1" dirty="0" smtClean="0"/>
              <a:t>information-centric</a:t>
            </a:r>
          </a:p>
          <a:p>
            <a:pPr lvl="1" indent="-342900"/>
            <a:r>
              <a:rPr lang="de-DE" dirty="0" smtClean="0"/>
              <a:t>ISG CIM system enables applications to specify the information they request</a:t>
            </a:r>
          </a:p>
          <a:p>
            <a:pPr lvl="1" indent="-342900"/>
            <a:r>
              <a:rPr lang="de-DE" dirty="0" smtClean="0"/>
              <a:t>ISG CIM system can filter according to information</a:t>
            </a:r>
          </a:p>
          <a:p>
            <a:pPr lvl="1" indent="-342900"/>
            <a:r>
              <a:rPr lang="de-DE" dirty="0" smtClean="0"/>
              <a:t>ISG CIM system enables indexing, scoping, federation based on information</a:t>
            </a:r>
          </a:p>
        </p:txBody>
      </p:sp>
    </p:spTree>
    <p:extLst>
      <p:ext uri="{BB962C8B-B14F-4D97-AF65-F5344CB8AC3E}">
        <p14:creationId xmlns:p14="http://schemas.microsoft.com/office/powerpoint/2010/main" val="3412263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175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High-Level Comparison oneM2M / ISG CIM-API</vt:lpstr>
      <vt:lpstr>PowerPoint Presentation</vt:lpstr>
      <vt:lpstr>PowerPoint Presentation</vt:lpstr>
      <vt:lpstr>PowerPoint Presentation</vt:lpstr>
    </vt:vector>
  </TitlesOfParts>
  <Company>NEC Europe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High-Level Comparison oneM2M / ISG CIM-API</dc:title>
  <dc:creator>Martin Bauer</dc:creator>
  <cp:lastModifiedBy>Karen Hughes</cp:lastModifiedBy>
  <cp:revision>4</cp:revision>
  <dcterms:created xsi:type="dcterms:W3CDTF">2017-11-13T06:14:07Z</dcterms:created>
  <dcterms:modified xsi:type="dcterms:W3CDTF">2017-11-13T10:46:27Z</dcterms:modified>
</cp:coreProperties>
</file>