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75" r:id="rId5"/>
    <p:sldId id="276" r:id="rId6"/>
    <p:sldId id="281" r:id="rId7"/>
    <p:sldId id="277" r:id="rId8"/>
    <p:sldId id="278" r:id="rId9"/>
    <p:sldId id="282" r:id="rId10"/>
    <p:sldId id="279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4" y="305687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41" y="105845"/>
            <a:ext cx="1325890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2017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IoT Week Korea 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J. Kim</a:t>
            </a:r>
          </a:p>
          <a:p>
            <a:r>
              <a:rPr lang="en-US" dirty="0" smtClean="0"/>
              <a:t>TTA</a:t>
            </a:r>
          </a:p>
          <a:p>
            <a:r>
              <a:rPr lang="en-US" dirty="0" smtClean="0"/>
              <a:t>TP37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Industry Day</a:t>
            </a:r>
            <a:endParaRPr lang="ko-KR" altLang="en-US" dirty="0"/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334696" y="1493919"/>
            <a:ext cx="4601739" cy="491803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Held at COEX conference room</a:t>
            </a:r>
          </a:p>
          <a:p>
            <a:r>
              <a:rPr lang="en-US" altLang="ko-KR" dirty="0" smtClean="0"/>
              <a:t>Approximately 80 participants</a:t>
            </a:r>
          </a:p>
          <a:p>
            <a:r>
              <a:rPr lang="en-US" altLang="ko-KR" dirty="0" smtClean="0"/>
              <a:t>7 presentations on oneM2M and its Domestic and Global market Adoptions</a:t>
            </a:r>
          </a:p>
          <a:p>
            <a:r>
              <a:rPr lang="en-US" altLang="ko-KR" dirty="0" smtClean="0"/>
              <a:t>3 presentations on oneM2M Open Source and Certification</a:t>
            </a: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0" y="1493919"/>
            <a:ext cx="6136108" cy="46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Thank you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IoT We</a:t>
            </a:r>
            <a:r>
              <a:rPr lang="en-US" dirty="0" err="1" smtClean="0"/>
              <a:t>ek</a:t>
            </a:r>
            <a:r>
              <a:rPr lang="en-US" dirty="0" smtClean="0"/>
              <a:t> Korea 2018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6099558" cy="4998956"/>
          </a:xfrm>
        </p:spPr>
        <p:txBody>
          <a:bodyPr>
            <a:normAutofit/>
          </a:bodyPr>
          <a:lstStyle/>
          <a:p>
            <a:r>
              <a:rPr lang="fr-FR" dirty="0" smtClean="0"/>
              <a:t>IoT We</a:t>
            </a:r>
            <a:r>
              <a:rPr lang="en-US" dirty="0" err="1" smtClean="0"/>
              <a:t>ek</a:t>
            </a:r>
            <a:r>
              <a:rPr lang="en-US" dirty="0" smtClean="0"/>
              <a:t> Korea 2018 held at COEX Conference Center</a:t>
            </a:r>
            <a:endParaRPr lang="fr-FR" dirty="0" smtClean="0"/>
          </a:p>
          <a:p>
            <a:r>
              <a:rPr lang="fr-FR" dirty="0" smtClean="0"/>
              <a:t>International Exhibition held for 3 days (September 12~14)</a:t>
            </a:r>
          </a:p>
          <a:p>
            <a:r>
              <a:rPr lang="fr-FR" dirty="0" smtClean="0"/>
              <a:t>Nearly 20,000 visitors from over 40 countries </a:t>
            </a:r>
          </a:p>
          <a:p>
            <a:r>
              <a:rPr lang="fr-FR" dirty="0" smtClean="0"/>
              <a:t>TTA’s booth consisted of;</a:t>
            </a:r>
          </a:p>
          <a:p>
            <a:pPr lvl="1"/>
            <a:r>
              <a:rPr lang="fr-FR" dirty="0" smtClean="0"/>
              <a:t>oneM2M</a:t>
            </a:r>
          </a:p>
          <a:p>
            <a:pPr lvl="1"/>
            <a:r>
              <a:rPr lang="fr-FR" dirty="0" smtClean="0"/>
              <a:t>Testing and Certification</a:t>
            </a:r>
          </a:p>
          <a:p>
            <a:pPr lvl="1"/>
            <a:r>
              <a:rPr lang="fr-FR" dirty="0" smtClean="0"/>
              <a:t>SME support project</a:t>
            </a:r>
          </a:p>
          <a:p>
            <a:r>
              <a:rPr lang="fr-FR" dirty="0" smtClean="0"/>
              <a:t>oneM2M Industry Day held on Sept. 14</a:t>
            </a:r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81" y="1493919"/>
            <a:ext cx="4866947" cy="32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oneM2M exhibition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4696" y="1493919"/>
            <a:ext cx="5296670" cy="491803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9 companies with oneM2M implementation participated </a:t>
            </a:r>
          </a:p>
          <a:p>
            <a:pPr lvl="1"/>
            <a:r>
              <a:rPr lang="en-US" altLang="ko-KR" dirty="0" err="1" smtClean="0"/>
              <a:t>Chordant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ntels</a:t>
            </a:r>
          </a:p>
          <a:p>
            <a:pPr lvl="1"/>
            <a:r>
              <a:rPr lang="en-US" altLang="ko-KR" dirty="0" smtClean="0"/>
              <a:t>KETI</a:t>
            </a:r>
          </a:p>
          <a:p>
            <a:pPr lvl="1"/>
            <a:r>
              <a:rPr lang="en-US" altLang="ko-KR" dirty="0" err="1" smtClean="0"/>
              <a:t>Sensinov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Spirent Communications</a:t>
            </a:r>
          </a:p>
          <a:p>
            <a:pPr lvl="1"/>
            <a:r>
              <a:rPr lang="en-US" altLang="ko-KR" dirty="0" smtClean="0"/>
              <a:t>ETSI</a:t>
            </a:r>
          </a:p>
          <a:p>
            <a:pPr lvl="1"/>
            <a:r>
              <a:rPr lang="en-US" altLang="ko-KR" dirty="0" smtClean="0"/>
              <a:t>KDDI Research</a:t>
            </a:r>
          </a:p>
          <a:p>
            <a:pPr lvl="1"/>
            <a:r>
              <a:rPr lang="en-US" altLang="ko-KR" dirty="0" smtClean="0"/>
              <a:t>N2M</a:t>
            </a:r>
          </a:p>
          <a:p>
            <a:pPr lvl="1"/>
            <a:r>
              <a:rPr lang="en-US" altLang="ko-KR" dirty="0" smtClean="0"/>
              <a:t>Korea University of Technology and Education</a:t>
            </a:r>
          </a:p>
          <a:p>
            <a:pPr lvl="1"/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6278137" y="1493919"/>
            <a:ext cx="5218930" cy="4806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ko-KR" dirty="0" smtClean="0"/>
              <a:t>Visited by </a:t>
            </a:r>
          </a:p>
          <a:p>
            <a:pPr lvl="1"/>
            <a:r>
              <a:rPr lang="fr-FR" altLang="ko-KR" dirty="0" smtClean="0"/>
              <a:t>Korea Ministry of Science and ICT</a:t>
            </a:r>
          </a:p>
          <a:p>
            <a:pPr lvl="1"/>
            <a:r>
              <a:rPr lang="fr-FR" altLang="ko-KR" dirty="0" smtClean="0"/>
              <a:t>Korea’s ICT &amp; IoT related agency and association VIPs</a:t>
            </a:r>
          </a:p>
          <a:p>
            <a:pPr lvl="1"/>
            <a:r>
              <a:rPr lang="fr-FR" altLang="ko-KR" dirty="0"/>
              <a:t>ETSI Director General</a:t>
            </a:r>
          </a:p>
          <a:p>
            <a:pPr lvl="1"/>
            <a:r>
              <a:rPr lang="fr-FR" altLang="ko-KR" dirty="0" smtClean="0"/>
              <a:t>11 East Asian country ICT Ministers and Vice ministers</a:t>
            </a:r>
          </a:p>
          <a:p>
            <a:pPr lvl="1"/>
            <a:r>
              <a:rPr lang="fr-FR" altLang="ko-KR" dirty="0" smtClean="0"/>
              <a:t>Samsung Electronic African partners </a:t>
            </a:r>
          </a:p>
          <a:p>
            <a:pPr lvl="1"/>
            <a:endParaRPr lang="fr-FR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180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booth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8" y="1246457"/>
            <a:ext cx="8169966" cy="516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booths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288004"/>
            <a:ext cx="3344991" cy="250874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41" y="1285076"/>
            <a:ext cx="3352800" cy="251459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95" y="1285076"/>
            <a:ext cx="3360693" cy="252052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16" y="3911181"/>
            <a:ext cx="3353345" cy="25150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92" y="3911181"/>
            <a:ext cx="3353345" cy="25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2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participants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3" y="1288004"/>
            <a:ext cx="3339184" cy="25043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98" y="3906826"/>
            <a:ext cx="3339184" cy="250438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5" y="1284737"/>
            <a:ext cx="3347896" cy="251092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88" y="1284737"/>
            <a:ext cx="3347896" cy="251092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07" y="3906826"/>
            <a:ext cx="3339184" cy="25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4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participants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5" y="3905800"/>
            <a:ext cx="3344992" cy="25087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09" y="1285313"/>
            <a:ext cx="3346174" cy="25096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285313"/>
            <a:ext cx="3345177" cy="25088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5" y="1285313"/>
            <a:ext cx="3344992" cy="25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1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Attendees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716155"/>
            <a:ext cx="5583583" cy="41876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53" y="1716154"/>
            <a:ext cx="5583582" cy="41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oneM2M </a:t>
            </a:r>
            <a:r>
              <a:rPr lang="en-US" altLang="ko-KR" dirty="0" smtClean="0"/>
              <a:t>Attendees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6" y="1716154"/>
            <a:ext cx="5583583" cy="41876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80" y="1716153"/>
            <a:ext cx="5583584" cy="41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167</Words>
  <Application>Microsoft Office PowerPoint</Application>
  <PresentationFormat>와이드스크린</PresentationFormat>
  <Paragraphs>44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Myriad Pro</vt:lpstr>
      <vt:lpstr>Myriad Pro Light</vt:lpstr>
      <vt:lpstr>맑은 고딕</vt:lpstr>
      <vt:lpstr>Arial</vt:lpstr>
      <vt:lpstr>Calibri</vt:lpstr>
      <vt:lpstr>Office Theme</vt:lpstr>
      <vt:lpstr>IoT Week Korea 2018</vt:lpstr>
      <vt:lpstr>IoT Week Korea 2018 </vt:lpstr>
      <vt:lpstr>oneM2M exhibition</vt:lpstr>
      <vt:lpstr>oneM2M booth</vt:lpstr>
      <vt:lpstr>oneM2M booths</vt:lpstr>
      <vt:lpstr>oneM2M participants</vt:lpstr>
      <vt:lpstr>oneM2M participants</vt:lpstr>
      <vt:lpstr>oneM2M Attendees</vt:lpstr>
      <vt:lpstr>oneM2M Attendees</vt:lpstr>
      <vt:lpstr>oneM2M Industry Day</vt:lpstr>
      <vt:lpstr>Thank you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Kim Peter J.</cp:lastModifiedBy>
  <cp:revision>18</cp:revision>
  <dcterms:created xsi:type="dcterms:W3CDTF">2017-09-21T15:46:31Z</dcterms:created>
  <dcterms:modified xsi:type="dcterms:W3CDTF">2018-09-19T01:32:48Z</dcterms:modified>
</cp:coreProperties>
</file>