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7"/>
  </p:notesMasterIdLst>
  <p:sldIdLst>
    <p:sldId id="300" r:id="rId3"/>
    <p:sldId id="435" r:id="rId4"/>
    <p:sldId id="447" r:id="rId5"/>
    <p:sldId id="44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BCB"/>
    <a:srgbClr val="443AC6"/>
    <a:srgbClr val="336699"/>
    <a:srgbClr val="006666"/>
    <a:srgbClr val="003366"/>
    <a:srgbClr val="0000CC"/>
    <a:srgbClr val="F5E7E7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3478" autoAdjust="0"/>
  </p:normalViewPr>
  <p:slideViewPr>
    <p:cSldViewPr snapToGrid="0">
      <p:cViewPr>
        <p:scale>
          <a:sx n="106" d="100"/>
          <a:sy n="106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>
            <a:normAutofit/>
          </a:bodyPr>
          <a:lstStyle/>
          <a:p>
            <a:r>
              <a:rPr lang="en-US" b="0" dirty="0"/>
              <a:t>Promoting oneM2M to the Wider IoT Marketplace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Discussion at TP#44</a:t>
            </a:r>
          </a:p>
          <a:p>
            <a:r>
              <a:rPr lang="en-US" dirty="0"/>
              <a:t>Dale Seed</a:t>
            </a:r>
          </a:p>
          <a:p>
            <a:endParaRPr lang="en-US" dirty="0"/>
          </a:p>
          <a:p>
            <a:r>
              <a:rPr lang="en-US" dirty="0"/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9718F-A321-43FD-AA4F-8794FB84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oneM2M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3DE41E-0F81-4937-8A63-533C3ED3E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easy and requires little of your time</a:t>
            </a:r>
          </a:p>
          <a:p>
            <a:endParaRPr lang="en-US" dirty="0"/>
          </a:p>
          <a:p>
            <a:r>
              <a:rPr lang="en-US" dirty="0"/>
              <a:t>Aims</a:t>
            </a:r>
          </a:p>
          <a:p>
            <a:pPr lvl="1"/>
            <a:r>
              <a:rPr lang="en-US" dirty="0"/>
              <a:t>Increase awareness of oneM2M outside the oneM2M community </a:t>
            </a:r>
          </a:p>
          <a:p>
            <a:pPr lvl="1"/>
            <a:r>
              <a:rPr lang="en-US" dirty="0"/>
              <a:t>Share information about initiatives that will bring new members (e.g. AI, Fog &amp; Edge, industrial)</a:t>
            </a:r>
          </a:p>
          <a:p>
            <a:pPr lvl="1"/>
            <a:r>
              <a:rPr lang="en-US" dirty="0"/>
              <a:t>Describe problems that oneM2M solves in order to drive market adoption</a:t>
            </a:r>
          </a:p>
          <a:p>
            <a:endParaRPr lang="en-US" dirty="0"/>
          </a:p>
          <a:p>
            <a:r>
              <a:rPr lang="en-US" dirty="0"/>
              <a:t>Agree a schedule aiming for regular outputs and adequate lead-time for volunteers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5C02CD-7A58-4827-A798-6A26C0A7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2019 outputs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F38CDB-7AAF-421E-9DE5-1247E49A2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58" y="1173570"/>
            <a:ext cx="10700884" cy="534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5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6AE9-174D-452D-BD53-FA33DF9D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25785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Ideas for 2020 – Looking for volunteers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E1D3-7103-4809-94E2-CD263E7FC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4625"/>
            <a:ext cx="5181600" cy="47820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TP summaries - </a:t>
            </a:r>
            <a:r>
              <a:rPr lang="en-US" i="1" dirty="0">
                <a:solidFill>
                  <a:srgbClr val="C00000"/>
                </a:solidFill>
              </a:rPr>
              <a:t>Roland</a:t>
            </a:r>
          </a:p>
          <a:p>
            <a:r>
              <a:rPr lang="en-US" dirty="0"/>
              <a:t>Quarterly ETSI Enjoy articles – </a:t>
            </a:r>
            <a:r>
              <a:rPr lang="en-US" i="1" dirty="0">
                <a:solidFill>
                  <a:srgbClr val="C00000"/>
                </a:solidFill>
              </a:rPr>
              <a:t>Ken &amp; others</a:t>
            </a:r>
          </a:p>
          <a:p>
            <a:r>
              <a:rPr lang="en-US" dirty="0"/>
              <a:t>Uniqueness of oneM2M (effort to date, institution, releases etc.) - </a:t>
            </a:r>
            <a:r>
              <a:rPr lang="en-US" i="1" dirty="0">
                <a:solidFill>
                  <a:srgbClr val="C00000"/>
                </a:solidFill>
              </a:rPr>
              <a:t>Enrico</a:t>
            </a:r>
          </a:p>
          <a:p>
            <a:r>
              <a:rPr lang="en-US" dirty="0"/>
              <a:t>Licensing (brand, technology) and IPR implications of using oneM2M - </a:t>
            </a:r>
            <a:r>
              <a:rPr lang="en-US" i="1" dirty="0">
                <a:solidFill>
                  <a:srgbClr val="C00000"/>
                </a:solidFill>
              </a:rPr>
              <a:t>Enrico</a:t>
            </a:r>
          </a:p>
          <a:p>
            <a:r>
              <a:rPr lang="en-US" dirty="0"/>
              <a:t>R4 webinar – </a:t>
            </a:r>
            <a:r>
              <a:rPr lang="en-US" i="1" dirty="0">
                <a:solidFill>
                  <a:srgbClr val="C00000"/>
                </a:solidFill>
              </a:rPr>
              <a:t>TP &amp; WG Chairs</a:t>
            </a:r>
          </a:p>
          <a:p>
            <a:r>
              <a:rPr lang="en-US" dirty="0"/>
              <a:t>Website Relaunch – </a:t>
            </a:r>
            <a:r>
              <a:rPr lang="en-US" i="1" dirty="0">
                <a:solidFill>
                  <a:srgbClr val="C00000"/>
                </a:solidFill>
              </a:rPr>
              <a:t>ETSI/Nadja</a:t>
            </a:r>
          </a:p>
          <a:p>
            <a:r>
              <a:rPr lang="en-US" dirty="0"/>
              <a:t>Hack-a-thons &amp; </a:t>
            </a:r>
            <a:r>
              <a:rPr lang="en-US" dirty="0" err="1"/>
              <a:t>Interops</a:t>
            </a:r>
            <a:r>
              <a:rPr lang="en-US" dirty="0"/>
              <a:t> – </a:t>
            </a:r>
            <a:r>
              <a:rPr lang="en-US" i="1" dirty="0">
                <a:solidFill>
                  <a:srgbClr val="C00000"/>
                </a:solidFill>
              </a:rPr>
              <a:t>Laurent</a:t>
            </a:r>
          </a:p>
          <a:p>
            <a:r>
              <a:rPr lang="en-US" dirty="0"/>
              <a:t>oneM2M in India - </a:t>
            </a:r>
            <a:r>
              <a:rPr lang="en-US" i="1" dirty="0">
                <a:solidFill>
                  <a:srgbClr val="C00000"/>
                </a:solidFill>
              </a:rPr>
              <a:t>Prof Desai/Pamela Kumar/Sushil Kumar</a:t>
            </a:r>
          </a:p>
          <a:p>
            <a:r>
              <a:rPr lang="en-US" dirty="0"/>
              <a:t>Platform selection – 1:500 gamble -  </a:t>
            </a:r>
            <a:r>
              <a:rPr lang="en-US" i="1" dirty="0">
                <a:solidFill>
                  <a:srgbClr val="C00000"/>
                </a:solidFill>
              </a:rPr>
              <a:t>Andreas N</a:t>
            </a:r>
          </a:p>
          <a:p>
            <a:r>
              <a:rPr lang="en-US" dirty="0"/>
              <a:t>What application developers need – </a:t>
            </a:r>
            <a:r>
              <a:rPr lang="en-US" i="1" dirty="0">
                <a:solidFill>
                  <a:srgbClr val="C00000"/>
                </a:solidFill>
              </a:rPr>
              <a:t>Andreas K. and Bob F.</a:t>
            </a:r>
          </a:p>
          <a:p>
            <a:endParaRPr lang="en-US" i="1" dirty="0">
              <a:solidFill>
                <a:srgbClr val="C00000"/>
              </a:solidFill>
            </a:endParaRPr>
          </a:p>
          <a:p>
            <a:endParaRPr lang="en-US" i="1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4808B-C9EF-409A-9829-7092F56B4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4625"/>
            <a:ext cx="5181600" cy="47820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Commercial view of market – </a:t>
            </a:r>
            <a:r>
              <a:rPr lang="en-US" i="1" dirty="0">
                <a:solidFill>
                  <a:srgbClr val="C00000"/>
                </a:solidFill>
              </a:rPr>
              <a:t>Andreas N. and Rami </a:t>
            </a:r>
            <a:r>
              <a:rPr lang="en-US" i="1" dirty="0" err="1">
                <a:solidFill>
                  <a:srgbClr val="C00000"/>
                </a:solidFill>
              </a:rPr>
              <a:t>Avidan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/>
              <a:t>Evolution of oneM2M in Korea – </a:t>
            </a:r>
            <a:r>
              <a:rPr lang="en-US" i="1" dirty="0">
                <a:solidFill>
                  <a:srgbClr val="C00000"/>
                </a:solidFill>
              </a:rPr>
              <a:t>JaeSeung and SeungMyeong</a:t>
            </a:r>
          </a:p>
          <a:p>
            <a:r>
              <a:rPr lang="en-US" dirty="0"/>
              <a:t>oneM2M in Japan – </a:t>
            </a:r>
            <a:r>
              <a:rPr lang="en-US" i="1" dirty="0">
                <a:solidFill>
                  <a:srgbClr val="C00000"/>
                </a:solidFill>
              </a:rPr>
              <a:t>Kenichi</a:t>
            </a:r>
          </a:p>
          <a:p>
            <a:r>
              <a:rPr lang="en-US" dirty="0"/>
              <a:t>TP member viewpoints – </a:t>
            </a:r>
            <a:r>
              <a:rPr lang="en-US" sz="2600" i="1" dirty="0">
                <a:solidFill>
                  <a:srgbClr val="C00000"/>
                </a:solidFill>
              </a:rPr>
              <a:t>TP delegates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/>
              <a:t>Liaison activities (OCF, LWM2M, China/ICA, IIC, W3C, SAREF etc.) - </a:t>
            </a:r>
            <a:r>
              <a:rPr lang="en-US" i="1" dirty="0">
                <a:solidFill>
                  <a:srgbClr val="C00000"/>
                </a:solidFill>
              </a:rPr>
              <a:t>Josef</a:t>
            </a:r>
          </a:p>
          <a:p>
            <a:r>
              <a:rPr lang="en-US" dirty="0"/>
              <a:t>Fog and Edge activities (to encourage new participants and share as part of IIC liaison) – </a:t>
            </a:r>
            <a:r>
              <a:rPr lang="en-US" i="1" dirty="0">
                <a:solidFill>
                  <a:srgbClr val="C00000"/>
                </a:solidFill>
              </a:rPr>
              <a:t>TBD</a:t>
            </a:r>
          </a:p>
          <a:p>
            <a:r>
              <a:rPr lang="en-US" dirty="0"/>
              <a:t>How organizations can contribute - </a:t>
            </a:r>
            <a:r>
              <a:rPr lang="en-US" i="1" dirty="0">
                <a:solidFill>
                  <a:srgbClr val="C00000"/>
                </a:solidFill>
              </a:rPr>
              <a:t>TBD</a:t>
            </a:r>
          </a:p>
          <a:p>
            <a:pPr lvl="1"/>
            <a:r>
              <a:rPr lang="en-US" dirty="0"/>
              <a:t>Open community</a:t>
            </a:r>
          </a:p>
          <a:p>
            <a:pPr lvl="1"/>
            <a:r>
              <a:rPr lang="en-US" dirty="0"/>
              <a:t>Modularity (implement selectively, new contributions)</a:t>
            </a:r>
          </a:p>
          <a:p>
            <a:r>
              <a:rPr lang="en-US" dirty="0"/>
              <a:t>Other topics welcome!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6D012F-A470-4D7D-B47A-F30E65AEB399}"/>
              </a:ext>
            </a:extLst>
          </p:cNvPr>
          <p:cNvSpPr/>
          <p:nvPr/>
        </p:nvSpPr>
        <p:spPr>
          <a:xfrm>
            <a:off x="421227" y="6488668"/>
            <a:ext cx="357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* Suggested/Tentative Volunteers ;-)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1954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16428</TotalTime>
  <Words>279</Words>
  <Application>Microsoft Office PowerPoint</Application>
  <PresentationFormat>Widescreen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Promoting oneM2M to the Wider IoT Marketplace</vt:lpstr>
      <vt:lpstr>Promoting oneM2M</vt:lpstr>
      <vt:lpstr>Overview of 2019 outputs</vt:lpstr>
      <vt:lpstr>Ideas for 2020 – Looking for volunteers 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</cp:lastModifiedBy>
  <cp:revision>192</cp:revision>
  <cp:lastPrinted>2018-03-21T22:12:22Z</cp:lastPrinted>
  <dcterms:created xsi:type="dcterms:W3CDTF">2017-09-21T15:46:31Z</dcterms:created>
  <dcterms:modified xsi:type="dcterms:W3CDTF">2020-02-20T16:43:03Z</dcterms:modified>
</cp:coreProperties>
</file>