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7" r:id="rId3"/>
    <p:sldId id="263" r:id="rId4"/>
    <p:sldId id="268" r:id="rId5"/>
    <p:sldId id="264" r:id="rId6"/>
    <p:sldId id="269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750"/>
    <p:restoredTop sz="94660"/>
  </p:normalViewPr>
  <p:slideViewPr>
    <p:cSldViewPr showGuides="1">
      <p:cViewPr>
        <p:scale>
          <a:sx n="77" d="100"/>
          <a:sy n="77" d="100"/>
        </p:scale>
        <p:origin x="4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D2606EA-8643-428D-AFC7-314E984A34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22456-2EFA-4962-8539-51DBE7D04B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anose="020B0600000101010101" pitchFamily="34" charset="-127"/>
              </a:defRPr>
            </a:lvl1pPr>
          </a:lstStyle>
          <a:p>
            <a:fld id="{84CBCA90-6015-1543-8615-6921543C4FF5}" type="datetimeFigureOut">
              <a:rPr lang="en-US" altLang="ko-KR"/>
              <a:pPr/>
              <a:t>2/21/2020</a:t>
            </a:fld>
            <a:endParaRPr lang="en-US" altLang="ko-K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0C97AD-31BD-4CDC-8976-AAE9D2875A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642DB1-5AF3-4E92-8E90-766A95D68D9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800E2D2-DF4D-1A4F-96E2-8FE156DC27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C93322-CCD5-4911-95BC-DA366C8828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925F8C-8AD1-48F3-85D5-A78EB205EE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8593C8D8-989F-3B49-B843-2001F5DA88F4}" type="datetimeFigureOut">
              <a:rPr lang="en-US" altLang="ko-KR"/>
              <a:pPr/>
              <a:t>2/21/2020</a:t>
            </a:fld>
            <a:endParaRPr lang="en-US" altLang="ko-K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8AE7F2F-88E9-4BFE-91A9-1F30AE80A4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EEF2E2D-410C-44FD-920D-F4561A2DB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1C276-C35B-4A48-8A7D-F3C0650B80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95F35-9F0C-4249-B079-A7612208D3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5926551D-17C1-554C-A701-C81223F6E36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AC11DFAF-69DC-DD48-B397-FA2611DEE8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E26B4CB-5A02-5E41-807D-80535D43F6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9E2134A7-4DB3-264C-964C-BB0128C758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B5134F6-DE62-7E46-95A7-F9F3E1D1B842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6CD09565-E7FB-8744-9B20-7D5A97682AC7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3B85E369-057F-5243-B5BB-2F3CA935D344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6553B2E-A07E-0840-9FDA-2B97E1545F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4FAB53-0E3C-3642-9F6D-7CF4CA5948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F326343-A229-074A-8B51-51A5717707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59E3EE99-32F8-AF48-806C-B1B6E5FD55BD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2E213D4C-303E-964D-AB9C-6B4EDDA5E022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5FBD9D0-0E0D-B14E-A5C1-831EEA08CC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D39AC7-9A03-7547-BF7B-9984B2838A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5788D26-ACBE-9D4D-85BB-5FF4656C7C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17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90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2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8D1F7C39-2137-2642-94C9-357333733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AADF856-5FEB-4F34-8DCF-F60CE8446B40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4" name="Title 1">
            <a:extLst>
              <a:ext uri="{FF2B5EF4-FFF2-40B4-BE49-F238E27FC236}">
                <a16:creationId xmlns:a16="http://schemas.microsoft.com/office/drawing/2014/main" id="{A4A09158-EBF1-FF49-8E6E-CF26A7F049F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de-DE" sz="4800" b="1" dirty="0">
                <a:solidFill>
                  <a:srgbClr val="A0A0A3"/>
                </a:solidFill>
              </a:rPr>
              <a:t>RDM status report to TP#44</a:t>
            </a:r>
            <a:endParaRPr lang="en-US" altLang="en-US" sz="4800" b="1" dirty="0">
              <a:solidFill>
                <a:srgbClr val="A0A0A3"/>
              </a:solidFill>
            </a:endParaRPr>
          </a:p>
        </p:txBody>
      </p:sp>
      <p:sp>
        <p:nvSpPr>
          <p:cNvPr id="5125" name="TextBox 4">
            <a:extLst>
              <a:ext uri="{FF2B5EF4-FFF2-40B4-BE49-F238E27FC236}">
                <a16:creationId xmlns:a16="http://schemas.microsoft.com/office/drawing/2014/main" id="{10E2137A-4ECE-0D42-9A2A-B7BCD217D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705879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Group Name: oneM2M RDM WG1</a:t>
            </a:r>
          </a:p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Source: Shane HE, </a:t>
            </a:r>
            <a:r>
              <a:rPr lang="en-US" altLang="de-DE" dirty="0" err="1">
                <a:solidFill>
                  <a:srgbClr val="B42025"/>
                </a:solidFill>
              </a:rPr>
              <a:t>TaeHyun</a:t>
            </a:r>
            <a:r>
              <a:rPr lang="en-US" altLang="de-DE" dirty="0">
                <a:solidFill>
                  <a:srgbClr val="B42025"/>
                </a:solidFill>
              </a:rPr>
              <a:t> KIM, Marianne Mohali (RDM chair, vice chair)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2020-02-17 to 2020-02-21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Agenda Item: TP#44, Reports from Working Groups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591C0CF-1F4B-414C-8AC9-E4EBC75D8C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Items for INFORMATION</a:t>
            </a:r>
            <a:endParaRPr lang="en-US" altLang="en-US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E57E8037-4140-C245-9690-6B4BB036065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4582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sz="3200" dirty="0">
                <a:solidFill>
                  <a:schemeClr val="tx1"/>
                </a:solidFill>
              </a:rPr>
              <a:t>Progress on TS-0023, TS-0002, TS-0037, SDT 4.0…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sz="3200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sz="3200" dirty="0">
                <a:solidFill>
                  <a:schemeClr val="tx1"/>
                </a:solidFill>
              </a:rPr>
              <a:t>Smart Lift WI: use cases</a:t>
            </a:r>
          </a:p>
          <a:p>
            <a:pPr marL="82550" lvl="1" indent="0" eaLnBrk="1" hangingPunct="1">
              <a:buNone/>
            </a:pPr>
            <a:endParaRPr lang="en-US" altLang="de-DE" sz="3200" dirty="0">
              <a:solidFill>
                <a:schemeClr val="tx1"/>
              </a:solidFill>
            </a:endParaRPr>
          </a:p>
        </p:txBody>
      </p:sp>
      <p:sp>
        <p:nvSpPr>
          <p:cNvPr id="6148" name="Slide Number Placeholder 5">
            <a:extLst>
              <a:ext uri="{FF2B5EF4-FFF2-40B4-BE49-F238E27FC236}">
                <a16:creationId xmlns:a16="http://schemas.microsoft.com/office/drawing/2014/main" id="{9A3885C5-8964-6949-BC35-B203B7704D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2019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TP-2020-0022-RDM_status_report_to_TP44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029DCB3-B611-5F43-B207-AB766DC7585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Issues for DECISION in TP</a:t>
            </a:r>
            <a:endParaRPr lang="en-US" altLang="en-US"/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23A367C5-E0C9-495F-A8A2-FF4D585E846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174865"/>
            <a:ext cx="8229600" cy="5410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400" dirty="0"/>
              <a:t>CR Pack</a:t>
            </a:r>
          </a:p>
          <a:p>
            <a:pPr lvl="1">
              <a:defRPr/>
            </a:pPr>
            <a:r>
              <a:rPr lang="en-GB" altLang="de-DE" sz="1600" dirty="0"/>
              <a:t>TP-2020-0025 – for approval of TS-0002 updates</a:t>
            </a:r>
          </a:p>
          <a:p>
            <a:pPr lvl="2">
              <a:defRPr/>
            </a:pPr>
            <a:r>
              <a:rPr lang="en-GB" altLang="de-DE" sz="1200" dirty="0"/>
              <a:t>RDM-2020-0006R03 </a:t>
            </a:r>
          </a:p>
          <a:p>
            <a:pPr lvl="1">
              <a:defRPr/>
            </a:pPr>
            <a:r>
              <a:rPr lang="en-GB" altLang="de-DE" sz="1600" dirty="0"/>
              <a:t>TP-2020-0024 – for approval of TS-0023 updates (R4)</a:t>
            </a:r>
          </a:p>
          <a:p>
            <a:pPr lvl="2">
              <a:defRPr/>
            </a:pPr>
            <a:r>
              <a:rPr lang="en-GB" altLang="de-DE" sz="1200" dirty="0"/>
              <a:t>RDM-2020-0007R01 </a:t>
            </a:r>
          </a:p>
          <a:p>
            <a:pPr lvl="2">
              <a:defRPr/>
            </a:pPr>
            <a:r>
              <a:rPr lang="en-GB" altLang="de-DE" sz="1200" dirty="0"/>
              <a:t>RDM-2020-0008R03</a:t>
            </a:r>
          </a:p>
          <a:p>
            <a:pPr lvl="2">
              <a:defRPr/>
            </a:pPr>
            <a:r>
              <a:rPr lang="en-GB" altLang="de-DE" sz="1200" dirty="0"/>
              <a:t>RDM-2020-0010</a:t>
            </a:r>
          </a:p>
          <a:p>
            <a:pPr lvl="2">
              <a:defRPr/>
            </a:pPr>
            <a:r>
              <a:rPr lang="en-GB" altLang="de-DE" sz="1200" dirty="0"/>
              <a:t>RDM-2020-0014R02</a:t>
            </a:r>
          </a:p>
          <a:p>
            <a:pPr lvl="2">
              <a:defRPr/>
            </a:pPr>
            <a:r>
              <a:rPr lang="en-GB" altLang="de-DE" sz="1200" dirty="0"/>
              <a:t>RDM-2020-0013R02</a:t>
            </a:r>
          </a:p>
          <a:p>
            <a:pPr lvl="1">
              <a:defRPr/>
            </a:pPr>
            <a:r>
              <a:rPr lang="en-GB" altLang="de-DE" sz="1600" dirty="0"/>
              <a:t>TP-2020-0023 – for approval of TS-0023 updates (R3)</a:t>
            </a:r>
          </a:p>
          <a:p>
            <a:pPr lvl="2">
              <a:defRPr/>
            </a:pPr>
            <a:r>
              <a:rPr lang="en-GB" altLang="de-DE" sz="1200" dirty="0"/>
              <a:t>RDM-2020-0009R03</a:t>
            </a:r>
          </a:p>
          <a:p>
            <a:pPr lvl="1">
              <a:defRPr/>
            </a:pPr>
            <a:r>
              <a:rPr lang="en-GB" altLang="de-DE" sz="1600" dirty="0"/>
              <a:t>TP-2020-0026 – for approval of TS-0037 updates </a:t>
            </a:r>
          </a:p>
          <a:p>
            <a:pPr lvl="2">
              <a:defRPr/>
            </a:pPr>
            <a:r>
              <a:rPr lang="en-GB" altLang="de-DE" sz="1200" dirty="0"/>
              <a:t>RDM-2020-0020R02</a:t>
            </a:r>
            <a:endParaRPr lang="en-GB" altLang="de-DE" sz="160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WI update</a:t>
            </a:r>
          </a:p>
          <a:p>
            <a:pPr lvl="1">
              <a:defRPr/>
            </a:pPr>
            <a:r>
              <a:rPr lang="en-GB" altLang="ko-KR" sz="1600" dirty="0"/>
              <a:t>TP-2020-0012: WI-0046 Update (approved at TP#44 opening session)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New WI proposal (device management in SDT)</a:t>
            </a:r>
          </a:p>
          <a:p>
            <a:pPr lvl="1">
              <a:defRPr/>
            </a:pPr>
            <a:r>
              <a:rPr lang="en-GB" altLang="ko-KR" sz="1600" dirty="0"/>
              <a:t>TP-2020-0021:WI-Management Object Migration (Ref:RDM-2019-0127R03 )</a:t>
            </a: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0EB40DA9-B9CE-EA49-88D8-80904FA288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2019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TP-2020-0022-RDM_status_report_to_TP44</a:t>
            </a:r>
          </a:p>
          <a:p>
            <a:pPr algn="ctr"/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0323D22D-B454-8242-9956-3843EE3186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Highlights</a:t>
            </a:r>
            <a:endParaRPr lang="en-US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5148B8D-DB36-46CE-BDEE-8491D717DF8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52400" y="1143000"/>
            <a:ext cx="8686800" cy="5181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800" dirty="0"/>
              <a:t>Continued Activity in WG1</a:t>
            </a:r>
          </a:p>
          <a:p>
            <a:pPr lvl="1">
              <a:defRPr/>
            </a:pPr>
            <a:r>
              <a:rPr lang="en-US" altLang="de-DE" sz="1900" dirty="0"/>
              <a:t>WI-0015 - oneM2M Use Case Continuation (smart lifts)</a:t>
            </a:r>
          </a:p>
          <a:p>
            <a:pPr lvl="1">
              <a:defRPr/>
            </a:pPr>
            <a:r>
              <a:rPr lang="en-US" altLang="de-DE" sz="1900" dirty="0"/>
              <a:t>WI-0046 - Vehicular domain enablement  </a:t>
            </a:r>
            <a:r>
              <a:rPr lang="en-US" altLang="de-DE" sz="1900" dirty="0">
                <a:sym typeface="Wingdings" panose="05000000000000000000" pitchFamily="2" charset="2"/>
              </a:rPr>
              <a:t>91</a:t>
            </a:r>
            <a:r>
              <a:rPr lang="en-US" altLang="de-DE" sz="1900" dirty="0"/>
              <a:t>%</a:t>
            </a:r>
          </a:p>
          <a:p>
            <a:pPr lvl="1">
              <a:defRPr/>
            </a:pPr>
            <a:r>
              <a:rPr lang="en-US" altLang="de-DE" sz="1900" dirty="0"/>
              <a:t>WI-0070 - </a:t>
            </a:r>
            <a:r>
              <a:rPr lang="en-GB" sz="1900" dirty="0"/>
              <a:t>Public Warning Service Enabler - normative work 10% </a:t>
            </a:r>
            <a:r>
              <a:rPr lang="en-GB" sz="1900" dirty="0">
                <a:sym typeface="Wingdings" panose="05000000000000000000" pitchFamily="2" charset="2"/>
              </a:rPr>
              <a:t> </a:t>
            </a:r>
            <a:r>
              <a:rPr lang="en-GB" sz="1900" dirty="0"/>
              <a:t>40%</a:t>
            </a:r>
            <a:endParaRPr lang="en-US" altLang="de-DE" sz="1900" dirty="0"/>
          </a:p>
          <a:p>
            <a:pPr lvl="1">
              <a:defRPr/>
            </a:pPr>
            <a:r>
              <a:rPr lang="en-US" altLang="de-DE" sz="1900" dirty="0"/>
              <a:t>WI-0084 - SDT based Information Model and Mapping for Vert. Ind. </a:t>
            </a:r>
            <a:r>
              <a:rPr lang="en-US" altLang="de-DE" sz="1900" dirty="0">
                <a:sym typeface="Wingdings" panose="05000000000000000000" pitchFamily="2" charset="2"/>
              </a:rPr>
              <a:t>70%80%</a:t>
            </a:r>
            <a:endParaRPr lang="fr-FR" altLang="de-DE" sz="1900" dirty="0"/>
          </a:p>
          <a:p>
            <a:pPr lvl="1">
              <a:defRPr/>
            </a:pPr>
            <a:r>
              <a:rPr lang="en-US" altLang="de-DE" sz="1900" dirty="0"/>
              <a:t>WI-0092 - Railway Domain Enablement </a:t>
            </a:r>
            <a:r>
              <a:rPr lang="fr-FR" altLang="de-DE" sz="1900" dirty="0">
                <a:sym typeface="Wingdings" panose="05000000000000000000" pitchFamily="2" charset="2"/>
              </a:rPr>
              <a:t>45</a:t>
            </a:r>
            <a:r>
              <a:rPr lang="fr-FR" altLang="de-DE" sz="1900" dirty="0"/>
              <a:t>%</a:t>
            </a:r>
            <a:endParaRPr lang="en-US" altLang="de-DE" sz="1900" dirty="0"/>
          </a:p>
          <a:p>
            <a:pPr lvl="1">
              <a:defRPr/>
            </a:pPr>
            <a:r>
              <a:rPr lang="en-US" altLang="de-DE" sz="1900" dirty="0"/>
              <a:t>WI-0094 - Ontologies for Smart City Services  </a:t>
            </a:r>
            <a:r>
              <a:rPr lang="en-US" altLang="de-DE" sz="1900" dirty="0">
                <a:sym typeface="Wingdings" panose="05000000000000000000" pitchFamily="2" charset="2"/>
              </a:rPr>
              <a:t>40%</a:t>
            </a:r>
            <a:r>
              <a:rPr lang="ko-KR" altLang="en-US" sz="1900" dirty="0">
                <a:sym typeface="Wingdings" panose="05000000000000000000" pitchFamily="2" charset="2"/>
              </a:rPr>
              <a:t> </a:t>
            </a:r>
            <a:endParaRPr lang="en-US" altLang="de-DE" sz="1900" dirty="0">
              <a:sym typeface="Wingdings" panose="05000000000000000000" pitchFamily="2" charset="2"/>
            </a:endParaRPr>
          </a:p>
          <a:p>
            <a:pPr lvl="1">
              <a:defRPr/>
            </a:pPr>
            <a:r>
              <a:rPr lang="en-GB" altLang="de-DE" sz="1900" dirty="0"/>
              <a:t>WI-0081 - Smart Device Template 4.0 </a:t>
            </a:r>
            <a:r>
              <a:rPr lang="en-US" altLang="ko-KR" sz="1900" dirty="0">
                <a:sym typeface="Wingdings" panose="05000000000000000000" pitchFamily="2" charset="2"/>
              </a:rPr>
              <a:t>85%90%</a:t>
            </a:r>
            <a:endParaRPr lang="en-US" altLang="ko-KR" sz="1900" dirty="0"/>
          </a:p>
          <a:p>
            <a:pPr lvl="1">
              <a:defRPr/>
            </a:pPr>
            <a:r>
              <a:rPr lang="da-DK" altLang="de-DE" sz="1900" dirty="0"/>
              <a:t>WI-0075 - Ind. Dom. </a:t>
            </a:r>
            <a:r>
              <a:rPr lang="da-DK" altLang="de-DE" sz="1900" dirty="0" err="1"/>
              <a:t>Inf</a:t>
            </a:r>
            <a:r>
              <a:rPr lang="da-DK" altLang="de-DE" sz="1900" dirty="0"/>
              <a:t>. Model </a:t>
            </a:r>
            <a:r>
              <a:rPr lang="da-DK" altLang="de-DE" sz="1900" dirty="0" err="1"/>
              <a:t>Mapg</a:t>
            </a:r>
            <a:r>
              <a:rPr lang="da-DK" altLang="de-DE" sz="1900" dirty="0"/>
              <a:t>. &amp; Sem. </a:t>
            </a:r>
            <a:r>
              <a:rPr lang="da-DK" altLang="de-DE" sz="1900" dirty="0" err="1"/>
              <a:t>Spt</a:t>
            </a:r>
            <a:r>
              <a:rPr lang="da-DK" altLang="de-DE" sz="1900" dirty="0"/>
              <a:t>. </a:t>
            </a:r>
            <a:r>
              <a:rPr lang="da-DK" altLang="de-DE" sz="1900" dirty="0">
                <a:sym typeface="Wingdings" panose="05000000000000000000" pitchFamily="2" charset="2"/>
              </a:rPr>
              <a:t>60%</a:t>
            </a:r>
            <a:endParaRPr lang="fr-FR" altLang="de-DE" sz="1900" dirty="0"/>
          </a:p>
          <a:p>
            <a:pPr lvl="1">
              <a:defRPr/>
            </a:pPr>
            <a:endParaRPr lang="en-GB" altLang="de-DE" sz="1900" dirty="0"/>
          </a:p>
          <a:p>
            <a:pPr lvl="1">
              <a:defRPr/>
            </a:pPr>
            <a:endParaRPr lang="en-GB" altLang="de-DE" sz="2400" dirty="0"/>
          </a:p>
        </p:txBody>
      </p:sp>
      <p:sp>
        <p:nvSpPr>
          <p:cNvPr id="9220" name="Slide Number Placeholder 5">
            <a:extLst>
              <a:ext uri="{FF2B5EF4-FFF2-40B4-BE49-F238E27FC236}">
                <a16:creationId xmlns:a16="http://schemas.microsoft.com/office/drawing/2014/main" id="{C25A391D-6087-6543-AE6F-D1C6F0A0DF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2019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TP-2020-0022-RDM_status_report_to_TP44</a:t>
            </a:r>
          </a:p>
          <a:p>
            <a:pPr algn="ctr"/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7E73A43A-79D4-3541-959C-DEB361B1387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Next Steps</a:t>
            </a:r>
            <a:endParaRPr lang="en-US" altLang="en-US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5872849A-F8E5-40DE-BAE3-E3819590B41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4876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de-DE" sz="2300" dirty="0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en-US" altLang="de-DE" sz="2300" dirty="0"/>
              <a:t>advance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Vehicular</a:t>
            </a:r>
            <a:r>
              <a:rPr lang="de-DE" altLang="de-DE" sz="2300" dirty="0"/>
              <a:t> Domain </a:t>
            </a:r>
            <a:r>
              <a:rPr lang="de-DE" altLang="de-DE" sz="2300" dirty="0" err="1"/>
              <a:t>enablement</a:t>
            </a:r>
            <a:r>
              <a:rPr lang="de-DE" altLang="de-DE" sz="2300" dirty="0"/>
              <a:t> </a:t>
            </a:r>
            <a:r>
              <a:rPr lang="de-DE" altLang="de-DE" sz="2300" dirty="0" err="1"/>
              <a:t>document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Railway</a:t>
            </a:r>
            <a:r>
              <a:rPr lang="de-DE" altLang="de-DE" sz="2300" dirty="0"/>
              <a:t> Domain </a:t>
            </a:r>
            <a:r>
              <a:rPr lang="de-DE" altLang="de-DE" sz="2300" dirty="0" err="1"/>
              <a:t>enablement</a:t>
            </a:r>
            <a:r>
              <a:rPr lang="de-DE" altLang="de-DE" sz="2300" dirty="0"/>
              <a:t> </a:t>
            </a:r>
            <a:r>
              <a:rPr lang="de-DE" altLang="de-DE" sz="2300" dirty="0" err="1"/>
              <a:t>document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Industrial Domain </a:t>
            </a:r>
            <a:r>
              <a:rPr lang="de-DE" altLang="de-DE" sz="2300" dirty="0" err="1"/>
              <a:t>enablement</a:t>
            </a:r>
            <a:r>
              <a:rPr lang="de-DE" altLang="de-DE" sz="2300" dirty="0"/>
              <a:t> </a:t>
            </a:r>
            <a:r>
              <a:rPr lang="de-DE" altLang="de-DE" sz="2300" dirty="0" err="1"/>
              <a:t>document</a:t>
            </a:r>
            <a:endParaRPr lang="de-DE" altLang="de-DE" sz="2300" dirty="0"/>
          </a:p>
          <a:p>
            <a:pPr>
              <a:defRPr/>
            </a:pPr>
            <a:r>
              <a:rPr lang="en-GB" altLang="fr-FR" sz="2400" dirty="0"/>
              <a:t>Public Warning Service Enabler – Progress to normative works</a:t>
            </a:r>
          </a:p>
          <a:p>
            <a:pPr>
              <a:defRPr/>
            </a:pPr>
            <a:r>
              <a:rPr lang="en-US" altLang="de-DE" sz="2400" dirty="0"/>
              <a:t>Ontologies for Smart City Services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/>
              <a:t>Start </a:t>
            </a:r>
            <a:r>
              <a:rPr lang="de-DE" altLang="de-DE" sz="2300" dirty="0" err="1"/>
              <a:t>finalizing</a:t>
            </a:r>
            <a:r>
              <a:rPr lang="de-DE" altLang="de-DE" sz="2300" dirty="0"/>
              <a:t> SDT WI-0081 &amp; WI-0084</a:t>
            </a:r>
          </a:p>
          <a:p>
            <a:pPr>
              <a:defRPr/>
            </a:pPr>
            <a:r>
              <a:rPr lang="de-DE" altLang="de-DE" sz="2300" dirty="0"/>
              <a:t>Smart Lifts WI</a:t>
            </a:r>
          </a:p>
          <a:p>
            <a:pPr>
              <a:defRPr/>
            </a:pPr>
            <a:r>
              <a:rPr lang="de-DE" altLang="de-DE" sz="2300" dirty="0"/>
              <a:t>Meeting </a:t>
            </a:r>
            <a:r>
              <a:rPr lang="de-DE" altLang="de-DE" sz="2300" dirty="0" err="1"/>
              <a:t>minutes</a:t>
            </a:r>
            <a:r>
              <a:rPr lang="de-DE" altLang="de-DE" sz="2300" dirty="0"/>
              <a:t>: </a:t>
            </a:r>
            <a:r>
              <a:rPr lang="de-DE" altLang="de-DE" sz="2300" dirty="0">
                <a:highlight>
                  <a:srgbClr val="FFFF00"/>
                </a:highlight>
              </a:rPr>
              <a:t>RDM-2020-0021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F9B0F81-A062-9B43-8E1C-446C93A8D7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2019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TP-2020-0022-RDM_status_report_to_TP44</a:t>
            </a:r>
          </a:p>
          <a:p>
            <a:pPr algn="ctr"/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4CD76A4-8384-434C-8A6E-14629BF5C1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Next Meetings / Calls</a:t>
            </a:r>
            <a:endParaRPr lang="en-US" altLang="en-US" dirty="0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70F1881F-C147-B54A-A9F2-C1E6921DEC8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de-DE" sz="2800" dirty="0"/>
              <a:t>Conference Calls</a:t>
            </a:r>
          </a:p>
          <a:p>
            <a:pPr marL="457200" lvl="1" indent="0">
              <a:buNone/>
            </a:pPr>
            <a:r>
              <a:rPr lang="en-US" altLang="fr-FR" sz="2000" dirty="0">
                <a:solidFill>
                  <a:srgbClr val="FF0000"/>
                </a:solidFill>
              </a:rPr>
              <a:t>2 conference call: </a:t>
            </a:r>
          </a:p>
          <a:p>
            <a:pPr lvl="1"/>
            <a:r>
              <a:rPr lang="en-US" altLang="fr-FR" sz="2000" dirty="0">
                <a:solidFill>
                  <a:srgbClr val="FF0000"/>
                </a:solidFill>
              </a:rPr>
              <a:t>RDM# 44.1 (24 March  12:00-13:30)</a:t>
            </a:r>
          </a:p>
          <a:p>
            <a:pPr lvl="1"/>
            <a:r>
              <a:rPr lang="en-US" altLang="fr-FR" sz="2000" dirty="0">
                <a:solidFill>
                  <a:srgbClr val="FF0000"/>
                </a:solidFill>
              </a:rPr>
              <a:t>RDM# 44.2 (07 April  12:00-13:30)</a:t>
            </a:r>
          </a:p>
          <a:p>
            <a:pPr lvl="1"/>
            <a:endParaRPr lang="en-US" altLang="fr-FR" sz="2000" dirty="0">
              <a:solidFill>
                <a:srgbClr val="FF0000"/>
              </a:solidFill>
            </a:endParaRPr>
          </a:p>
          <a:p>
            <a:r>
              <a:rPr lang="en-GB" altLang="de-DE" sz="2800" dirty="0"/>
              <a:t>Face to Face</a:t>
            </a:r>
          </a:p>
          <a:p>
            <a:pPr lvl="1"/>
            <a:r>
              <a:rPr lang="en-GB" altLang="de-DE" sz="2000" dirty="0">
                <a:solidFill>
                  <a:srgbClr val="FF0000"/>
                </a:solidFill>
              </a:rPr>
              <a:t>RDM#45 in </a:t>
            </a:r>
            <a:r>
              <a:rPr lang="en-US" altLang="de-DE" sz="2000" dirty="0">
                <a:solidFill>
                  <a:srgbClr val="FF0000"/>
                </a:solidFill>
              </a:rPr>
              <a:t>Korea, 20-24 April 2020 (to be discussed….</a:t>
            </a:r>
            <a:endParaRPr lang="en-GB" altLang="de-DE" sz="2000" dirty="0">
              <a:solidFill>
                <a:srgbClr val="FF0000"/>
              </a:solidFill>
            </a:endParaRP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Timeslot allocations unknown at this time</a:t>
            </a: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Advance active WIs</a:t>
            </a: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Review existing requirements for any adjustments based on Stage 2/3 advancements</a:t>
            </a:r>
          </a:p>
        </p:txBody>
      </p:sp>
      <p:sp>
        <p:nvSpPr>
          <p:cNvPr id="11268" name="Slide Number Placeholder 5">
            <a:extLst>
              <a:ext uri="{FF2B5EF4-FFF2-40B4-BE49-F238E27FC236}">
                <a16:creationId xmlns:a16="http://schemas.microsoft.com/office/drawing/2014/main" id="{8D194560-C507-144C-A418-6CBEADFFA3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2019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TP-2020-0022-RDM_status_report_to_TP44</a:t>
            </a:r>
          </a:p>
          <a:p>
            <a:pPr algn="ctr"/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8938</TotalTime>
  <Words>428</Words>
  <Application>Microsoft Office PowerPoint</Application>
  <PresentationFormat>On-screen Show (4:3)</PresentationFormat>
  <Paragraphs>68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Myriad pro</vt:lpstr>
      <vt:lpstr>Arial</vt:lpstr>
      <vt:lpstr>Calibri</vt:lpstr>
      <vt:lpstr>Office Theme</vt:lpstr>
      <vt:lpstr>RDM status report to TP#44</vt:lpstr>
      <vt:lpstr>Items for INFORMATION</vt:lpstr>
      <vt:lpstr>Issues for DECISION in TP</vt:lpstr>
      <vt:lpstr>Highlights</vt:lpstr>
      <vt:lpstr>Next Steps</vt:lpstr>
      <vt:lpstr>Next Meetings / Calls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He, Shane (Nokia - FR/Paris-Saclay)</cp:lastModifiedBy>
  <cp:revision>212</cp:revision>
  <dcterms:created xsi:type="dcterms:W3CDTF">2012-09-11T22:52:11Z</dcterms:created>
  <dcterms:modified xsi:type="dcterms:W3CDTF">2020-02-21T05:27:42Z</dcterms:modified>
</cp:coreProperties>
</file>