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7"/>
  </p:notesMasterIdLst>
  <p:handoutMasterIdLst>
    <p:handoutMasterId r:id="rId8"/>
  </p:handoutMasterIdLst>
  <p:sldIdLst>
    <p:sldId id="256" r:id="rId4"/>
    <p:sldId id="258" r:id="rId5"/>
    <p:sldId id="259" r:id="rId6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93117" autoAdjust="0"/>
  </p:normalViewPr>
  <p:slideViewPr>
    <p:cSldViewPr>
      <p:cViewPr varScale="1">
        <p:scale>
          <a:sx n="69" d="100"/>
          <a:sy n="69" d="100"/>
        </p:scale>
        <p:origin x="15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95DE443B-A093-48AC-9317-4C27E0EA4B7A}" type="datetimeFigureOut">
              <a:rPr lang="en-US" altLang="ko-KR"/>
              <a:pPr>
                <a:defRPr/>
              </a:pPr>
              <a:t>5/16/2016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Gulim" panose="020B0600000101010101" pitchFamily="34" charset="-127"/>
              </a:defRPr>
            </a:lvl1pPr>
          </a:lstStyle>
          <a:p>
            <a:pPr>
              <a:defRPr/>
            </a:pPr>
            <a:fld id="{76C32D02-A2C3-46E4-BE57-E04BD88AFD59}" type="slidenum">
              <a:rPr lang="en-US" altLang="ko-KR"/>
              <a:pPr>
                <a:defRPr/>
              </a:pPr>
              <a:t>‹N°›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9557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8BDC33B-6E98-468E-A249-E1B9ADD32B52}" type="datetimeFigureOut">
              <a:rPr lang="ko-KR" altLang="en-US"/>
              <a:pPr>
                <a:defRPr/>
              </a:pPr>
              <a:t>2016-05-16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49A2C-14DD-406A-A1DD-689FE9748B6F}" type="slidenum">
              <a:rPr lang="ko-KR" altLang="en-US"/>
              <a:pPr>
                <a:defRPr/>
              </a:pPr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4693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49A2C-14DD-406A-A1DD-689FE9748B6F}" type="slidenum">
              <a:rPr lang="ko-KR" altLang="en-US" smtClean="0"/>
              <a:pPr>
                <a:defRPr/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4447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Gulim" panose="020B0600000101010101" pitchFamily="34" charset="-127"/>
              </a:defRPr>
            </a:lvl1pPr>
          </a:lstStyle>
          <a:p>
            <a:pPr>
              <a:defRPr/>
            </a:pPr>
            <a:fld id="{D36CC4B6-3B34-4555-B154-2E10AC930BA2}" type="slidenum">
              <a:rPr lang="en-US" altLang="ko-KR"/>
              <a:pPr>
                <a:defRPr/>
              </a:pPr>
              <a:t>‹N°›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431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Gulim" panose="020B0600000101010101" pitchFamily="34" charset="-127"/>
              </a:defRPr>
            </a:lvl1pPr>
          </a:lstStyle>
          <a:p>
            <a:pPr>
              <a:defRPr/>
            </a:pPr>
            <a:fld id="{7A25F9B0-EE2F-4914-BD58-2559E97442A6}" type="slidenum">
              <a:rPr lang="en-US" altLang="ko-KR"/>
              <a:pPr>
                <a:defRPr/>
              </a:pPr>
              <a:t>‹N°›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2882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379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46531" y="6488668"/>
            <a:ext cx="86355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TST-2016-0099-Remote_access_to_volunteer_implementations_for_conformance_testing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4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ko-KR" altLang="ko-KR">
              <a:solidFill>
                <a:srgbClr val="FFFFFF"/>
              </a:solidFill>
            </a:endParaRPr>
          </a:p>
        </p:txBody>
      </p:sp>
      <p:sp>
        <p:nvSpPr>
          <p:cNvPr id="5124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304800" y="3711575"/>
            <a:ext cx="8534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 sz="3600" b="1" dirty="0">
                <a:solidFill>
                  <a:srgbClr val="A0A0A3"/>
                </a:solidFill>
                <a:ea typeface="Gulim" panose="020B0600000101010101" pitchFamily="34" charset="-127"/>
              </a:rPr>
              <a:t>Remote access to volunteer implementations for conformance testing</a:t>
            </a:r>
            <a:br>
              <a:rPr lang="en-US" altLang="ko-KR" sz="3600" b="1" dirty="0">
                <a:solidFill>
                  <a:srgbClr val="A0A0A3"/>
                </a:solidFill>
                <a:ea typeface="Gulim" panose="020B0600000101010101" pitchFamily="34" charset="-127"/>
              </a:rPr>
            </a:br>
            <a:endParaRPr lang="en-US" altLang="ko-KR" sz="3600" b="1" dirty="0">
              <a:solidFill>
                <a:srgbClr val="A0A0A3"/>
              </a:solidFill>
              <a:ea typeface="Gulim" panose="020B0600000101010101" pitchFamily="34" charset="-127"/>
            </a:endParaRP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609600" y="5405735"/>
            <a:ext cx="841050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anose="020B0600000101010101" pitchFamily="34" charset="-127"/>
              </a:rPr>
              <a:t>Group Name: TST WG</a:t>
            </a:r>
          </a:p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anose="020B0600000101010101" pitchFamily="34" charset="-127"/>
              </a:rPr>
              <a:t>Source: Easy Global Market (EGM) (supported by EC funded H2020 ARMOUR project)</a:t>
            </a:r>
          </a:p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anose="020B0600000101010101" pitchFamily="34" charset="-127"/>
              </a:rPr>
              <a:t>Meeting Date: 2016-05-16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229600" cy="1143000"/>
          </a:xfrm>
        </p:spPr>
        <p:txBody>
          <a:bodyPr/>
          <a:lstStyle/>
          <a:p>
            <a:r>
              <a:rPr lang="fr-FR" dirty="0"/>
              <a:t>Feedback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Conformance</a:t>
            </a:r>
            <a:r>
              <a:rPr lang="fr-FR" dirty="0"/>
              <a:t> </a:t>
            </a:r>
            <a:r>
              <a:rPr lang="fr-FR" dirty="0" err="1"/>
              <a:t>Testing</a:t>
            </a:r>
            <a:r>
              <a:rPr lang="fr-FR" dirty="0"/>
              <a:t> at interop#2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5129" y="1371600"/>
            <a:ext cx="8229600" cy="4800600"/>
          </a:xfrm>
        </p:spPr>
        <p:txBody>
          <a:bodyPr/>
          <a:lstStyle/>
          <a:p>
            <a:r>
              <a:rPr lang="en-US" sz="2400" dirty="0"/>
              <a:t>1 week of Conformance Testing (10 – 13 /05/2016)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Over all positive feedback</a:t>
            </a:r>
          </a:p>
          <a:p>
            <a:r>
              <a:rPr lang="en-US" sz="2400" dirty="0">
                <a:solidFill>
                  <a:schemeClr val="tx1"/>
                </a:solidFill>
              </a:rPr>
              <a:t>First time running tests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Difficulties running some test cases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Improvements needed to bring higher confidence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Provide written reports</a:t>
            </a:r>
          </a:p>
          <a:p>
            <a:r>
              <a:rPr lang="en-US" sz="2000" dirty="0"/>
              <a:t>oneM2M tester group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Build better testing tools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Provide written reports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Higher quality conformance testing during next interop sessions</a:t>
            </a:r>
          </a:p>
          <a:p>
            <a:r>
              <a:rPr lang="en-US" sz="2000" dirty="0"/>
              <a:t>Prepare for next event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Continuous testing through on-line platforms</a:t>
            </a:r>
          </a:p>
          <a:p>
            <a:pPr lvl="1"/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933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062" y="-101440"/>
            <a:ext cx="8229600" cy="1143000"/>
          </a:xfrm>
        </p:spPr>
        <p:txBody>
          <a:bodyPr/>
          <a:lstStyle/>
          <a:p>
            <a:r>
              <a:rPr lang="en-GB" dirty="0"/>
              <a:t>Remote access to oneM2M implementations</a:t>
            </a:r>
            <a:br>
              <a:rPr lang="en-GB" dirty="0"/>
            </a:br>
            <a:endParaRPr lang="en-GB" dirty="0"/>
          </a:p>
        </p:txBody>
      </p:sp>
      <p:sp>
        <p:nvSpPr>
          <p:cNvPr id="5" name="ZoneTexte 4"/>
          <p:cNvSpPr txBox="1"/>
          <p:nvPr/>
        </p:nvSpPr>
        <p:spPr>
          <a:xfrm>
            <a:off x="457200" y="15240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Online Google sheet to gather oneM2M platform data: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GB" sz="2000" dirty="0"/>
              <a:t> Accessible trough request for volunteer oneM2M platform developers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Required Input Information described in table below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GB" sz="2000" b="1" dirty="0"/>
              <a:t>Note: </a:t>
            </a:r>
            <a:r>
              <a:rPr lang="en-GB" sz="2000" u="sng" dirty="0"/>
              <a:t>public IP</a:t>
            </a:r>
            <a:r>
              <a:rPr lang="en-GB" sz="2000" dirty="0"/>
              <a:t> address, oneM2M platform must accessible remotely</a:t>
            </a:r>
          </a:p>
          <a:p>
            <a:pPr lvl="1"/>
            <a:endParaRPr lang="en-GB" sz="2000" dirty="0"/>
          </a:p>
          <a:p>
            <a:pPr lvl="1"/>
            <a:endParaRPr lang="en-GB" sz="2000" dirty="0"/>
          </a:p>
          <a:p>
            <a:pPr lvl="1"/>
            <a:endParaRPr lang="en-GB" sz="2000" dirty="0"/>
          </a:p>
          <a:p>
            <a:pPr lvl="1"/>
            <a:endParaRPr lang="en-GB" sz="2000" dirty="0"/>
          </a:p>
          <a:p>
            <a:pPr lvl="1"/>
            <a:endParaRPr lang="en-GB" sz="2000" dirty="0"/>
          </a:p>
          <a:p>
            <a:pPr lvl="1"/>
            <a:endParaRPr lang="en-GB" sz="2000" dirty="0"/>
          </a:p>
          <a:p>
            <a:pPr lvl="1"/>
            <a:endParaRPr lang="en-GB" sz="2000" dirty="0"/>
          </a:p>
          <a:p>
            <a:pPr lvl="1"/>
            <a:endParaRPr lang="en-GB" sz="2000" dirty="0"/>
          </a:p>
          <a:p>
            <a:pPr lvl="1"/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773452"/>
              </p:ext>
            </p:extLst>
          </p:nvPr>
        </p:nvGraphicFramePr>
        <p:xfrm>
          <a:off x="2057400" y="3810000"/>
          <a:ext cx="4352925" cy="2241391"/>
        </p:xfrm>
        <a:graphic>
          <a:graphicData uri="http://schemas.openxmlformats.org/drawingml/2006/table">
            <a:tbl>
              <a:tblPr/>
              <a:tblGrid>
                <a:gridCol w="178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69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dirty="0">
                          <a:effectLst/>
                        </a:rPr>
                        <a:t>IP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{PUBLIC IP}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84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dirty="0">
                          <a:effectLst/>
                        </a:rPr>
                        <a:t>Port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{PORT}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91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dirty="0">
                          <a:effectLst/>
                        </a:rPr>
                        <a:t>CSE ID 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Example: /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84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>
                          <a:effectLst/>
                        </a:rPr>
                        <a:t>CSE Name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Example: </a:t>
                      </a:r>
                      <a:r>
                        <a:rPr lang="en-US" dirty="0" err="1">
                          <a:effectLst/>
                        </a:rPr>
                        <a:t>mobius-yt</a:t>
                      </a:r>
                      <a:endParaRPr lang="en-US" dirty="0">
                        <a:effectLst/>
                      </a:endParaRP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90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dirty="0">
                          <a:effectLst/>
                        </a:rPr>
                        <a:t>Default ACP originator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Example: {</a:t>
                      </a:r>
                      <a:r>
                        <a:rPr lang="en-US" dirty="0" err="1">
                          <a:effectLst/>
                        </a:rPr>
                        <a:t>admin:admin</a:t>
                      </a:r>
                      <a:r>
                        <a:rPr lang="en-US" dirty="0">
                          <a:effectLst/>
                        </a:rPr>
                        <a:t>}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9378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2B4E09D6F7F4409272E6E6A6C1EB2E" ma:contentTypeVersion="6" ma:contentTypeDescription="Create a new document." ma:contentTypeScope="" ma:versionID="c853d7ab684c09853b9159c6057f8f3d">
  <xsd:schema xmlns:xsd="http://www.w3.org/2001/XMLSchema" xmlns:p="http://schemas.microsoft.com/office/2006/metadata/properties" xmlns:ns2="132a0d76-4fce-476a-bb63-62eb729f34bf" targetNamespace="http://schemas.microsoft.com/office/2006/metadata/properties" ma:root="true" ma:fieldsID="d26e2b4d056b456ec611eff4902e103f" ns2:_="">
    <xsd:import namespace="132a0d76-4fce-476a-bb63-62eb729f34bf"/>
    <xsd:element name="properties">
      <xsd:complexType>
        <xsd:sequence>
          <xsd:element name="documentManagement">
            <xsd:complexType>
              <xsd:all>
                <xsd:element ref="ns2:Meeting_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132a0d76-4fce-476a-bb63-62eb729f34bf" elementFormDefault="qualified">
    <xsd:import namespace="http://schemas.microsoft.com/office/2006/documentManagement/types"/>
    <xsd:element name="Meeting_id" ma:index="8" nillable="true" ma:displayName="Meeting_id" ma:default="TP-15" ma:internalName="Meeting_id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TP-15"/>
                        <xsd:enumeration value="TP-14"/>
                        <xsd:enumeration value="TP-13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eting_id xmlns="132a0d76-4fce-476a-bb63-62eb729f34bf">
      <Value>TP-15</Value>
    </Meeting_id>
  </documentManagement>
</p:properties>
</file>

<file path=customXml/itemProps1.xml><?xml version="1.0" encoding="utf-8"?>
<ds:datastoreItem xmlns:ds="http://schemas.openxmlformats.org/officeDocument/2006/customXml" ds:itemID="{21225378-2992-48B1-8518-E8C40D8755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2a0d76-4fce-476a-bb63-62eb729f34b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29A2241D-EA5B-47D5-A0CB-801D59DBE032}">
  <ds:schemaRefs>
    <ds:schemaRef ds:uri="http://schemas.openxmlformats.org/package/2006/metadata/core-properties"/>
    <ds:schemaRef ds:uri="http://schemas.microsoft.com/office/2006/documentManagement/types"/>
    <ds:schemaRef ds:uri="132a0d76-4fce-476a-bb63-62eb729f34bf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11082</TotalTime>
  <Words>170</Words>
  <Application>Microsoft Office PowerPoint</Application>
  <PresentationFormat>Affichage à l'écran (4:3)</PresentationFormat>
  <Paragraphs>42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1" baseType="lpstr">
      <vt:lpstr>맑은 고딕</vt:lpstr>
      <vt:lpstr>맑은 고딕</vt:lpstr>
      <vt:lpstr>Arial</vt:lpstr>
      <vt:lpstr>Calibri</vt:lpstr>
      <vt:lpstr>Gulim</vt:lpstr>
      <vt:lpstr>Gulim</vt:lpstr>
      <vt:lpstr>Wingdings</vt:lpstr>
      <vt:lpstr>Office Theme</vt:lpstr>
      <vt:lpstr>Remote access to volunteer implementations for conformance testing </vt:lpstr>
      <vt:lpstr>Feedback from Conformance Testing at interop#2</vt:lpstr>
      <vt:lpstr>Remote access to oneM2M implementations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Bob.Flynn@InterDigital.com</dc:creator>
  <cp:lastModifiedBy>franck legall</cp:lastModifiedBy>
  <cp:revision>201</cp:revision>
  <cp:lastPrinted>2015-08-21T06:02:57Z</cp:lastPrinted>
  <dcterms:created xsi:type="dcterms:W3CDTF">2012-09-11T22:52:11Z</dcterms:created>
  <dcterms:modified xsi:type="dcterms:W3CDTF">2016-05-16T23:23:06Z</dcterms:modified>
</cp:coreProperties>
</file>