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7"/>
  </p:notesMasterIdLst>
  <p:handoutMasterIdLst>
    <p:handoutMasterId r:id="rId8"/>
  </p:handoutMasterIdLst>
  <p:sldIdLst>
    <p:sldId id="256" r:id="rId4"/>
    <p:sldId id="258" r:id="rId5"/>
    <p:sldId id="259" r:id="rId6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3117" autoAdjust="0"/>
  </p:normalViewPr>
  <p:slideViewPr>
    <p:cSldViewPr>
      <p:cViewPr varScale="1">
        <p:scale>
          <a:sx n="69" d="100"/>
          <a:sy n="69" d="100"/>
        </p:scale>
        <p:origin x="15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95DE443B-A093-48AC-9317-4C27E0EA4B7A}" type="datetimeFigureOut">
              <a:rPr lang="en-US" altLang="ko-KR"/>
              <a:pPr>
                <a:defRPr/>
              </a:pPr>
              <a:t>5/19/2016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76C32D02-A2C3-46E4-BE57-E04BD88AFD59}" type="slidenum">
              <a:rPr lang="en-US" altLang="ko-KR"/>
              <a:pPr>
                <a:defRPr/>
              </a:pPr>
              <a:t>‹N°›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9557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8BDC33B-6E98-468E-A249-E1B9ADD32B52}" type="datetimeFigureOut">
              <a:rPr lang="ko-KR" altLang="en-US"/>
              <a:pPr>
                <a:defRPr/>
              </a:pPr>
              <a:t>2016-05-19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49A2C-14DD-406A-A1DD-689FE9748B6F}" type="slidenum">
              <a:rPr lang="ko-KR" altLang="en-US"/>
              <a:pPr>
                <a:defRPr/>
              </a:pPr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469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49A2C-14DD-406A-A1DD-689FE9748B6F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4447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D36CC4B6-3B34-4555-B154-2E10AC930BA2}" type="slidenum">
              <a:rPr lang="en-US" altLang="ko-KR"/>
              <a:pPr>
                <a:defRPr/>
              </a:pPr>
              <a:t>‹N°›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431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7A25F9B0-EE2F-4914-BD58-2559E97442A6}" type="slidenum">
              <a:rPr lang="en-US" altLang="ko-KR"/>
              <a:pPr>
                <a:defRPr/>
              </a:pPr>
              <a:t>‹N°›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2882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379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46531" y="6488668"/>
            <a:ext cx="4422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TST-2016-0105-Monitoring_TP_development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4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304800" y="3711575"/>
            <a:ext cx="8534400" cy="14700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 sz="3600" b="1" dirty="0">
                <a:solidFill>
                  <a:srgbClr val="A0A0A3"/>
                </a:solidFill>
                <a:ea typeface="Gulim" panose="020B0600000101010101" pitchFamily="34" charset="-127"/>
              </a:rPr>
              <a:t>Monitoring TPs development</a:t>
            </a:r>
            <a:br>
              <a:rPr lang="en-US" altLang="ko-KR" sz="3600" b="1" dirty="0">
                <a:solidFill>
                  <a:srgbClr val="A0A0A3"/>
                </a:solidFill>
                <a:ea typeface="Gulim" panose="020B0600000101010101" pitchFamily="34" charset="-127"/>
              </a:rPr>
            </a:br>
            <a:endParaRPr lang="en-US" altLang="ko-KR" sz="3600" b="1" dirty="0">
              <a:solidFill>
                <a:srgbClr val="A0A0A3"/>
              </a:solidFill>
              <a:ea typeface="Gulim" panose="020B0600000101010101" pitchFamily="34" charset="-127"/>
            </a:endParaRP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609600" y="5405735"/>
            <a:ext cx="34352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Group Name: TST WG</a:t>
            </a: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Source: Easy Global Market (EGM) </a:t>
            </a: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Meeting Date: 2016-05-16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1143000"/>
          </a:xfrm>
        </p:spPr>
        <p:txBody>
          <a:bodyPr/>
          <a:lstStyle/>
          <a:p>
            <a:r>
              <a:rPr lang="fr-FR" dirty="0"/>
              <a:t>Situation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5129" y="1371600"/>
            <a:ext cx="8229600" cy="4800600"/>
          </a:xfrm>
        </p:spPr>
        <p:txBody>
          <a:bodyPr/>
          <a:lstStyle/>
          <a:p>
            <a:r>
              <a:rPr lang="fr-FR" sz="2400" dirty="0"/>
              <a:t>About 1500 </a:t>
            </a:r>
            <a:r>
              <a:rPr lang="fr-FR" sz="2400" dirty="0" err="1"/>
              <a:t>requirements</a:t>
            </a:r>
            <a:r>
              <a:rPr lang="fr-FR" sz="2400" dirty="0"/>
              <a:t> </a:t>
            </a:r>
            <a:r>
              <a:rPr lang="fr-FR" sz="2400" dirty="0" err="1"/>
              <a:t>identified</a:t>
            </a:r>
            <a:r>
              <a:rPr lang="fr-FR" sz="2400" dirty="0"/>
              <a:t> </a:t>
            </a:r>
            <a:r>
              <a:rPr lang="fr-FR" sz="2400" dirty="0" err="1"/>
              <a:t>from</a:t>
            </a:r>
            <a:r>
              <a:rPr lang="fr-FR" sz="2400" dirty="0"/>
              <a:t> TS001 and TS004</a:t>
            </a:r>
          </a:p>
          <a:p>
            <a:r>
              <a:rPr lang="fr-FR" sz="2400" dirty="0"/>
              <a:t>Associated test </a:t>
            </a:r>
            <a:r>
              <a:rPr lang="fr-FR" sz="2400" dirty="0" err="1"/>
              <a:t>purpose</a:t>
            </a:r>
            <a:r>
              <a:rPr lang="fr-FR" sz="2400" dirty="0"/>
              <a:t> to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developped</a:t>
            </a:r>
            <a:endParaRPr lang="fr-FR" sz="2400" dirty="0"/>
          </a:p>
          <a:p>
            <a:r>
              <a:rPr lang="fr-FR" sz="2400" dirty="0"/>
              <a:t>Teams have been </a:t>
            </a:r>
            <a:r>
              <a:rPr lang="fr-FR" sz="2400" dirty="0" err="1"/>
              <a:t>defined</a:t>
            </a:r>
            <a:r>
              <a:rPr lang="fr-FR" sz="2400" dirty="0"/>
              <a:t> (REG, DMR, SUB, GMG, DIS, LOC, DMG, CMDH, SEC)</a:t>
            </a:r>
          </a:p>
          <a:p>
            <a:r>
              <a:rPr lang="fr-FR" sz="2400" dirty="0"/>
              <a:t>But …</a:t>
            </a:r>
          </a:p>
          <a:p>
            <a:r>
              <a:rPr lang="fr-FR" sz="2400" dirty="0" err="1"/>
              <a:t>Very</a:t>
            </a:r>
            <a:r>
              <a:rPr lang="fr-FR" sz="2400" dirty="0"/>
              <a:t> few </a:t>
            </a:r>
            <a:r>
              <a:rPr lang="fr-FR" sz="2400" dirty="0" err="1"/>
              <a:t>TPs</a:t>
            </a:r>
            <a:r>
              <a:rPr lang="fr-FR" sz="2400" dirty="0"/>
              <a:t> </a:t>
            </a:r>
            <a:r>
              <a:rPr lang="fr-FR" sz="2400" dirty="0" err="1"/>
              <a:t>get</a:t>
            </a:r>
            <a:r>
              <a:rPr lang="fr-FR" sz="2400" dirty="0"/>
              <a:t> </a:t>
            </a:r>
            <a:r>
              <a:rPr lang="fr-FR" sz="2400" dirty="0" err="1"/>
              <a:t>uploaded</a:t>
            </a:r>
            <a:endParaRPr lang="fr-FR" sz="2400" dirty="0"/>
          </a:p>
          <a:p>
            <a:r>
              <a:rPr lang="fr-FR" sz="2400" dirty="0"/>
              <a:t>This slow down </a:t>
            </a:r>
            <a:r>
              <a:rPr lang="fr-FR" sz="2400" dirty="0" err="1"/>
              <a:t>overall</a:t>
            </a:r>
            <a:r>
              <a:rPr lang="fr-FR" sz="2400" dirty="0"/>
              <a:t> test </a:t>
            </a:r>
            <a:r>
              <a:rPr lang="fr-FR" sz="2400" dirty="0" err="1"/>
              <a:t>process</a:t>
            </a:r>
            <a:r>
              <a:rPr lang="fr-FR" sz="2400" dirty="0"/>
              <a:t> (ATS </a:t>
            </a:r>
            <a:r>
              <a:rPr lang="fr-FR" sz="2400" dirty="0" err="1"/>
              <a:t>development</a:t>
            </a:r>
            <a:r>
              <a:rPr lang="fr-FR" sz="2400" dirty="0"/>
              <a:t>, etc.)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=&gt; Monitoring exist but lack of visibility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11933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TP </a:t>
            </a:r>
            <a:r>
              <a:rPr lang="fr-FR" dirty="0" err="1"/>
              <a:t>developement</a:t>
            </a:r>
            <a:r>
              <a:rPr lang="fr-FR" dirty="0"/>
              <a:t> monitoring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Monitoring </a:t>
            </a:r>
            <a:r>
              <a:rPr lang="fr-FR" dirty="0" err="1"/>
              <a:t>Metrics</a:t>
            </a:r>
            <a:endParaRPr lang="fr-FR" dirty="0"/>
          </a:p>
          <a:p>
            <a:pPr lvl="1"/>
            <a:r>
              <a:rPr lang="fr-FR" dirty="0"/>
              <a:t>% </a:t>
            </a:r>
            <a:r>
              <a:rPr lang="fr-FR" dirty="0" err="1"/>
              <a:t>requirements</a:t>
            </a:r>
            <a:r>
              <a:rPr lang="fr-FR" dirty="0"/>
              <a:t> </a:t>
            </a:r>
            <a:r>
              <a:rPr lang="fr-FR" dirty="0" err="1"/>
              <a:t>coverage</a:t>
            </a:r>
            <a:endParaRPr lang="fr-FR" dirty="0"/>
          </a:p>
          <a:p>
            <a:pPr lvl="1"/>
            <a:r>
              <a:rPr lang="fr-FR" dirty="0"/>
              <a:t>Nb of </a:t>
            </a:r>
            <a:r>
              <a:rPr lang="fr-FR" dirty="0" err="1"/>
              <a:t>generated</a:t>
            </a:r>
            <a:r>
              <a:rPr lang="fr-FR" dirty="0"/>
              <a:t> </a:t>
            </a:r>
            <a:r>
              <a:rPr lang="fr-FR" dirty="0" err="1"/>
              <a:t>TPs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In total and per team (REG, DMR, SUB, GMG, DIS, LOC, DMG, CMDH, SEC)</a:t>
            </a:r>
          </a:p>
          <a:p>
            <a:pPr lvl="1"/>
            <a:endParaRPr lang="fr-FR" dirty="0"/>
          </a:p>
          <a:p>
            <a:r>
              <a:rPr lang="fr-FR" dirty="0" err="1"/>
              <a:t>Suggest</a:t>
            </a:r>
            <a:r>
              <a:rPr lang="fr-FR" dirty="0"/>
              <a:t> to </a:t>
            </a:r>
            <a:r>
              <a:rPr lang="fr-FR" dirty="0" err="1"/>
              <a:t>get</a:t>
            </a:r>
            <a:r>
              <a:rPr lang="fr-FR" dirty="0"/>
              <a:t>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shown</a:t>
            </a:r>
            <a:r>
              <a:rPr lang="fr-FR" dirty="0"/>
              <a:t> at </a:t>
            </a:r>
            <a:r>
              <a:rPr lang="fr-FR" dirty="0" err="1"/>
              <a:t>each</a:t>
            </a:r>
            <a:r>
              <a:rPr lang="fr-FR" dirty="0"/>
              <a:t> TST sessions to </a:t>
            </a:r>
            <a:r>
              <a:rPr lang="fr-FR" dirty="0" err="1"/>
              <a:t>highlight</a:t>
            </a:r>
            <a:r>
              <a:rPr lang="fr-FR" dirty="0"/>
              <a:t> progresses (and encourage contributions ?)</a:t>
            </a:r>
          </a:p>
        </p:txBody>
      </p:sp>
    </p:spTree>
    <p:extLst>
      <p:ext uri="{BB962C8B-B14F-4D97-AF65-F5344CB8AC3E}">
        <p14:creationId xmlns:p14="http://schemas.microsoft.com/office/powerpoint/2010/main" val="4037021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eting_id xmlns="132a0d76-4fce-476a-bb63-62eb729f34bf">
      <Value>TP-15</Value>
    </Meeting_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2B4E09D6F7F4409272E6E6A6C1EB2E" ma:contentTypeVersion="6" ma:contentTypeDescription="Create a new document." ma:contentTypeScope="" ma:versionID="c853d7ab684c09853b9159c6057f8f3d">
  <xsd:schema xmlns:xsd="http://www.w3.org/2001/XMLSchema" xmlns:p="http://schemas.microsoft.com/office/2006/metadata/properties" xmlns:ns2="132a0d76-4fce-476a-bb63-62eb729f34bf" targetNamespace="http://schemas.microsoft.com/office/2006/metadata/properties" ma:root="true" ma:fieldsID="d26e2b4d056b456ec611eff4902e103f" ns2:_="">
    <xsd:import namespace="132a0d76-4fce-476a-bb63-62eb729f34bf"/>
    <xsd:element name="properties">
      <xsd:complexType>
        <xsd:sequence>
          <xsd:element name="documentManagement">
            <xsd:complexType>
              <xsd:all>
                <xsd:element ref="ns2:Meeting_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32a0d76-4fce-476a-bb63-62eb729f34bf" elementFormDefault="qualified">
    <xsd:import namespace="http://schemas.microsoft.com/office/2006/documentManagement/types"/>
    <xsd:element name="Meeting_id" ma:index="8" nillable="true" ma:displayName="Meeting_id" ma:default="TP-15" ma:internalName="Meeting_id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TP-15"/>
                        <xsd:enumeration value="TP-14"/>
                        <xsd:enumeration value="TP-13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9A2241D-EA5B-47D5-A0CB-801D59DBE032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32a0d76-4fce-476a-bb63-62eb729f34bf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1225378-2992-48B1-8518-E8C40D8755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2a0d76-4fce-476a-bb63-62eb729f34b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11237</TotalTime>
  <Words>97</Words>
  <Application>Microsoft Office PowerPoint</Application>
  <PresentationFormat>Affichage à l'écran 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Malgun Gothic</vt:lpstr>
      <vt:lpstr>Malgun Gothic</vt:lpstr>
      <vt:lpstr>Arial</vt:lpstr>
      <vt:lpstr>Calibri</vt:lpstr>
      <vt:lpstr>굴림</vt:lpstr>
      <vt:lpstr>굴림</vt:lpstr>
      <vt:lpstr>Office Theme</vt:lpstr>
      <vt:lpstr>Monitoring TPs development </vt:lpstr>
      <vt:lpstr>Situation</vt:lpstr>
      <vt:lpstr>TP developement monitoring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Bob.Flynn@InterDigital.com</dc:creator>
  <cp:lastModifiedBy>franck legall</cp:lastModifiedBy>
  <cp:revision>216</cp:revision>
  <cp:lastPrinted>2015-08-21T06:02:57Z</cp:lastPrinted>
  <dcterms:created xsi:type="dcterms:W3CDTF">2012-09-11T22:52:11Z</dcterms:created>
  <dcterms:modified xsi:type="dcterms:W3CDTF">2016-05-19T01:56:31Z</dcterms:modified>
</cp:coreProperties>
</file>