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25/05/17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Semantic testing in oneM2M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779187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Mengxuan Zhao, Easy Global Market, Mengxuan.zhao@eglobalmark.com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</a:t>
            </a:r>
            <a:r>
              <a:rPr lang="en-US" altLang="en-US" dirty="0" smtClean="0">
                <a:solidFill>
                  <a:srgbClr val="B42025"/>
                </a:solidFill>
              </a:rPr>
              <a:t>&lt;2017-05_25&gt;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&lt;agenda item topic name&gt;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semantic enablement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Resource level (TS0001)</a:t>
            </a:r>
          </a:p>
          <a:p>
            <a:pPr lvl="1" eaLnBrk="1" hangingPunct="1"/>
            <a:r>
              <a:rPr lang="en-US" altLang="en-US" sz="1800" dirty="0"/>
              <a:t>Semantic Descriptor </a:t>
            </a:r>
          </a:p>
          <a:p>
            <a:pPr lvl="1" eaLnBrk="1" hangingPunct="1"/>
            <a:r>
              <a:rPr lang="en-US" altLang="en-US" sz="1800" dirty="0"/>
              <a:t>Semantic </a:t>
            </a:r>
            <a:r>
              <a:rPr lang="en-US" altLang="en-US" sz="1800" dirty="0" err="1"/>
              <a:t>FanOut</a:t>
            </a:r>
            <a:r>
              <a:rPr lang="en-US" altLang="en-US" sz="1800" dirty="0"/>
              <a:t> point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Operation level (TS0001)</a:t>
            </a:r>
          </a:p>
          <a:p>
            <a:pPr lvl="1" eaLnBrk="1" hangingPunct="1"/>
            <a:r>
              <a:rPr lang="en-US" altLang="en-US" sz="1800" dirty="0"/>
              <a:t>Semantic discovery procedure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Model level (TS 0012)</a:t>
            </a:r>
          </a:p>
          <a:p>
            <a:pPr lvl="1" eaLnBrk="1" hangingPunct="1"/>
            <a:r>
              <a:rPr lang="en-US" altLang="en-US" sz="1800" dirty="0"/>
              <a:t>oneM2M base ontology</a:t>
            </a:r>
          </a:p>
          <a:p>
            <a:pPr lvl="1" eaLnBrk="1" hangingPunct="1"/>
            <a:r>
              <a:rPr lang="en-US" altLang="en-US" sz="1800" dirty="0"/>
              <a:t>Other ontologies mapped to BO need to be tested?</a:t>
            </a:r>
          </a:p>
          <a:p>
            <a:pPr eaLnBrk="1" hangingPunct="1"/>
            <a:r>
              <a:rPr lang="en-US" altLang="en-US" sz="2000" dirty="0"/>
              <a:t>Semantic testing needs to cover all the levels above</a:t>
            </a:r>
          </a:p>
          <a:p>
            <a:pPr lvl="1" eaLnBrk="1" hangingPunct="1"/>
            <a:r>
              <a:rPr lang="en-US" altLang="en-US" sz="1800" dirty="0"/>
              <a:t>Conformance testing (1</a:t>
            </a:r>
            <a:r>
              <a:rPr lang="en-US" altLang="en-US" sz="1800" baseline="30000" dirty="0"/>
              <a:t>st</a:t>
            </a:r>
            <a:r>
              <a:rPr lang="en-US" altLang="en-US" sz="1800" dirty="0"/>
              <a:t> step)</a:t>
            </a:r>
          </a:p>
          <a:p>
            <a:pPr lvl="1" eaLnBrk="1" hangingPunct="1"/>
            <a:r>
              <a:rPr lang="en-US" altLang="en-US" sz="1800" dirty="0"/>
              <a:t>Interoperability testing (next step)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resource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r>
              <a:rPr lang="fr-FR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oneM2M </a:t>
            </a:r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framework</a:t>
            </a:r>
            <a:r>
              <a:rPr lang="fr-FR" dirty="0"/>
              <a:t> has been </a:t>
            </a:r>
            <a:r>
              <a:rPr lang="fr-FR" dirty="0" err="1"/>
              <a:t>focusing</a:t>
            </a:r>
            <a:r>
              <a:rPr lang="fr-FR" dirty="0"/>
              <a:t> on </a:t>
            </a:r>
            <a:r>
              <a:rPr lang="fr-FR" dirty="0" err="1"/>
              <a:t>resource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far</a:t>
            </a:r>
          </a:p>
          <a:p>
            <a:r>
              <a:rPr lang="fr-FR" dirty="0" err="1"/>
              <a:t>Quite</a:t>
            </a:r>
            <a:r>
              <a:rPr lang="fr-FR" dirty="0"/>
              <a:t> </a:t>
            </a:r>
            <a:r>
              <a:rPr lang="fr-FR" dirty="0" err="1"/>
              <a:t>similar</a:t>
            </a:r>
            <a:r>
              <a:rPr lang="fr-FR" dirty="0"/>
              <a:t> to </a:t>
            </a:r>
            <a:r>
              <a:rPr lang="fr-FR" dirty="0" err="1"/>
              <a:t>classic</a:t>
            </a:r>
            <a:r>
              <a:rPr lang="fr-FR" dirty="0"/>
              <a:t> oneM2M test cases</a:t>
            </a:r>
          </a:p>
          <a:p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semanticDescriptor</a:t>
            </a:r>
            <a:r>
              <a:rPr lang="fr-FR" dirty="0"/>
              <a:t> and </a:t>
            </a:r>
            <a:r>
              <a:rPr lang="fr-FR" dirty="0" err="1"/>
              <a:t>semanticFanoutPoint</a:t>
            </a:r>
            <a:r>
              <a:rPr lang="fr-FR" dirty="0"/>
              <a:t> </a:t>
            </a:r>
            <a:r>
              <a:rPr lang="fr-FR" dirty="0" err="1"/>
              <a:t>specifications</a:t>
            </a:r>
            <a:r>
              <a:rPr lang="fr-FR" dirty="0"/>
              <a:t> </a:t>
            </a:r>
            <a:r>
              <a:rPr lang="fr-FR" dirty="0" err="1"/>
              <a:t>available</a:t>
            </a:r>
            <a:r>
              <a:rPr lang="fr-FR" dirty="0"/>
              <a:t>,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step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create</a:t>
            </a:r>
            <a:r>
              <a:rPr lang="fr-FR" dirty="0"/>
              <a:t>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difficuties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65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on model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Main </a:t>
            </a:r>
            <a:r>
              <a:rPr lang="fr-FR" dirty="0" err="1"/>
              <a:t>target</a:t>
            </a:r>
            <a:r>
              <a:rPr lang="fr-FR" dirty="0"/>
              <a:t>: the content of « </a:t>
            </a:r>
            <a:r>
              <a:rPr lang="fr-FR" dirty="0" err="1"/>
              <a:t>descriptor</a:t>
            </a:r>
            <a:r>
              <a:rPr lang="fr-FR" dirty="0"/>
              <a:t> » of </a:t>
            </a:r>
            <a:r>
              <a:rPr lang="fr-FR" dirty="0" err="1"/>
              <a:t>semanticDescriptor</a:t>
            </a:r>
            <a:r>
              <a:rPr lang="fr-FR" dirty="0"/>
              <a:t>, </a:t>
            </a:r>
            <a:r>
              <a:rPr lang="fr-FR" dirty="0" err="1"/>
              <a:t>semantic</a:t>
            </a:r>
            <a:r>
              <a:rPr lang="fr-FR" dirty="0"/>
              <a:t> annotation in RDF triples</a:t>
            </a:r>
          </a:p>
          <a:p>
            <a:r>
              <a:rPr lang="fr-FR" dirty="0" err="1"/>
              <a:t>Tested</a:t>
            </a:r>
            <a:r>
              <a:rPr lang="fr-FR" dirty="0"/>
              <a:t> </a:t>
            </a:r>
            <a:r>
              <a:rPr lang="fr-FR" dirty="0" err="1"/>
              <a:t>against</a:t>
            </a:r>
            <a:r>
              <a:rPr lang="fr-FR" dirty="0"/>
              <a:t> the </a:t>
            </a:r>
            <a:r>
              <a:rPr lang="fr-FR" dirty="0" err="1"/>
              <a:t>reference</a:t>
            </a:r>
            <a:r>
              <a:rPr lang="fr-FR" dirty="0"/>
              <a:t> </a:t>
            </a:r>
            <a:r>
              <a:rPr lang="fr-FR" dirty="0" err="1"/>
              <a:t>ontology</a:t>
            </a:r>
            <a:r>
              <a:rPr lang="fr-FR" dirty="0"/>
              <a:t> </a:t>
            </a:r>
            <a:r>
              <a:rPr lang="fr-FR" dirty="0" err="1"/>
              <a:t>specified</a:t>
            </a:r>
            <a:r>
              <a:rPr lang="fr-FR" dirty="0"/>
              <a:t> in the </a:t>
            </a:r>
            <a:r>
              <a:rPr lang="fr-FR" dirty="0" err="1"/>
              <a:t>resource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81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43000"/>
          </a:xfrm>
        </p:spPr>
        <p:txBody>
          <a:bodyPr/>
          <a:lstStyle/>
          <a:p>
            <a:pPr algn="l"/>
            <a:r>
              <a:rPr lang="fr-FR" sz="3600" dirty="0"/>
              <a:t>Basic aspects and </a:t>
            </a:r>
            <a:r>
              <a:rPr lang="fr-FR" sz="3600" dirty="0" err="1"/>
              <a:t>potential</a:t>
            </a:r>
            <a:r>
              <a:rPr lang="fr-FR" sz="3600" dirty="0"/>
              <a:t> </a:t>
            </a:r>
            <a:r>
              <a:rPr lang="fr-FR" sz="3600" dirty="0" err="1"/>
              <a:t>semantic</a:t>
            </a:r>
            <a:r>
              <a:rPr lang="fr-FR" sz="3600" dirty="0"/>
              <a:t> tests on model </a:t>
            </a:r>
            <a:r>
              <a:rPr lang="fr-FR" sz="3600" dirty="0" err="1"/>
              <a:t>level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fr-FR" sz="2000" dirty="0"/>
              <a:t>Lexical tests</a:t>
            </a:r>
          </a:p>
          <a:p>
            <a:pPr lvl="1"/>
            <a:r>
              <a:rPr lang="fr-FR" sz="1800" dirty="0"/>
              <a:t>(test1) Ill-</a:t>
            </a:r>
            <a:r>
              <a:rPr lang="fr-FR" sz="1800" dirty="0" err="1"/>
              <a:t>formed</a:t>
            </a:r>
            <a:r>
              <a:rPr lang="fr-FR" sz="1800" dirty="0"/>
              <a:t> RDF </a:t>
            </a:r>
            <a:r>
              <a:rPr lang="fr-FR" sz="1800" dirty="0" err="1"/>
              <a:t>serialization</a:t>
            </a:r>
            <a:r>
              <a:rPr lang="fr-FR" sz="1800" dirty="0"/>
              <a:t> format (XML, JSON, etc.)</a:t>
            </a:r>
          </a:p>
          <a:p>
            <a:r>
              <a:rPr lang="fr-FR" sz="2000" dirty="0" err="1"/>
              <a:t>Syntactic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(test2) </a:t>
            </a:r>
            <a:r>
              <a:rPr lang="fr-FR" sz="1800" dirty="0" err="1"/>
              <a:t>Untyped</a:t>
            </a:r>
            <a:r>
              <a:rPr lang="fr-FR" sz="1800" dirty="0"/>
              <a:t> </a:t>
            </a:r>
            <a:r>
              <a:rPr lang="fr-FR" sz="1800" dirty="0" err="1"/>
              <a:t>resources</a:t>
            </a:r>
            <a:r>
              <a:rPr lang="fr-FR" sz="1800" dirty="0"/>
              <a:t> and </a:t>
            </a:r>
            <a:r>
              <a:rPr lang="fr-FR" sz="1800" dirty="0" err="1"/>
              <a:t>literal</a:t>
            </a:r>
            <a:endParaRPr lang="fr-FR" sz="1800" dirty="0"/>
          </a:p>
          <a:p>
            <a:pPr lvl="1"/>
            <a:r>
              <a:rPr lang="fr-FR" sz="1800" dirty="0"/>
              <a:t>(test3) </a:t>
            </a:r>
            <a:r>
              <a:rPr lang="en-US" sz="1800" dirty="0"/>
              <a:t>Ill-formed URIs and language tags on literals</a:t>
            </a:r>
          </a:p>
          <a:p>
            <a:pPr lvl="1"/>
            <a:r>
              <a:rPr lang="fr-FR" sz="1800" dirty="0"/>
              <a:t>(test4)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fr-FR" sz="1800" dirty="0" err="1"/>
              <a:t>prefix</a:t>
            </a:r>
            <a:r>
              <a:rPr lang="fr-FR" sz="1800" dirty="0"/>
              <a:t> </a:t>
            </a:r>
            <a:r>
              <a:rPr lang="fr-FR" sz="1800" dirty="0" err="1"/>
              <a:t>namespaces</a:t>
            </a:r>
            <a:endParaRPr lang="fr-FR" sz="1800" dirty="0"/>
          </a:p>
          <a:p>
            <a:pPr lvl="1"/>
            <a:r>
              <a:rPr lang="fr-FR" sz="1800" dirty="0"/>
              <a:t>(test5) </a:t>
            </a:r>
            <a:r>
              <a:rPr lang="fr-FR" sz="1800" dirty="0" err="1"/>
              <a:t>Unknown</a:t>
            </a:r>
            <a:r>
              <a:rPr lang="fr-FR" sz="1800" dirty="0"/>
              <a:t> </a:t>
            </a:r>
            <a:r>
              <a:rPr lang="fr-FR" sz="1800" dirty="0" err="1"/>
              <a:t>properties</a:t>
            </a:r>
            <a:r>
              <a:rPr lang="fr-FR" sz="1800" dirty="0"/>
              <a:t> and classes</a:t>
            </a:r>
          </a:p>
          <a:p>
            <a:r>
              <a:rPr lang="fr-FR" sz="2000" dirty="0" err="1"/>
              <a:t>Semantic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(test6)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en-US" sz="1800" dirty="0"/>
              <a:t>Inheritance relationships for classes and properties</a:t>
            </a:r>
          </a:p>
          <a:p>
            <a:pPr lvl="1"/>
            <a:r>
              <a:rPr lang="fr-FR" sz="1800" dirty="0"/>
              <a:t>(test7) </a:t>
            </a:r>
            <a:r>
              <a:rPr lang="en-US" sz="1800" dirty="0"/>
              <a:t>Inconsistency of classes and individuals (instances)</a:t>
            </a:r>
          </a:p>
          <a:p>
            <a:r>
              <a:rPr lang="en-US" sz="2000" dirty="0"/>
              <a:t>Cardinality tests</a:t>
            </a:r>
          </a:p>
          <a:p>
            <a:pPr lvl="1"/>
            <a:r>
              <a:rPr lang="fr-FR" sz="1800" dirty="0"/>
              <a:t>(test8) </a:t>
            </a:r>
            <a:r>
              <a:rPr lang="fr-FR" sz="1800" dirty="0" err="1"/>
              <a:t>Cardinality</a:t>
            </a:r>
            <a:r>
              <a:rPr lang="fr-FR" sz="1800" dirty="0"/>
              <a:t> </a:t>
            </a:r>
            <a:r>
              <a:rPr lang="fr-FR" sz="1800" dirty="0" err="1"/>
              <a:t>inconsistency</a:t>
            </a:r>
            <a:r>
              <a:rPr lang="fr-FR" sz="1800" dirty="0"/>
              <a:t> </a:t>
            </a:r>
            <a:r>
              <a:rPr lang="fr-FR" sz="1800" dirty="0" err="1"/>
              <a:t>regarding</a:t>
            </a:r>
            <a:r>
              <a:rPr lang="fr-FR" sz="1800" dirty="0"/>
              <a:t> the </a:t>
            </a:r>
            <a:r>
              <a:rPr lang="fr-FR" sz="1800" dirty="0" err="1"/>
              <a:t>ontology</a:t>
            </a:r>
            <a:endParaRPr lang="fr-FR" sz="1800" dirty="0"/>
          </a:p>
          <a:p>
            <a:r>
              <a:rPr lang="fr-FR" sz="2000" dirty="0"/>
              <a:t>Online </a:t>
            </a:r>
            <a:r>
              <a:rPr lang="fr-FR" sz="2000" dirty="0" err="1"/>
              <a:t>tool</a:t>
            </a:r>
            <a:r>
              <a:rPr lang="fr-FR" sz="2000" dirty="0"/>
              <a:t> </a:t>
            </a:r>
            <a:r>
              <a:rPr lang="fr-FR" sz="2000" dirty="0" err="1"/>
              <a:t>available</a:t>
            </a:r>
            <a:r>
              <a:rPr lang="fr-FR" sz="2000" dirty="0"/>
              <a:t> to </a:t>
            </a:r>
            <a:r>
              <a:rPr lang="fr-FR" sz="2000" dirty="0" err="1"/>
              <a:t>execute</a:t>
            </a:r>
            <a:r>
              <a:rPr lang="fr-FR" sz="2000" dirty="0"/>
              <a:t> </a:t>
            </a:r>
            <a:r>
              <a:rPr lang="fr-FR" sz="2000" dirty="0" err="1"/>
              <a:t>these</a:t>
            </a:r>
            <a:r>
              <a:rPr lang="fr-FR" sz="2000" dirty="0"/>
              <a:t> tests in the </a:t>
            </a:r>
            <a:r>
              <a:rPr lang="fr-FR" sz="2000" dirty="0" err="1"/>
              <a:t>semantic</a:t>
            </a:r>
            <a:r>
              <a:rPr lang="fr-FR" sz="2000" dirty="0"/>
              <a:t> annotation </a:t>
            </a:r>
            <a:r>
              <a:rPr lang="fr-FR" sz="1800" dirty="0"/>
              <a:t>(</a:t>
            </a:r>
            <a:r>
              <a:rPr lang="fr-FR" sz="1800" dirty="0" err="1">
                <a:solidFill>
                  <a:schemeClr val="accent2"/>
                </a:solidFill>
              </a:rPr>
              <a:t>reference</a:t>
            </a:r>
            <a:r>
              <a:rPr lang="fr-FR" sz="1800" dirty="0">
                <a:solidFill>
                  <a:schemeClr val="accent2"/>
                </a:solidFill>
              </a:rPr>
              <a:t>: MAS-2016-0242</a:t>
            </a:r>
            <a:r>
              <a:rPr lang="fr-FR" sz="1800" dirty="0"/>
              <a:t>)</a:t>
            </a:r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3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operation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discovery</a:t>
            </a:r>
            <a:r>
              <a:rPr lang="fr-FR" dirty="0"/>
              <a:t> </a:t>
            </a:r>
            <a:r>
              <a:rPr lang="fr-FR" dirty="0" err="1"/>
              <a:t>procedure</a:t>
            </a:r>
            <a:r>
              <a:rPr lang="fr-FR" dirty="0"/>
              <a:t> </a:t>
            </a:r>
            <a:r>
              <a:rPr lang="fr-FR" dirty="0" err="1"/>
              <a:t>specified</a:t>
            </a:r>
            <a:r>
              <a:rPr lang="fr-FR" dirty="0"/>
              <a:t> in TS0001 10.2.35</a:t>
            </a:r>
          </a:p>
          <a:p>
            <a:r>
              <a:rPr lang="fr-FR" dirty="0" err="1"/>
              <a:t>Using</a:t>
            </a:r>
            <a:r>
              <a:rPr lang="fr-FR" dirty="0"/>
              <a:t> SPARQL </a:t>
            </a:r>
            <a:r>
              <a:rPr lang="fr-FR" dirty="0" err="1"/>
              <a:t>queries</a:t>
            </a:r>
            <a:r>
              <a:rPr lang="fr-FR" dirty="0"/>
              <a:t> to </a:t>
            </a:r>
            <a:r>
              <a:rPr lang="fr-FR" dirty="0" err="1"/>
              <a:t>find</a:t>
            </a:r>
            <a:r>
              <a:rPr lang="fr-FR" dirty="0"/>
              <a:t> </a:t>
            </a:r>
            <a:r>
              <a:rPr lang="fr-FR" dirty="0" err="1"/>
              <a:t>matched</a:t>
            </a:r>
            <a:r>
              <a:rPr lang="fr-FR" dirty="0"/>
              <a:t> </a:t>
            </a:r>
            <a:r>
              <a:rPr lang="fr-FR" dirty="0" err="1"/>
              <a:t>descriptors</a:t>
            </a:r>
            <a:r>
              <a:rPr lang="fr-FR" dirty="0"/>
              <a:t> in </a:t>
            </a:r>
            <a:r>
              <a:rPr lang="fr-FR" dirty="0" err="1"/>
              <a:t>semanticDescriptor</a:t>
            </a:r>
            <a:endParaRPr lang="fr-FR" dirty="0"/>
          </a:p>
          <a:p>
            <a:r>
              <a:rPr lang="fr-FR" dirty="0"/>
              <a:t>For </a:t>
            </a:r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purpose</a:t>
            </a:r>
            <a:r>
              <a:rPr lang="fr-FR" dirty="0"/>
              <a:t>, </a:t>
            </a:r>
            <a:r>
              <a:rPr lang="fr-FR" dirty="0" err="1"/>
              <a:t>dedicated</a:t>
            </a:r>
            <a:r>
              <a:rPr lang="fr-FR" dirty="0"/>
              <a:t> </a:t>
            </a:r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resources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needed</a:t>
            </a:r>
            <a:r>
              <a:rPr lang="fr-FR" dirty="0"/>
              <a:t> to check the </a:t>
            </a:r>
            <a:r>
              <a:rPr lang="fr-FR" dirty="0" err="1"/>
              <a:t>procedure</a:t>
            </a:r>
            <a:r>
              <a:rPr lang="fr-FR" dirty="0"/>
              <a:t> </a:t>
            </a:r>
            <a:r>
              <a:rPr lang="fr-FR" dirty="0" err="1"/>
              <a:t>execution</a:t>
            </a:r>
            <a:r>
              <a:rPr lang="fr-FR" dirty="0"/>
              <a:t> </a:t>
            </a:r>
            <a:r>
              <a:rPr lang="fr-FR" dirty="0" err="1"/>
              <a:t>result</a:t>
            </a:r>
            <a:endParaRPr lang="fr-FR" dirty="0"/>
          </a:p>
          <a:p>
            <a:pPr marL="457200" lvl="1" indent="0">
              <a:buNone/>
            </a:pPr>
            <a:r>
              <a:rPr lang="fr-F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489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Discussion point</a:t>
            </a:r>
            <a:endParaRPr lang="zh-CN" altLang="en-US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zh-CN" dirty="0" err="1"/>
              <a:t>Other</a:t>
            </a:r>
            <a:r>
              <a:rPr lang="fr-FR" altLang="zh-CN" dirty="0"/>
              <a:t> aspects </a:t>
            </a:r>
            <a:r>
              <a:rPr lang="fr-FR" altLang="zh-CN" dirty="0" err="1"/>
              <a:t>need</a:t>
            </a:r>
            <a:r>
              <a:rPr lang="fr-FR" altLang="zh-CN" dirty="0"/>
              <a:t> to </a:t>
            </a:r>
            <a:r>
              <a:rPr lang="fr-FR" altLang="zh-CN" dirty="0" err="1"/>
              <a:t>be</a:t>
            </a:r>
            <a:r>
              <a:rPr lang="fr-FR" altLang="zh-CN" dirty="0"/>
              <a:t> </a:t>
            </a:r>
            <a:r>
              <a:rPr lang="fr-FR" altLang="zh-CN" dirty="0" err="1"/>
              <a:t>included</a:t>
            </a:r>
            <a:r>
              <a:rPr lang="fr-FR" altLang="zh-CN" dirty="0"/>
              <a:t> in </a:t>
            </a:r>
            <a:r>
              <a:rPr lang="fr-FR" altLang="zh-CN" dirty="0" err="1"/>
              <a:t>semantic</a:t>
            </a:r>
            <a:r>
              <a:rPr lang="fr-FR" altLang="zh-CN" dirty="0"/>
              <a:t> </a:t>
            </a:r>
            <a:r>
              <a:rPr lang="fr-FR" altLang="zh-CN" dirty="0" err="1"/>
              <a:t>testing</a:t>
            </a:r>
            <a:r>
              <a:rPr lang="fr-FR" altLang="zh-CN" dirty="0"/>
              <a:t>?</a:t>
            </a:r>
          </a:p>
          <a:p>
            <a:r>
              <a:rPr lang="fr-FR" altLang="zh-CN" dirty="0"/>
              <a:t>Need to </a:t>
            </a:r>
            <a:r>
              <a:rPr lang="fr-FR" altLang="zh-CN" dirty="0" err="1"/>
              <a:t>define</a:t>
            </a:r>
            <a:r>
              <a:rPr lang="fr-FR" altLang="zh-CN" dirty="0"/>
              <a:t> </a:t>
            </a:r>
            <a:r>
              <a:rPr lang="fr-FR" altLang="zh-CN" dirty="0" err="1"/>
              <a:t>development</a:t>
            </a:r>
            <a:r>
              <a:rPr lang="fr-FR" altLang="zh-CN" dirty="0"/>
              <a:t> </a:t>
            </a:r>
            <a:r>
              <a:rPr lang="fr-FR" altLang="zh-CN" dirty="0" err="1"/>
              <a:t>priority</a:t>
            </a:r>
            <a:r>
              <a:rPr lang="fr-FR" altLang="zh-CN" dirty="0"/>
              <a:t> to </a:t>
            </a:r>
            <a:r>
              <a:rPr lang="fr-FR" altLang="zh-CN" dirty="0" err="1"/>
              <a:t>different</a:t>
            </a:r>
            <a:r>
              <a:rPr lang="fr-FR" altLang="zh-CN" dirty="0"/>
              <a:t> </a:t>
            </a:r>
            <a:r>
              <a:rPr lang="fr-FR" altLang="zh-CN" dirty="0" err="1"/>
              <a:t>levels</a:t>
            </a:r>
            <a:r>
              <a:rPr lang="fr-FR" altLang="zh-CN" dirty="0"/>
              <a:t>?</a:t>
            </a:r>
          </a:p>
          <a:p>
            <a:r>
              <a:rPr lang="fr-FR" altLang="zh-CN" dirty="0" err="1"/>
              <a:t>Should</a:t>
            </a:r>
            <a:r>
              <a:rPr lang="fr-FR" altLang="zh-CN" dirty="0"/>
              <a:t> </a:t>
            </a:r>
            <a:r>
              <a:rPr lang="fr-FR" altLang="zh-CN" dirty="0" err="1"/>
              <a:t>we</a:t>
            </a:r>
            <a:r>
              <a:rPr lang="fr-FR" altLang="zh-CN" dirty="0"/>
              <a:t> </a:t>
            </a:r>
            <a:r>
              <a:rPr lang="fr-FR" altLang="zh-CN" dirty="0" err="1"/>
              <a:t>target</a:t>
            </a:r>
            <a:r>
              <a:rPr lang="fr-FR" altLang="zh-CN" dirty="0"/>
              <a:t> an </a:t>
            </a:r>
            <a:r>
              <a:rPr lang="fr-FR" altLang="zh-CN" dirty="0" err="1"/>
              <a:t>interop</a:t>
            </a:r>
            <a:r>
              <a:rPr lang="fr-FR" altLang="zh-CN" dirty="0"/>
              <a:t> </a:t>
            </a:r>
            <a:r>
              <a:rPr lang="fr-FR" altLang="zh-CN" dirty="0" err="1"/>
              <a:t>event</a:t>
            </a:r>
            <a:r>
              <a:rPr lang="fr-FR" altLang="zh-CN" dirty="0"/>
              <a:t> </a:t>
            </a:r>
            <a:r>
              <a:rPr lang="fr-FR" altLang="zh-CN" dirty="0" err="1"/>
              <a:t>this</a:t>
            </a:r>
            <a:r>
              <a:rPr lang="fr-FR" altLang="zh-CN" dirty="0"/>
              <a:t> </a:t>
            </a:r>
            <a:r>
              <a:rPr lang="fr-FR" altLang="zh-CN" dirty="0" err="1"/>
              <a:t>year</a:t>
            </a:r>
            <a:r>
              <a:rPr lang="fr-FR" altLang="zh-CN" dirty="0"/>
              <a:t>? And how (F2F, </a:t>
            </a:r>
            <a:r>
              <a:rPr lang="fr-FR" altLang="zh-CN" dirty="0" err="1"/>
              <a:t>remote</a:t>
            </a:r>
            <a:r>
              <a:rPr lang="fr-FR" altLang="zh-CN" dirty="0"/>
              <a:t>)?</a:t>
            </a:r>
          </a:p>
          <a:p>
            <a:r>
              <a:rPr lang="fr-FR" altLang="zh-CN" dirty="0" err="1"/>
              <a:t>Other</a:t>
            </a:r>
            <a:r>
              <a:rPr lang="fr-FR" altLang="zh-CN" dirty="0"/>
              <a:t> </a:t>
            </a:r>
            <a:r>
              <a:rPr lang="fr-FR" altLang="zh-CN" dirty="0" err="1"/>
              <a:t>ideas</a:t>
            </a:r>
            <a:r>
              <a:rPr lang="fr-FR" altLang="zh-CN" dirty="0"/>
              <a:t> and issues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67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357</Words>
  <Application>Microsoft Macintosh PowerPoint</Application>
  <PresentationFormat>Présentation à l'écran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Semantic testing in oneM2M</vt:lpstr>
      <vt:lpstr>oneM2M semantic enablement </vt:lpstr>
      <vt:lpstr>Semantic testing on resource level </vt:lpstr>
      <vt:lpstr>Semantic testing on model level</vt:lpstr>
      <vt:lpstr>Basic aspects and potential semantic tests on model level</vt:lpstr>
      <vt:lpstr>Semantic testing on operation level</vt:lpstr>
      <vt:lpstr>Discussion 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Philippe cousin</cp:lastModifiedBy>
  <cp:revision>29</cp:revision>
  <dcterms:created xsi:type="dcterms:W3CDTF">2012-09-11T22:52:11Z</dcterms:created>
  <dcterms:modified xsi:type="dcterms:W3CDTF">2017-05-25T18:46:16Z</dcterms:modified>
</cp:coreProperties>
</file>