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6"/>
  </p:normalViewPr>
  <p:slideViewPr>
    <p:cSldViewPr>
      <p:cViewPr varScale="1">
        <p:scale>
          <a:sx n="113" d="100"/>
          <a:sy n="113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algn="l"/>
            <a:r>
              <a:rPr lang="en-GB" altLang="en-US" dirty="0">
                <a:latin typeface="Myriad pro"/>
              </a:rPr>
              <a:t>© 2014 oneM2M Partners  	TST-2017-0258-Test_Purpose_Dev_R2_R3 </a:t>
            </a:r>
          </a:p>
          <a:p>
            <a:fld id="{43D9CD67-9EAB-4898-8D5C-360626FDF8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lynn.Bob@convidawireles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81993" y="3482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Test Purpose development </a:t>
            </a:r>
            <a:br>
              <a:rPr lang="en-US" altLang="en-US" sz="4800" b="1" dirty="0">
                <a:solidFill>
                  <a:srgbClr val="A0A0A3"/>
                </a:solidFill>
              </a:rPr>
            </a:br>
            <a:r>
              <a:rPr lang="en-US" altLang="en-US" sz="4800" b="1" dirty="0">
                <a:solidFill>
                  <a:srgbClr val="A0A0A3"/>
                </a:solidFill>
              </a:rPr>
              <a:t>R2 &amp; R3 oneM2M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68273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Bob Flynn, </a:t>
            </a:r>
            <a:r>
              <a:rPr lang="en-US" altLang="en-US" dirty="0" err="1">
                <a:solidFill>
                  <a:srgbClr val="B42025"/>
                </a:solidFill>
              </a:rPr>
              <a:t>Convida</a:t>
            </a:r>
            <a:r>
              <a:rPr lang="en-US" altLang="en-US" dirty="0">
                <a:solidFill>
                  <a:srgbClr val="B42025"/>
                </a:solidFill>
              </a:rPr>
              <a:t> Wireless,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Flynn.Bob@convidawireless.com</a:t>
            </a:r>
            <a:r>
              <a:rPr lang="en-US" altLang="en-US" dirty="0">
                <a:solidFill>
                  <a:srgbClr val="B42025"/>
                </a:solidFill>
              </a:rPr>
              <a:t> 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 32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TST-2017-0258-Test_Purpose_Dev_R2_R3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oneM2M Test Purposes 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oneM2M Specifications</a:t>
            </a:r>
          </a:p>
          <a:p>
            <a:pPr lvl="1" eaLnBrk="1" hangingPunct="1"/>
            <a:r>
              <a:rPr lang="en-US" altLang="en-US" sz="2000" dirty="0"/>
              <a:t>Release 3 is scheduled to be published near TP 33 (?)</a:t>
            </a:r>
          </a:p>
          <a:p>
            <a:pPr eaLnBrk="1" hangingPunct="1"/>
            <a:r>
              <a:rPr lang="en-US" altLang="en-US" sz="2400" dirty="0"/>
              <a:t>TS-0018 Test Suite Structure and Test Purposes</a:t>
            </a:r>
          </a:p>
          <a:p>
            <a:pPr lvl="1" eaLnBrk="1" hangingPunct="1"/>
            <a:r>
              <a:rPr lang="en-US" altLang="en-US" sz="2000" dirty="0"/>
              <a:t>Version 1.0.0 Published 28 Sep 2017 (following TP 31)</a:t>
            </a:r>
          </a:p>
          <a:p>
            <a:pPr lvl="1" eaLnBrk="1" hangingPunct="1"/>
            <a:r>
              <a:rPr lang="en-US" altLang="en-US" sz="2000" dirty="0"/>
              <a:t>Work starting on Release 4 at TP 33</a:t>
            </a:r>
          </a:p>
          <a:p>
            <a:pPr eaLnBrk="1" hangingPunct="1"/>
            <a:r>
              <a:rPr lang="en-US" altLang="en-US" sz="2400" dirty="0"/>
              <a:t>Certification programs based on TS-0018</a:t>
            </a:r>
          </a:p>
          <a:p>
            <a:pPr lvl="1" eaLnBrk="1" hangingPunct="1"/>
            <a:r>
              <a:rPr lang="en-US" altLang="en-US" sz="2000" dirty="0"/>
              <a:t>TTA is working on this now</a:t>
            </a:r>
          </a:p>
          <a:p>
            <a:pPr lvl="1" eaLnBrk="1" hangingPunct="1"/>
            <a:r>
              <a:rPr lang="en-US" altLang="en-US" sz="2000" dirty="0"/>
              <a:t>GCF – discussions ongoing with target of mid 2018 for implementation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TST is behind in developing Test Purposes</a:t>
            </a:r>
          </a:p>
          <a:p>
            <a:pPr lvl="1" eaLnBrk="1" hangingPunct="1"/>
            <a:endParaRPr lang="en-US" altLang="en-US" sz="20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eaLnBrk="1" hangingPunct="1"/>
              <a:t>2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oneM2M Test Purposes 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Root cause of slow progress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oneM2M has many features</a:t>
            </a:r>
          </a:p>
          <a:p>
            <a:pPr lvl="1" eaLnBrk="1" hangingPunct="1"/>
            <a:r>
              <a:rPr lang="en-US" altLang="en-US" sz="2000" dirty="0"/>
              <a:t>oneM2M is contribution driven</a:t>
            </a:r>
          </a:p>
          <a:p>
            <a:pPr lvl="1" eaLnBrk="1" hangingPunct="1"/>
            <a:r>
              <a:rPr lang="en-US" altLang="en-US" sz="2000" dirty="0"/>
              <a:t>Not many companies making contributions for Test Purposes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TST WG method to remediate impact of slow progress</a:t>
            </a:r>
          </a:p>
          <a:p>
            <a:pPr lvl="1" eaLnBrk="1" hangingPunct="1"/>
            <a:r>
              <a:rPr lang="en-US" altLang="en-US" sz="2000" dirty="0"/>
              <a:t>Prioritize test purpose development based on profiles defined in TS-0025</a:t>
            </a:r>
          </a:p>
          <a:p>
            <a:pPr lvl="2" eaLnBrk="1" hangingPunct="1"/>
            <a:r>
              <a:rPr lang="en-US" altLang="en-US" sz="1600" dirty="0"/>
              <a:t>TS-0025 does not have many contributions either (last update March 2017)</a:t>
            </a:r>
          </a:p>
          <a:p>
            <a:pPr lvl="2" eaLnBrk="1" hangingPunct="1"/>
            <a:endParaRPr lang="en-US" altLang="en-US" sz="1600" dirty="0"/>
          </a:p>
          <a:p>
            <a:pPr eaLnBrk="1" hangingPunct="1"/>
            <a:r>
              <a:rPr lang="en-US" altLang="en-US" sz="2400" dirty="0"/>
              <a:t>We need a way forward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eaLnBrk="1" hangingPunct="1"/>
              <a:t>3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01309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oneM2M Test Purposes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eaLnBrk="1" hangingPunct="1"/>
            <a:r>
              <a:rPr lang="en-US" altLang="en-US" sz="2400" dirty="0"/>
              <a:t>A way forward – Do Not Reinvent the wheel</a:t>
            </a:r>
          </a:p>
          <a:p>
            <a:pPr lvl="1" eaLnBrk="1" hangingPunct="1"/>
            <a:r>
              <a:rPr lang="en-US" altLang="en-US" sz="2000" dirty="0"/>
              <a:t>The plan is good, we need to stimulate contributions to execute the plan</a:t>
            </a:r>
          </a:p>
          <a:p>
            <a:pPr eaLnBrk="1" hangingPunct="1"/>
            <a:r>
              <a:rPr lang="en-US" altLang="en-US" sz="2400" dirty="0"/>
              <a:t>Step 1 – Define new profiles</a:t>
            </a:r>
          </a:p>
          <a:p>
            <a:pPr lvl="1" eaLnBrk="1" hangingPunct="1"/>
            <a:r>
              <a:rPr lang="en-US" altLang="en-US" sz="1600" dirty="0"/>
              <a:t>This is NOT a TST WG only activity</a:t>
            </a:r>
          </a:p>
          <a:p>
            <a:pPr lvl="1" eaLnBrk="1" hangingPunct="1"/>
            <a:r>
              <a:rPr lang="en-US" altLang="en-US" sz="1600" dirty="0"/>
              <a:t>We need input from</a:t>
            </a:r>
          </a:p>
          <a:p>
            <a:pPr lvl="2" eaLnBrk="1" hangingPunct="1"/>
            <a:r>
              <a:rPr lang="en-US" altLang="en-US" sz="1200" dirty="0"/>
              <a:t>Companies that are implementing products</a:t>
            </a:r>
          </a:p>
          <a:p>
            <a:pPr lvl="2" eaLnBrk="1" hangingPunct="1"/>
            <a:r>
              <a:rPr lang="en-US" altLang="en-US" sz="1200" dirty="0"/>
              <a:t>Companies that are addressing RFPs/RFIs using oneM2M</a:t>
            </a:r>
          </a:p>
          <a:p>
            <a:pPr lvl="2" eaLnBrk="1" hangingPunct="1"/>
            <a:r>
              <a:rPr lang="en-US" altLang="en-US" sz="1200" dirty="0"/>
              <a:t>Certification Bodies / Test Houses that are interacting with Product developers</a:t>
            </a:r>
          </a:p>
          <a:p>
            <a:pPr lvl="2" eaLnBrk="1" hangingPunct="1"/>
            <a:r>
              <a:rPr lang="en-US" altLang="en-US" sz="1200" dirty="0"/>
              <a:t>oneM2M members</a:t>
            </a:r>
          </a:p>
          <a:p>
            <a:pPr lvl="1" eaLnBrk="1" hangingPunct="1"/>
            <a:r>
              <a:rPr lang="en-US" altLang="en-US" sz="1600" dirty="0"/>
              <a:t>This should be addressed in TP</a:t>
            </a:r>
          </a:p>
          <a:p>
            <a:pPr lvl="1" eaLnBrk="1" hangingPunct="1"/>
            <a:r>
              <a:rPr lang="en-US" altLang="en-US" sz="1600" dirty="0"/>
              <a:t>This will help prioritize the Test Purpose development</a:t>
            </a:r>
          </a:p>
          <a:p>
            <a:pPr eaLnBrk="1" hangingPunct="1"/>
            <a:r>
              <a:rPr lang="en-US" altLang="en-US" sz="2000" dirty="0"/>
              <a:t>Step 2 – Work on Release 2 and Release 3 Test Purposes in parallel</a:t>
            </a:r>
          </a:p>
          <a:p>
            <a:pPr lvl="1" eaLnBrk="1" hangingPunct="1"/>
            <a:r>
              <a:rPr lang="en-US" altLang="en-US" sz="1600" dirty="0"/>
              <a:t>This is a TST WG activity</a:t>
            </a:r>
          </a:p>
          <a:p>
            <a:pPr lvl="1" eaLnBrk="1" hangingPunct="1"/>
            <a:r>
              <a:rPr lang="en-US" altLang="en-US" sz="1600" dirty="0"/>
              <a:t>Test Purposes that apply to both releases should be identified at the time of contribution</a:t>
            </a:r>
          </a:p>
          <a:p>
            <a:pPr lvl="1" eaLnBrk="1" hangingPunct="1"/>
            <a:r>
              <a:rPr lang="en-US" altLang="en-US" sz="1600" dirty="0"/>
              <a:t>Test Purposes that have different expectations based on the release version should be identified at the time of contribution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57590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oneM2M Test Purposes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2000" dirty="0"/>
              <a:t>More on Step 2 – Work on Release 2 and Release 3 in parallel</a:t>
            </a:r>
          </a:p>
          <a:p>
            <a:pPr eaLnBrk="1" hangingPunct="1"/>
            <a:r>
              <a:rPr lang="en-US" altLang="en-US" sz="2000" dirty="0"/>
              <a:t>Contributions to TS-0018 should include the following in the introduction section</a:t>
            </a:r>
          </a:p>
          <a:p>
            <a:pPr lvl="1" eaLnBrk="1" hangingPunct="1"/>
            <a:r>
              <a:rPr lang="en-US" altLang="en-US" sz="1600" dirty="0"/>
              <a:t>Check Box – I have reviewed all release specifications related to this Test Purpose</a:t>
            </a:r>
          </a:p>
          <a:p>
            <a:pPr lvl="2" eaLnBrk="1" hangingPunct="1"/>
            <a:r>
              <a:rPr lang="en-US" altLang="en-US" sz="1200" dirty="0"/>
              <a:t>Check Box – All Releases have the same functionality</a:t>
            </a:r>
          </a:p>
          <a:p>
            <a:pPr lvl="2" eaLnBrk="1" hangingPunct="1"/>
            <a:r>
              <a:rPr lang="en-US" altLang="en-US" sz="1200" dirty="0"/>
              <a:t>Check Box – There are differences in the functionality.  The differences are captured in Mirror contribution ___</a:t>
            </a:r>
          </a:p>
          <a:p>
            <a:pPr lvl="2" eaLnBrk="1" hangingPunct="1"/>
            <a:endParaRPr lang="en-US" altLang="en-US" sz="12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TST-2017-0258-Test_Purpose_Dev_R2_R3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96856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10495</TotalTime>
  <Words>420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Office Theme</vt:lpstr>
      <vt:lpstr>Test Purpose development  R2 &amp; R3 oneM2M</vt:lpstr>
      <vt:lpstr>oneM2M Test Purposes </vt:lpstr>
      <vt:lpstr>oneM2M Test Purposes </vt:lpstr>
      <vt:lpstr>oneM2M Test Purposes </vt:lpstr>
      <vt:lpstr>oneM2M Test Purposes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Flynn, Bob</cp:lastModifiedBy>
  <cp:revision>48</cp:revision>
  <dcterms:created xsi:type="dcterms:W3CDTF">2012-09-11T22:52:11Z</dcterms:created>
  <dcterms:modified xsi:type="dcterms:W3CDTF">2017-11-13T12:44:22Z</dcterms:modified>
</cp:coreProperties>
</file>