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1" r:id="rId3"/>
    <p:sldId id="257" r:id="rId4"/>
    <p:sldId id="258" r:id="rId5"/>
    <p:sldId id="273" r:id="rId6"/>
    <p:sldId id="262" r:id="rId7"/>
    <p:sldId id="259" r:id="rId8"/>
    <p:sldId id="274" r:id="rId9"/>
    <p:sldId id="260" r:id="rId10"/>
    <p:sldId id="263" r:id="rId11"/>
    <p:sldId id="270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9A22-F59B-42FF-B2B3-78681313668B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9D6FF-7EDE-4F23-96C7-94AEDDB6D2B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9D6FF-7EDE-4F23-96C7-94AEDDB6D2B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04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xuan.zhao@eglobalmark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jssong@sejong.ac.kr" TargetMode="External"/><Relationship Id="rId4" Type="http://schemas.openxmlformats.org/officeDocument/2006/relationships/hyperlink" Target="mailto:Philippe.cousin@eglobalmar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A0A0A3"/>
                </a:solidFill>
              </a:rPr>
              <a:t>Proposal for Semantic interop event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77790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mengxuan.zhao@eglobalmark.com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Philippe Cousin, Easy Global Market, p</a:t>
            </a:r>
            <a:r>
              <a:rPr lang="en-US" altLang="en-US" dirty="0">
                <a:solidFill>
                  <a:srgbClr val="B42025"/>
                </a:solidFill>
                <a:hlinkClick r:id="rId4"/>
              </a:rPr>
              <a:t>hilippe.cousin@eglobalmark.com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JaeSeung Song, </a:t>
            </a:r>
            <a:r>
              <a:rPr lang="en-US" altLang="en-US" dirty="0" err="1">
                <a:solidFill>
                  <a:srgbClr val="B42025"/>
                </a:solidFill>
              </a:rPr>
              <a:t>Sejong</a:t>
            </a:r>
            <a:r>
              <a:rPr lang="en-US" altLang="en-US" dirty="0">
                <a:solidFill>
                  <a:srgbClr val="B42025"/>
                </a:solidFill>
              </a:rPr>
              <a:t> University, </a:t>
            </a:r>
            <a:r>
              <a:rPr lang="en-US" altLang="en-US" dirty="0">
                <a:solidFill>
                  <a:srgbClr val="B42025"/>
                </a:solidFill>
                <a:hlinkClick r:id="rId5"/>
              </a:rPr>
              <a:t>jssong@sejong.ac.kr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TST/MAS 32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TST-2017-0263-semantic_testing_for_interop5_proposal</a:t>
            </a:r>
          </a:p>
        </p:txBody>
      </p:sp>
    </p:spTree>
    <p:extLst>
      <p:ext uri="{BB962C8B-B14F-4D97-AF65-F5344CB8AC3E}">
        <p14:creationId xmlns:p14="http://schemas.microsoft.com/office/powerpoint/2010/main" val="266429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3634582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descriptions are correct annotation (</a:t>
            </a:r>
            <a:r>
              <a:rPr lang="fr-FR" sz="2000" dirty="0" err="1"/>
              <a:t>validated</a:t>
            </a:r>
            <a:r>
              <a:rPr lang="fr-FR" sz="2000" dirty="0"/>
              <a:t> at the model </a:t>
            </a:r>
            <a:r>
              <a:rPr lang="fr-FR" sz="2000" dirty="0" err="1"/>
              <a:t>level</a:t>
            </a:r>
            <a:r>
              <a:rPr lang="fr-FR" sz="2000" dirty="0"/>
              <a:t>)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 D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fomulates</a:t>
            </a:r>
            <a:r>
              <a:rPr lang="fr-FR" sz="2400" dirty="0"/>
              <a:t> a SPARQL </a:t>
            </a:r>
            <a:r>
              <a:rPr lang="fr-FR" sz="2400" dirty="0" err="1"/>
              <a:t>query</a:t>
            </a:r>
            <a:r>
              <a:rPr lang="fr-FR" sz="2400" dirty="0"/>
              <a:t> Q to </a:t>
            </a:r>
            <a:r>
              <a:rPr lang="fr-FR" sz="2400" dirty="0" err="1"/>
              <a:t>discover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based</a:t>
            </a:r>
            <a:r>
              <a:rPr lang="fr-FR" sz="2400" dirty="0"/>
              <a:t> on « type » or « </a:t>
            </a:r>
            <a:r>
              <a:rPr lang="fr-FR" sz="2400" dirty="0" err="1"/>
              <a:t>phenomena</a:t>
            </a:r>
            <a:r>
              <a:rPr lang="fr-FR" sz="2400" dirty="0"/>
              <a:t> » or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discovery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R </a:t>
            </a:r>
            <a:r>
              <a:rPr lang="fr-FR" sz="2400" dirty="0" err="1"/>
              <a:t>with</a:t>
            </a:r>
            <a:r>
              <a:rPr lang="fr-FR" sz="2400" dirty="0"/>
              <a:t> the initial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submitted</a:t>
            </a:r>
            <a:r>
              <a:rPr lang="fr-FR" sz="2400" dirty="0"/>
              <a:t> by AE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5838DF4-BFA5-458E-93DC-11C40E3B0B94}"/>
              </a:ext>
            </a:extLst>
          </p:cNvPr>
          <p:cNvSpPr/>
          <p:nvPr/>
        </p:nvSpPr>
        <p:spPr>
          <a:xfrm>
            <a:off x="2819400" y="54102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BB28BE-BA23-4476-AB5F-2339434449F5}"/>
              </a:ext>
            </a:extLst>
          </p:cNvPr>
          <p:cNvSpPr/>
          <p:nvPr/>
        </p:nvSpPr>
        <p:spPr>
          <a:xfrm>
            <a:off x="4953000" y="5410200"/>
            <a:ext cx="12192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CSE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DF74869-99A5-41B7-B2EF-034A988C1FD0}"/>
              </a:ext>
            </a:extLst>
          </p:cNvPr>
          <p:cNvSpPr/>
          <p:nvPr/>
        </p:nvSpPr>
        <p:spPr>
          <a:xfrm>
            <a:off x="4066892" y="5587492"/>
            <a:ext cx="838200" cy="5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E545AF0C-64C4-4EC6-840B-FBA437458781}"/>
              </a:ext>
            </a:extLst>
          </p:cNvPr>
          <p:cNvSpPr/>
          <p:nvPr/>
        </p:nvSpPr>
        <p:spPr>
          <a:xfrm>
            <a:off x="4066892" y="5793453"/>
            <a:ext cx="886108" cy="50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14A05C-29FD-4C0F-9300-6F10E9E246E0}"/>
              </a:ext>
            </a:extLst>
          </p:cNvPr>
          <p:cNvSpPr txBox="1"/>
          <p:nvPr/>
        </p:nvSpPr>
        <p:spPr>
          <a:xfrm>
            <a:off x="4184907" y="5271344"/>
            <a:ext cx="58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D, 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DE260F-7504-4C0C-9712-8AB0F9433F29}"/>
              </a:ext>
            </a:extLst>
          </p:cNvPr>
          <p:cNvSpPr txBox="1"/>
          <p:nvPr/>
        </p:nvSpPr>
        <p:spPr>
          <a:xfrm>
            <a:off x="4331142" y="579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E69FA4-0922-4DC2-96FB-D4480E26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interop</a:t>
            </a:r>
            <a:r>
              <a:rPr lang="fr-FR" sz="3200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53292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Organization</a:t>
            </a:r>
            <a:r>
              <a:rPr lang="fr-FR" sz="4000" dirty="0"/>
              <a:t> </a:t>
            </a:r>
            <a:r>
              <a:rPr lang="fr-FR" sz="4000" dirty="0" err="1"/>
              <a:t>proposal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/>
              <a:t>We</a:t>
            </a:r>
            <a:r>
              <a:rPr lang="fr-FR" sz="2400" dirty="0"/>
              <a:t> can have </a:t>
            </a:r>
            <a:r>
              <a:rPr lang="fr-FR" sz="2400" dirty="0" err="1"/>
              <a:t>both</a:t>
            </a:r>
            <a:r>
              <a:rPr lang="fr-FR" sz="2400" dirty="0"/>
              <a:t> </a:t>
            </a:r>
            <a:r>
              <a:rPr lang="fr-FR" sz="2400" dirty="0" err="1"/>
              <a:t>conformance</a:t>
            </a:r>
            <a:r>
              <a:rPr lang="fr-FR" sz="2400" dirty="0"/>
              <a:t> test and </a:t>
            </a:r>
            <a:r>
              <a:rPr lang="fr-FR" sz="2400" dirty="0" err="1"/>
              <a:t>interoperability</a:t>
            </a:r>
            <a:r>
              <a:rPr lang="fr-FR" sz="2400" dirty="0"/>
              <a:t> test sessions</a:t>
            </a:r>
          </a:p>
          <a:p>
            <a:pPr lvl="1"/>
            <a:r>
              <a:rPr lang="fr-FR" sz="2400" dirty="0" err="1"/>
              <a:t>Conformance</a:t>
            </a:r>
            <a:r>
              <a:rPr lang="fr-FR" sz="2400" dirty="0"/>
              <a:t> test (if </a:t>
            </a:r>
            <a:r>
              <a:rPr lang="fr-FR" sz="2400" dirty="0" err="1"/>
              <a:t>available</a:t>
            </a:r>
            <a:r>
              <a:rPr lang="fr-FR" sz="2400" dirty="0"/>
              <a:t>):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CRUDN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</a:t>
            </a:r>
          </a:p>
          <a:p>
            <a:pPr lvl="2"/>
            <a:r>
              <a:rPr lang="fr-FR" sz="2000" dirty="0"/>
              <a:t>Model </a:t>
            </a:r>
            <a:r>
              <a:rPr lang="fr-FR" sz="2000" dirty="0" err="1"/>
              <a:t>level</a:t>
            </a:r>
            <a:r>
              <a:rPr lang="fr-FR" sz="2000" dirty="0"/>
              <a:t>: check the </a:t>
            </a:r>
            <a:r>
              <a:rPr lang="fr-FR" sz="2000" dirty="0" err="1"/>
              <a:t>correctness</a:t>
            </a:r>
            <a:r>
              <a:rPr lang="fr-FR" sz="2000" dirty="0"/>
              <a:t> of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descriptor</a:t>
            </a:r>
            <a:r>
              <a:rPr lang="fr-FR" sz="2000" dirty="0"/>
              <a:t> to enable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in </a:t>
            </a:r>
            <a:r>
              <a:rPr lang="fr-FR" sz="2000" dirty="0" err="1"/>
              <a:t>interop</a:t>
            </a:r>
            <a:r>
              <a:rPr lang="fr-FR" sz="2000" dirty="0"/>
              <a:t> tests</a:t>
            </a:r>
          </a:p>
          <a:p>
            <a:pPr lvl="1"/>
            <a:r>
              <a:rPr lang="fr-FR" sz="2400" dirty="0" err="1"/>
              <a:t>Interoperability</a:t>
            </a:r>
            <a:r>
              <a:rPr lang="fr-FR" sz="2400" dirty="0"/>
              <a:t> test: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CRUDN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</a:t>
            </a:r>
          </a:p>
          <a:p>
            <a:pPr lvl="2"/>
            <a:r>
              <a:rPr lang="fr-FR" sz="2000" dirty="0" err="1"/>
              <a:t>Operational</a:t>
            </a:r>
            <a:r>
              <a:rPr lang="fr-FR" sz="2000" dirty="0"/>
              <a:t> </a:t>
            </a:r>
            <a:r>
              <a:rPr lang="fr-FR" sz="2000" dirty="0" err="1"/>
              <a:t>level</a:t>
            </a:r>
            <a:r>
              <a:rPr lang="fr-FR" sz="2000" dirty="0"/>
              <a:t>: check if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correctly</a:t>
            </a:r>
            <a:r>
              <a:rPr lang="fr-FR" sz="2000" dirty="0"/>
              <a:t> </a:t>
            </a:r>
            <a:r>
              <a:rPr lang="fr-FR" sz="2000" dirty="0" err="1"/>
              <a:t>implemented</a:t>
            </a:r>
            <a:r>
              <a:rPr lang="fr-FR" sz="2000" dirty="0"/>
              <a:t> in CSE</a:t>
            </a:r>
          </a:p>
        </p:txBody>
      </p:sp>
    </p:spTree>
    <p:extLst>
      <p:ext uri="{BB962C8B-B14F-4D97-AF65-F5344CB8AC3E}">
        <p14:creationId xmlns:p14="http://schemas.microsoft.com/office/powerpoint/2010/main" val="323311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Discussion point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zh-CN" dirty="0" err="1"/>
              <a:t>Which</a:t>
            </a:r>
            <a:r>
              <a:rPr lang="fr-FR" altLang="zh-CN" dirty="0"/>
              <a:t> </a:t>
            </a:r>
            <a:r>
              <a:rPr lang="fr-FR" altLang="zh-CN" dirty="0" err="1"/>
              <a:t>ontology</a:t>
            </a:r>
            <a:r>
              <a:rPr lang="fr-FR" altLang="zh-CN" dirty="0"/>
              <a:t>(</a:t>
            </a:r>
            <a:r>
              <a:rPr lang="fr-FR" altLang="zh-CN" dirty="0" err="1"/>
              <a:t>ies</a:t>
            </a:r>
            <a:r>
              <a:rPr lang="fr-FR" altLang="zh-CN" dirty="0"/>
              <a:t>) do </a:t>
            </a:r>
            <a:r>
              <a:rPr lang="fr-FR" altLang="zh-CN" dirty="0" err="1"/>
              <a:t>we</a:t>
            </a:r>
            <a:r>
              <a:rPr lang="fr-FR" altLang="zh-CN" dirty="0"/>
              <a:t> </a:t>
            </a:r>
            <a:r>
              <a:rPr lang="fr-FR" altLang="zh-CN" dirty="0" err="1"/>
              <a:t>want</a:t>
            </a:r>
            <a:r>
              <a:rPr lang="fr-FR" altLang="zh-CN" dirty="0"/>
              <a:t> to use? </a:t>
            </a:r>
          </a:p>
          <a:p>
            <a:pPr lvl="1"/>
            <a:r>
              <a:rPr lang="fr-FR" altLang="zh-CN" dirty="0" err="1"/>
              <a:t>Ideally</a:t>
            </a:r>
            <a:r>
              <a:rPr lang="fr-FR" altLang="zh-CN" dirty="0"/>
              <a:t> BO, SAREF or W3C SSN</a:t>
            </a:r>
          </a:p>
          <a:p>
            <a:r>
              <a:rPr lang="fr-FR" altLang="zh-CN" dirty="0"/>
              <a:t>How to </a:t>
            </a:r>
            <a:r>
              <a:rPr lang="fr-FR" altLang="zh-CN" dirty="0" err="1"/>
              <a:t>organize</a:t>
            </a:r>
            <a:r>
              <a:rPr lang="fr-FR" altLang="zh-CN" dirty="0"/>
              <a:t> the 2 sessions? </a:t>
            </a:r>
          </a:p>
          <a:p>
            <a:pPr lvl="1"/>
            <a:r>
              <a:rPr lang="fr-FR" altLang="zh-CN" dirty="0"/>
              <a:t>Resource </a:t>
            </a:r>
            <a:r>
              <a:rPr lang="fr-FR" altLang="zh-CN" dirty="0" err="1"/>
              <a:t>interop</a:t>
            </a:r>
            <a:r>
              <a:rPr lang="fr-FR" altLang="zh-CN" dirty="0"/>
              <a:t> -&gt; </a:t>
            </a:r>
            <a:r>
              <a:rPr lang="fr-FR" altLang="zh-CN" dirty="0" err="1"/>
              <a:t>semantic</a:t>
            </a:r>
            <a:r>
              <a:rPr lang="fr-FR" altLang="zh-CN" dirty="0"/>
              <a:t> data </a:t>
            </a:r>
            <a:r>
              <a:rPr lang="fr-FR" altLang="zh-CN" dirty="0" err="1"/>
              <a:t>conformance</a:t>
            </a:r>
            <a:r>
              <a:rPr lang="fr-FR" altLang="zh-CN" dirty="0"/>
              <a:t> -&gt; </a:t>
            </a:r>
            <a:r>
              <a:rPr lang="fr-FR" altLang="zh-CN" dirty="0" err="1"/>
              <a:t>semantic</a:t>
            </a:r>
            <a:r>
              <a:rPr lang="fr-FR" altLang="zh-CN" dirty="0"/>
              <a:t> data </a:t>
            </a:r>
            <a:r>
              <a:rPr lang="fr-FR" altLang="zh-CN" dirty="0" err="1"/>
              <a:t>interop</a:t>
            </a:r>
            <a:endParaRPr lang="fr-FR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67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l"/>
            <a:r>
              <a:rPr lang="fr-FR" dirty="0" err="1"/>
              <a:t>Proposal</a:t>
            </a:r>
            <a:r>
              <a:rPr lang="fr-FR" dirty="0"/>
              <a:t> for</a:t>
            </a:r>
            <a:br>
              <a:rPr lang="fr-FR" dirty="0"/>
            </a:b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interop</a:t>
            </a:r>
            <a:r>
              <a:rPr lang="fr-FR" dirty="0"/>
              <a:t> </a:t>
            </a:r>
            <a:r>
              <a:rPr lang="fr-FR" dirty="0" err="1"/>
              <a:t>event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oneM2M base ontology</a:t>
            </a:r>
          </a:p>
          <a:p>
            <a:pPr lvl="1" eaLnBrk="1" hangingPunct="1"/>
            <a:r>
              <a:rPr lang="en-US" altLang="en-US" sz="1800" dirty="0"/>
              <a:t>Other ontologies mapped to BO need to be tested?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</a:t>
            </a:r>
          </a:p>
          <a:p>
            <a:pPr lvl="1" eaLnBrk="1" hangingPunct="1"/>
            <a:r>
              <a:rPr lang="en-US" altLang="en-US" sz="1800" dirty="0"/>
              <a:t>Interoperability testing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09" y="1433383"/>
            <a:ext cx="8229600" cy="2453585"/>
          </a:xfrm>
        </p:spPr>
        <p:txBody>
          <a:bodyPr/>
          <a:lstStyle/>
          <a:p>
            <a:r>
              <a:rPr lang="fr-FR" sz="2400" dirty="0"/>
              <a:t>oneM2M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framework</a:t>
            </a:r>
            <a:r>
              <a:rPr lang="fr-FR" sz="2400" dirty="0"/>
              <a:t> has been </a:t>
            </a:r>
            <a:r>
              <a:rPr lang="fr-FR" sz="2400" dirty="0" err="1"/>
              <a:t>focusing</a:t>
            </a:r>
            <a:r>
              <a:rPr lang="fr-FR" sz="2400" dirty="0"/>
              <a:t> on </a:t>
            </a:r>
            <a:r>
              <a:rPr lang="fr-FR" sz="2400" dirty="0" err="1"/>
              <a:t>resource</a:t>
            </a:r>
            <a:r>
              <a:rPr lang="fr-FR" sz="2400" dirty="0"/>
              <a:t> </a:t>
            </a:r>
            <a:r>
              <a:rPr lang="fr-FR" sz="2400" dirty="0" err="1"/>
              <a:t>level</a:t>
            </a:r>
            <a:r>
              <a:rPr lang="fr-FR" sz="2400" dirty="0"/>
              <a:t>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far</a:t>
            </a:r>
          </a:p>
          <a:p>
            <a:r>
              <a:rPr lang="fr-FR" sz="2400" dirty="0" err="1"/>
              <a:t>Quite</a:t>
            </a:r>
            <a:r>
              <a:rPr lang="fr-FR" sz="2400" dirty="0"/>
              <a:t>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classic</a:t>
            </a:r>
            <a:r>
              <a:rPr lang="fr-FR" sz="2400" dirty="0"/>
              <a:t> oneM2M test cases</a:t>
            </a:r>
          </a:p>
          <a:p>
            <a:r>
              <a:rPr lang="fr-FR" sz="2400" dirty="0" err="1"/>
              <a:t>With</a:t>
            </a:r>
            <a:r>
              <a:rPr lang="fr-FR" sz="2400" dirty="0"/>
              <a:t> the </a:t>
            </a:r>
            <a:r>
              <a:rPr lang="fr-FR" sz="2400" dirty="0" err="1"/>
              <a:t>semanticDescriptor</a:t>
            </a:r>
            <a:r>
              <a:rPr lang="fr-FR" sz="2400" dirty="0"/>
              <a:t> and </a:t>
            </a:r>
            <a:r>
              <a:rPr lang="fr-FR" sz="2400" dirty="0" err="1"/>
              <a:t>semanticFanoutPoint</a:t>
            </a:r>
            <a:r>
              <a:rPr lang="fr-FR" sz="2400" dirty="0"/>
              <a:t> </a:t>
            </a:r>
            <a:r>
              <a:rPr lang="fr-FR" sz="2400" dirty="0" err="1"/>
              <a:t>specifications</a:t>
            </a:r>
            <a:r>
              <a:rPr lang="fr-FR" sz="2400" dirty="0"/>
              <a:t> </a:t>
            </a:r>
            <a:r>
              <a:rPr lang="fr-FR" sz="2400" dirty="0" err="1"/>
              <a:t>available</a:t>
            </a:r>
            <a:r>
              <a:rPr lang="fr-FR" sz="2400" dirty="0"/>
              <a:t>,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step</a:t>
            </a:r>
            <a:r>
              <a:rPr lang="fr-FR" sz="2400" dirty="0"/>
              <a:t> </a:t>
            </a:r>
            <a:r>
              <a:rPr lang="fr-FR" sz="2400" dirty="0" err="1"/>
              <a:t>should</a:t>
            </a:r>
            <a:r>
              <a:rPr lang="fr-FR" sz="2400" dirty="0"/>
              <a:t> not </a:t>
            </a:r>
            <a:r>
              <a:rPr lang="fr-FR" sz="2400" dirty="0" err="1"/>
              <a:t>create</a:t>
            </a:r>
            <a:r>
              <a:rPr lang="fr-FR" sz="2400" dirty="0"/>
              <a:t> </a:t>
            </a:r>
            <a:r>
              <a:rPr lang="fr-FR" sz="2400" dirty="0" err="1"/>
              <a:t>much</a:t>
            </a:r>
            <a:r>
              <a:rPr lang="fr-FR" sz="2400" dirty="0"/>
              <a:t> </a:t>
            </a:r>
            <a:r>
              <a:rPr lang="fr-FR" sz="2400" dirty="0" err="1"/>
              <a:t>difficuties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r>
              <a:rPr lang="fr-FR" sz="3200" dirty="0"/>
              <a:t> </a:t>
            </a:r>
            <a:br>
              <a:rPr lang="fr-FR" sz="3200" dirty="0"/>
            </a:br>
            <a:r>
              <a:rPr lang="fr-FR" sz="3200" dirty="0"/>
              <a:t>Resource </a:t>
            </a:r>
            <a:r>
              <a:rPr lang="fr-FR" sz="3200" dirty="0" err="1"/>
              <a:t>level</a:t>
            </a:r>
            <a:r>
              <a:rPr lang="fr-FR" sz="3200" dirty="0"/>
              <a:t>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Example: CRUD on « </a:t>
            </a:r>
            <a:r>
              <a:rPr lang="fr-FR" sz="2400" dirty="0" err="1"/>
              <a:t>semanticDescriptor</a:t>
            </a:r>
            <a:r>
              <a:rPr lang="fr-FR" sz="2400" dirty="0"/>
              <a:t> » Resource</a:t>
            </a:r>
          </a:p>
          <a:p>
            <a:r>
              <a:rPr lang="fr-FR" sz="2400" dirty="0" err="1"/>
              <a:t>Conformance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TP and TTCN-3 tests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endParaRPr lang="fr-FR" sz="2000" dirty="0"/>
          </a:p>
          <a:p>
            <a:r>
              <a:rPr lang="fr-FR" sz="2400" dirty="0" err="1"/>
              <a:t>Interoperability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New scenarios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endParaRPr lang="fr-FR" sz="2000" dirty="0"/>
          </a:p>
          <a:p>
            <a:r>
              <a:rPr lang="fr-FR" sz="2400" dirty="0" err="1"/>
              <a:t>We</a:t>
            </a:r>
            <a:r>
              <a:rPr lang="fr-FR" sz="2400" dirty="0"/>
              <a:t> can </a:t>
            </a:r>
            <a:r>
              <a:rPr lang="fr-FR" sz="2400" dirty="0" err="1"/>
              <a:t>begin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some</a:t>
            </a:r>
            <a:r>
              <a:rPr lang="fr-FR" sz="2400" dirty="0"/>
              <a:t> </a:t>
            </a:r>
            <a:r>
              <a:rPr lang="fr-FR" sz="2400" dirty="0" err="1"/>
              <a:t>interoperability</a:t>
            </a:r>
            <a:r>
              <a:rPr lang="fr-FR" sz="2400" dirty="0"/>
              <a:t> test scenarios for the </a:t>
            </a:r>
            <a:r>
              <a:rPr lang="fr-FR" sz="2400" dirty="0" err="1"/>
              <a:t>event</a:t>
            </a:r>
            <a:r>
              <a:rPr lang="fr-FR" sz="2400" dirty="0"/>
              <a:t>. Configurations are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previous</a:t>
            </a:r>
            <a:r>
              <a:rPr lang="fr-FR" sz="2400" dirty="0"/>
              <a:t> </a:t>
            </a:r>
            <a:r>
              <a:rPr lang="fr-FR" sz="2400" dirty="0" err="1"/>
              <a:t>interop</a:t>
            </a:r>
            <a:r>
              <a:rPr lang="fr-FR" sz="2400" dirty="0"/>
              <a:t> test configurations</a:t>
            </a:r>
          </a:p>
          <a:p>
            <a:pPr lvl="1"/>
            <a:endParaRPr lang="fr-FR" sz="2000" dirty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440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Main </a:t>
            </a:r>
            <a:r>
              <a:rPr lang="fr-FR" sz="2400" dirty="0" err="1"/>
              <a:t>target</a:t>
            </a:r>
            <a:r>
              <a:rPr lang="fr-FR" sz="2400" dirty="0"/>
              <a:t>: the content of « </a:t>
            </a:r>
            <a:r>
              <a:rPr lang="fr-FR" sz="2400" dirty="0" err="1"/>
              <a:t>descriptor</a:t>
            </a:r>
            <a:r>
              <a:rPr lang="fr-FR" sz="2400" dirty="0"/>
              <a:t> » of </a:t>
            </a:r>
            <a:r>
              <a:rPr lang="fr-FR" sz="2400" dirty="0" err="1"/>
              <a:t>semanticDescriptor</a:t>
            </a:r>
            <a:r>
              <a:rPr lang="fr-FR" sz="2400" dirty="0"/>
              <a:t>, </a:t>
            </a:r>
            <a:r>
              <a:rPr lang="fr-FR" sz="2400" dirty="0" err="1"/>
              <a:t>semantic</a:t>
            </a:r>
            <a:r>
              <a:rPr lang="fr-FR" sz="2400" dirty="0"/>
              <a:t> annotation in RDF triples</a:t>
            </a:r>
          </a:p>
          <a:p>
            <a:r>
              <a:rPr lang="fr-FR" sz="2400" dirty="0" err="1"/>
              <a:t>Tested</a:t>
            </a:r>
            <a:r>
              <a:rPr lang="fr-FR" sz="2400" dirty="0"/>
              <a:t> </a:t>
            </a:r>
            <a:r>
              <a:rPr lang="fr-FR" sz="2400" dirty="0" err="1"/>
              <a:t>against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r>
              <a:rPr lang="fr-FR" sz="2400" dirty="0"/>
              <a:t> </a:t>
            </a:r>
            <a:r>
              <a:rPr lang="fr-FR" sz="2400" dirty="0" err="1"/>
              <a:t>specified</a:t>
            </a:r>
            <a:r>
              <a:rPr lang="fr-FR" sz="2400" dirty="0"/>
              <a:t> in the </a:t>
            </a:r>
            <a:r>
              <a:rPr lang="fr-FR" sz="2400" dirty="0" err="1"/>
              <a:t>resource</a:t>
            </a:r>
            <a:endParaRPr lang="fr-FR" sz="2400" dirty="0"/>
          </a:p>
          <a:p>
            <a:r>
              <a:rPr lang="fr-FR" sz="2400" dirty="0"/>
              <a:t>Reference: TS-0034 7.10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20AAD8A1-5CCB-4FA5-A3D9-773FD943ED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78843" y="3821317"/>
            <a:ext cx="4786313" cy="2546350"/>
            <a:chOff x="4082" y="5761"/>
            <a:chExt cx="7538" cy="400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1F85931A-5753-433D-8BB6-91B606184F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82" y="5761"/>
              <a:ext cx="7538" cy="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FC5759E2-DC69-4A44-8036-F78DF887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5769"/>
              <a:ext cx="907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Issuer</a:t>
              </a:r>
              <a:endParaRPr kumimoji="0" lang="en-GB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BD65B27-745D-416A-80AF-6ED6A714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" y="5769"/>
              <a:ext cx="2031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Ontology hosting CSE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009EC3FD-D15F-432A-9520-5C1A57C5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5769"/>
              <a:ext cx="259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Linked &lt;</a:t>
              </a:r>
              <a:r>
                <a:rPr kumimoji="0" lang="en-US" altLang="zh-CN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hosting CSE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DDF661C-FCA1-4F0F-8202-4124ECB5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385"/>
              <a:ext cx="5427" cy="3377"/>
              <a:chOff x="4599" y="6385"/>
              <a:chExt cx="5427" cy="7629"/>
            </a:xfrm>
          </p:grpSpPr>
          <p:sp>
            <p:nvSpPr>
              <p:cNvPr id="20" name="AutoShape 14">
                <a:extLst>
                  <a:ext uri="{FF2B5EF4-FFF2-40B4-BE49-F238E27FC236}">
                    <a16:creationId xmlns:a16="http://schemas.microsoft.com/office/drawing/2014/main" id="{0976E4D8-94A5-4D17-AFA0-0D69A77EB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9" y="6385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3">
                <a:extLst>
                  <a:ext uri="{FF2B5EF4-FFF2-40B4-BE49-F238E27FC236}">
                    <a16:creationId xmlns:a16="http://schemas.microsoft.com/office/drawing/2014/main" id="{F67D9BDA-C519-4B97-8D54-8C46BF70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25" y="6431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AutoShape 12">
                <a:extLst>
                  <a:ext uri="{FF2B5EF4-FFF2-40B4-BE49-F238E27FC236}">
                    <a16:creationId xmlns:a16="http://schemas.microsoft.com/office/drawing/2014/main" id="{D6961E53-9303-433E-BF86-745B555F0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23" y="6475"/>
                <a:ext cx="3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71973240-326E-469C-B8AD-E9E2DE3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" y="7710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335CC7EA-B8A0-4A21-9F78-86EEBFDC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8" y="7989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5B3EF773-FB5F-4434-8A97-082A8183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7173"/>
              <a:ext cx="285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 request to validate a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resource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(Update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semanticValidation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&gt;)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FEC894B-4911-41EC-BA4F-179DBDCD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" y="7430"/>
              <a:ext cx="25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2. retrieve linked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BC4BA5F3-156D-4D8C-8408-41BB09D6E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3" y="824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CC6696FC-DA7C-470E-B289-D511D5938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4" y="922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AF90142B-55CD-4358-ABB7-78CE8A04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" y="8571"/>
              <a:ext cx="334" cy="380"/>
            </a:xfrm>
            <a:prstGeom prst="rightBracket">
              <a:avLst>
                <a:gd name="adj" fmla="val 948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3B858A45-DBD4-4FB4-9563-28437F919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" y="8454"/>
              <a:ext cx="2365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3. validate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against referenced  ontology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F43B20C7-2F9D-402B-AFB5-0B0B8949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8842"/>
              <a:ext cx="217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4. validation response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3D49FEF-AC25-4F7B-8142-F9566DD5EAF2}"/>
              </a:ext>
            </a:extLst>
          </p:cNvPr>
          <p:cNvSpPr/>
          <p:nvPr/>
        </p:nvSpPr>
        <p:spPr>
          <a:xfrm>
            <a:off x="2027961" y="3664314"/>
            <a:ext cx="919805" cy="278832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t" anchorCtr="0"/>
          <a:lstStyle/>
          <a:p>
            <a:pPr algn="r"/>
            <a:r>
              <a:rPr lang="fr-FR" dirty="0"/>
              <a:t>Tester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87EB9F83-0CBB-43D3-BCEE-56A2C9AF5645}"/>
              </a:ext>
            </a:extLst>
          </p:cNvPr>
          <p:cNvSpPr/>
          <p:nvPr/>
        </p:nvSpPr>
        <p:spPr>
          <a:xfrm>
            <a:off x="7023859" y="5181601"/>
            <a:ext cx="1653144" cy="1155682"/>
          </a:xfrm>
          <a:prstGeom prst="borderCallout1">
            <a:avLst>
              <a:gd name="adj1" fmla="val 46316"/>
              <a:gd name="adj2" fmla="val -4499"/>
              <a:gd name="adj3" fmla="val 43151"/>
              <a:gd name="adj4" fmla="val -143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Semantic</a:t>
            </a:r>
            <a:r>
              <a:rPr lang="fr-FR" dirty="0"/>
              <a:t> model </a:t>
            </a:r>
            <a:r>
              <a:rPr lang="fr-FR" dirty="0" err="1"/>
              <a:t>Conformance</a:t>
            </a:r>
            <a:r>
              <a:rPr lang="fr-FR" dirty="0"/>
              <a:t> </a:t>
            </a:r>
            <a:r>
              <a:rPr lang="fr-FR" dirty="0" err="1"/>
              <a:t>testing</a:t>
            </a: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5EAC6F-2346-4295-94B7-78A4869C493F}"/>
              </a:ext>
            </a:extLst>
          </p:cNvPr>
          <p:cNvSpPr/>
          <p:nvPr/>
        </p:nvSpPr>
        <p:spPr>
          <a:xfrm>
            <a:off x="3404042" y="5113863"/>
            <a:ext cx="1605809" cy="806163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r>
              <a:rPr lang="fr-FR" dirty="0"/>
              <a:t>IUT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6D80DD-6FFB-4679-9626-E0FEEB9C50E2}"/>
              </a:ext>
            </a:extLst>
          </p:cNvPr>
          <p:cNvSpPr/>
          <p:nvPr/>
        </p:nvSpPr>
        <p:spPr>
          <a:xfrm>
            <a:off x="5315535" y="3643711"/>
            <a:ext cx="1307515" cy="271887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t" anchorCtr="0"/>
          <a:lstStyle/>
          <a:p>
            <a:pPr algn="r"/>
            <a:r>
              <a:rPr lang="fr-FR" dirty="0"/>
              <a:t>Tester</a:t>
            </a:r>
          </a:p>
        </p:txBody>
      </p: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conformance</a:t>
            </a:r>
            <a:r>
              <a:rPr lang="fr-FR" sz="3200" dirty="0"/>
              <a:t> test on model </a:t>
            </a:r>
            <a:r>
              <a:rPr lang="fr-FR" sz="3200" dirty="0" err="1"/>
              <a:t>level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55" y="1334035"/>
            <a:ext cx="8229600" cy="4495799"/>
          </a:xfrm>
        </p:spPr>
        <p:txBody>
          <a:bodyPr/>
          <a:lstStyle/>
          <a:p>
            <a:r>
              <a:rPr lang="fr-FR" sz="2400" dirty="0" err="1"/>
              <a:t>Choose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endParaRPr lang="fr-FR" sz="2400" dirty="0"/>
          </a:p>
          <a:p>
            <a:r>
              <a:rPr lang="fr-FR" sz="2400" dirty="0"/>
              <a:t>The </a:t>
            </a:r>
            <a:r>
              <a:rPr lang="en-US" sz="2400" dirty="0"/>
              <a:t>hosting CSE uses the reference ontology to validate the semantic description </a:t>
            </a:r>
          </a:p>
          <a:p>
            <a:r>
              <a:rPr lang="fr-FR" sz="2400" dirty="0"/>
              <a:t>Tester </a:t>
            </a:r>
            <a:r>
              <a:rPr lang="fr-FR" sz="2400" dirty="0" err="1"/>
              <a:t>validates</a:t>
            </a:r>
            <a:r>
              <a:rPr lang="fr-FR" sz="2400" dirty="0"/>
              <a:t> the </a:t>
            </a:r>
            <a:r>
              <a:rPr lang="fr-FR" sz="2400" dirty="0" err="1"/>
              <a:t>listed</a:t>
            </a:r>
            <a:r>
              <a:rPr lang="fr-FR" sz="2400" dirty="0"/>
              <a:t> aspects on </a:t>
            </a:r>
            <a:r>
              <a:rPr lang="fr-FR" sz="2400" dirty="0" err="1"/>
              <a:t>semantic</a:t>
            </a:r>
            <a:r>
              <a:rPr lang="fr-FR" sz="2400" dirty="0"/>
              <a:t> model </a:t>
            </a:r>
            <a:r>
              <a:rPr lang="fr-FR" sz="2400" dirty="0" err="1"/>
              <a:t>level</a:t>
            </a:r>
            <a:r>
              <a:rPr lang="fr-FR" sz="2400" dirty="0"/>
              <a:t> (in slide 6)</a:t>
            </a:r>
          </a:p>
          <a:p>
            <a:r>
              <a:rPr lang="fr-FR" sz="2400" dirty="0"/>
              <a:t>Question on a </a:t>
            </a:r>
            <a:r>
              <a:rPr lang="fr-FR" sz="2400" dirty="0" err="1"/>
              <a:t>special</a:t>
            </a:r>
            <a:r>
              <a:rPr lang="fr-FR" sz="2400" dirty="0"/>
              <a:t> case:</a:t>
            </a:r>
          </a:p>
          <a:p>
            <a:pPr lvl="1"/>
            <a:r>
              <a:rPr lang="fr-FR" sz="2000" dirty="0"/>
              <a:t>In </a:t>
            </a:r>
            <a:r>
              <a:rPr lang="fr-FR" sz="2000" dirty="0" err="1"/>
              <a:t>some</a:t>
            </a:r>
            <a:r>
              <a:rPr lang="fr-FR" sz="2000" dirty="0"/>
              <a:t> </a:t>
            </a:r>
            <a:r>
              <a:rPr lang="fr-FR" sz="2000" dirty="0" err="1"/>
              <a:t>implementations</a:t>
            </a:r>
            <a:r>
              <a:rPr lang="fr-FR" sz="2000" dirty="0"/>
              <a:t>, the </a:t>
            </a:r>
            <a:r>
              <a:rPr lang="fr-FR" sz="2000" dirty="0" err="1"/>
              <a:t>semanticDescriptor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a RDF file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placeholders</a:t>
            </a:r>
            <a:r>
              <a:rPr lang="fr-FR" sz="2000" dirty="0"/>
              <a:t>. It </a:t>
            </a:r>
            <a:r>
              <a:rPr lang="fr-FR" sz="2000" dirty="0" err="1"/>
              <a:t>only</a:t>
            </a:r>
            <a:r>
              <a:rPr lang="fr-FR" sz="2000" dirty="0"/>
              <a:t> </a:t>
            </a:r>
            <a:r>
              <a:rPr lang="fr-FR" sz="2000" dirty="0" err="1"/>
              <a:t>makes</a:t>
            </a:r>
            <a:r>
              <a:rPr lang="fr-FR" sz="2000" dirty="0"/>
              <a:t> </a:t>
            </a:r>
            <a:r>
              <a:rPr lang="fr-FR" sz="2000" dirty="0" err="1"/>
              <a:t>sense</a:t>
            </a:r>
            <a:r>
              <a:rPr lang="fr-FR" sz="2000" dirty="0"/>
              <a:t> </a:t>
            </a:r>
            <a:r>
              <a:rPr lang="fr-FR" sz="2000" dirty="0" err="1"/>
              <a:t>together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some</a:t>
            </a:r>
            <a:r>
              <a:rPr lang="fr-FR" sz="2000" dirty="0"/>
              <a:t> values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contentInstance</a:t>
            </a:r>
            <a:endParaRPr lang="fr-FR" sz="2000" dirty="0"/>
          </a:p>
          <a:p>
            <a:pPr lvl="1"/>
            <a:r>
              <a:rPr lang="fr-FR" sz="2000" dirty="0"/>
              <a:t>How to test the </a:t>
            </a:r>
            <a:r>
              <a:rPr lang="fr-FR" sz="2000" dirty="0" err="1"/>
              <a:t>semantic</a:t>
            </a:r>
            <a:r>
              <a:rPr lang="fr-FR" sz="2000" dirty="0"/>
              <a:t> model </a:t>
            </a:r>
            <a:r>
              <a:rPr lang="fr-FR" sz="2000" dirty="0" err="1"/>
              <a:t>conformance</a:t>
            </a:r>
            <a:r>
              <a:rPr lang="fr-FR" sz="2000" dirty="0"/>
              <a:t>?  </a:t>
            </a:r>
          </a:p>
          <a:p>
            <a:endParaRPr lang="fr-FR" sz="2400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106995-BA02-4169-8657-9E3D9D71E8D8}"/>
              </a:ext>
            </a:extLst>
          </p:cNvPr>
          <p:cNvSpPr txBox="1"/>
          <p:nvPr/>
        </p:nvSpPr>
        <p:spPr>
          <a:xfrm>
            <a:off x="2895600" y="5181600"/>
            <a:ext cx="45161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{ </a:t>
            </a:r>
          </a:p>
          <a:p>
            <a:r>
              <a:rPr lang="fr-FR" sz="1600" dirty="0"/>
              <a:t>      "@id": "</a:t>
            </a:r>
            <a:r>
              <a:rPr lang="fr-FR" sz="1600" dirty="0" err="1"/>
              <a:t>myplatform:example</a:t>
            </a:r>
            <a:r>
              <a:rPr lang="fr-FR" sz="1600" dirty="0"/>
              <a:t>", </a:t>
            </a:r>
          </a:p>
          <a:p>
            <a:r>
              <a:rPr lang="fr-FR" sz="1600" dirty="0"/>
              <a:t>      "@type": "</a:t>
            </a:r>
            <a:r>
              <a:rPr lang="fr-FR" sz="1600" dirty="0" err="1"/>
              <a:t>geo:Point</a:t>
            </a:r>
            <a:r>
              <a:rPr lang="fr-FR" sz="1600" dirty="0"/>
              <a:t>", </a:t>
            </a:r>
          </a:p>
          <a:p>
            <a:r>
              <a:rPr lang="fr-FR" sz="1600" dirty="0"/>
              <a:t>      "</a:t>
            </a:r>
            <a:r>
              <a:rPr lang="fr-FR" sz="1600" dirty="0" err="1"/>
              <a:t>geo:lat</a:t>
            </a:r>
            <a:r>
              <a:rPr lang="fr-FR" sz="1600" dirty="0"/>
              <a:t>": { "@type": "</a:t>
            </a:r>
            <a:r>
              <a:rPr lang="fr-FR" sz="1600" dirty="0" err="1"/>
              <a:t>xsd:float</a:t>
            </a:r>
            <a:r>
              <a:rPr lang="fr-FR" sz="1600" dirty="0"/>
              <a:t>", "@value": "" }, </a:t>
            </a:r>
          </a:p>
          <a:p>
            <a:r>
              <a:rPr lang="fr-FR" sz="1600" dirty="0"/>
              <a:t>      "</a:t>
            </a:r>
            <a:r>
              <a:rPr lang="fr-FR" sz="1600" dirty="0" err="1"/>
              <a:t>geo:long</a:t>
            </a:r>
            <a:r>
              <a:rPr lang="fr-FR" sz="1600" dirty="0"/>
              <a:t>": { "@type": "</a:t>
            </a:r>
            <a:r>
              <a:rPr lang="fr-FR" sz="1600" dirty="0" err="1"/>
              <a:t>xsd:float</a:t>
            </a:r>
            <a:r>
              <a:rPr lang="fr-FR" sz="1600" dirty="0"/>
              <a:t>","@value": "" } </a:t>
            </a:r>
          </a:p>
          <a:p>
            <a:r>
              <a:rPr lang="fr-FR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39129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discovery</a:t>
            </a:r>
            <a:r>
              <a:rPr lang="fr-FR" sz="2800" dirty="0"/>
              <a:t>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specified</a:t>
            </a:r>
            <a:r>
              <a:rPr lang="fr-FR" sz="2800" dirty="0"/>
              <a:t> in TS0001 10.2.35</a:t>
            </a:r>
          </a:p>
          <a:p>
            <a:r>
              <a:rPr lang="fr-FR" sz="2800" dirty="0" err="1"/>
              <a:t>Using</a:t>
            </a:r>
            <a:r>
              <a:rPr lang="fr-FR" sz="2800" dirty="0"/>
              <a:t> SPARQL </a:t>
            </a:r>
            <a:r>
              <a:rPr lang="fr-FR" sz="2800" dirty="0" err="1"/>
              <a:t>queries</a:t>
            </a:r>
            <a:r>
              <a:rPr lang="fr-FR" sz="2800" dirty="0"/>
              <a:t> to </a:t>
            </a:r>
            <a:r>
              <a:rPr lang="fr-FR" sz="2800" dirty="0" err="1"/>
              <a:t>find</a:t>
            </a:r>
            <a:r>
              <a:rPr lang="fr-FR" sz="2800" dirty="0"/>
              <a:t> </a:t>
            </a:r>
            <a:r>
              <a:rPr lang="fr-FR" sz="2800" dirty="0" err="1"/>
              <a:t>matched</a:t>
            </a:r>
            <a:r>
              <a:rPr lang="fr-FR" sz="2800" dirty="0"/>
              <a:t> </a:t>
            </a:r>
            <a:r>
              <a:rPr lang="fr-FR" sz="2800" dirty="0" err="1"/>
              <a:t>descriptors</a:t>
            </a:r>
            <a:r>
              <a:rPr lang="fr-FR" sz="2800" dirty="0"/>
              <a:t> in </a:t>
            </a:r>
            <a:r>
              <a:rPr lang="fr-FR" sz="2800" dirty="0" err="1"/>
              <a:t>semanticDescriptor</a:t>
            </a:r>
            <a:endParaRPr lang="fr-FR" sz="2800" dirty="0"/>
          </a:p>
          <a:p>
            <a:r>
              <a:rPr lang="fr-FR" sz="2800" dirty="0"/>
              <a:t>For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purpose</a:t>
            </a:r>
            <a:r>
              <a:rPr lang="fr-FR" sz="2800" dirty="0"/>
              <a:t>,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needed</a:t>
            </a:r>
            <a:r>
              <a:rPr lang="fr-FR" sz="2800" dirty="0"/>
              <a:t> to check the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execution</a:t>
            </a:r>
            <a:r>
              <a:rPr lang="fr-FR" sz="2800" dirty="0"/>
              <a:t> </a:t>
            </a:r>
            <a:r>
              <a:rPr lang="fr-FR" sz="2800" dirty="0" err="1"/>
              <a:t>result</a:t>
            </a:r>
            <a:endParaRPr lang="fr-FR" sz="2800" dirty="0"/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665</Words>
  <Application>Microsoft Office PowerPoint</Application>
  <PresentationFormat>On-screen Show (4:3)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Myriad pro</vt:lpstr>
      <vt:lpstr>Times New Roman</vt:lpstr>
      <vt:lpstr>Office Theme</vt:lpstr>
      <vt:lpstr>Proposal for Semantic interop event</vt:lpstr>
      <vt:lpstr>Proposal for Semantic interop event</vt:lpstr>
      <vt:lpstr>oneM2M semantic enablement </vt:lpstr>
      <vt:lpstr>Semantic testing on resource level </vt:lpstr>
      <vt:lpstr>Proposal for interop event  Resource level tests</vt:lpstr>
      <vt:lpstr>Semantic testing on model level</vt:lpstr>
      <vt:lpstr>Basic aspects and potential semantic tests on model level</vt:lpstr>
      <vt:lpstr>Proposal for interop event Semantic conformance test on model level</vt:lpstr>
      <vt:lpstr>Semantic testing on operation level</vt:lpstr>
      <vt:lpstr>Proposal for interop event Semantic interop test</vt:lpstr>
      <vt:lpstr>Organization proposal</vt:lpstr>
      <vt:lpstr>Discussion 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Mengxuan Zhao</cp:lastModifiedBy>
  <cp:revision>70</cp:revision>
  <dcterms:created xsi:type="dcterms:W3CDTF">2012-09-11T22:52:11Z</dcterms:created>
  <dcterms:modified xsi:type="dcterms:W3CDTF">2017-11-13T11:15:28Z</dcterms:modified>
</cp:coreProperties>
</file>