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2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B318B-40A8-4B6C-A5FC-E0AEADDC7B4C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2DB66D09-745A-4F6E-AC20-461C72033363}">
      <dgm:prSet phldrT="[Text]" custT="1"/>
      <dgm:spPr/>
      <dgm:t>
        <a:bodyPr/>
        <a:lstStyle/>
        <a:p>
          <a:r>
            <a:rPr lang="en-GB" sz="2000" dirty="0"/>
            <a:t>oneM2M provides global standards for cross-platform IoT interoperability, allowing cross-technology and cross-industry IoT system integration over time </a:t>
          </a:r>
        </a:p>
      </dgm:t>
    </dgm:pt>
    <dgm:pt modelId="{E2133AC0-1CD4-4710-B0CF-40470FEEECBA}" type="parTrans" cxnId="{7DC4558D-2A1A-4926-973D-D40B6718F281}">
      <dgm:prSet/>
      <dgm:spPr/>
      <dgm:t>
        <a:bodyPr/>
        <a:lstStyle/>
        <a:p>
          <a:endParaRPr lang="en-GB"/>
        </a:p>
      </dgm:t>
    </dgm:pt>
    <dgm:pt modelId="{B3CB95BA-9DE0-4E26-94D3-659D5507CEFC}" type="sibTrans" cxnId="{7DC4558D-2A1A-4926-973D-D40B6718F281}">
      <dgm:prSet/>
      <dgm:spPr/>
      <dgm:t>
        <a:bodyPr/>
        <a:lstStyle/>
        <a:p>
          <a:endParaRPr lang="en-GB"/>
        </a:p>
      </dgm:t>
    </dgm:pt>
    <dgm:pt modelId="{5135E8FC-BF41-466A-9E8A-17A39709D525}">
      <dgm:prSet phldrT="[Text]" custT="1"/>
      <dgm:spPr/>
      <dgm:t>
        <a:bodyPr/>
        <a:lstStyle/>
        <a:p>
          <a:pPr algn="ctr"/>
          <a:endParaRPr lang="en-GB" sz="1200" dirty="0"/>
        </a:p>
      </dgm:t>
    </dgm:pt>
    <dgm:pt modelId="{6B3A2EF8-0A94-49F8-AE86-61698B8B8BAD}" type="parTrans" cxnId="{9E0B87ED-C808-4E4E-B321-E7EEA3B75F41}">
      <dgm:prSet/>
      <dgm:spPr/>
      <dgm:t>
        <a:bodyPr/>
        <a:lstStyle/>
        <a:p>
          <a:endParaRPr lang="en-GB"/>
        </a:p>
      </dgm:t>
    </dgm:pt>
    <dgm:pt modelId="{4E082815-C5E6-4E84-818A-91112C8346C5}" type="sibTrans" cxnId="{9E0B87ED-C808-4E4E-B321-E7EEA3B75F41}">
      <dgm:prSet/>
      <dgm:spPr/>
      <dgm:t>
        <a:bodyPr/>
        <a:lstStyle/>
        <a:p>
          <a:endParaRPr lang="en-GB"/>
        </a:p>
      </dgm:t>
    </dgm:pt>
    <dgm:pt modelId="{2826CA8B-1E91-4FC8-989D-2892584C2AB4}">
      <dgm:prSet phldrT="[Text]"/>
      <dgm:spPr/>
      <dgm:t>
        <a:bodyPr/>
        <a:lstStyle/>
        <a:p>
          <a:pPr algn="ctr"/>
          <a:endParaRPr lang="en-GB" b="0" dirty="0"/>
        </a:p>
      </dgm:t>
    </dgm:pt>
    <dgm:pt modelId="{F39173F0-D2E6-45D9-A808-33B22EC65CD8}" type="parTrans" cxnId="{F5B739E7-9C1A-4D74-BEE3-AF6E2CC474D8}">
      <dgm:prSet/>
      <dgm:spPr/>
      <dgm:t>
        <a:bodyPr/>
        <a:lstStyle/>
        <a:p>
          <a:endParaRPr lang="en-GB"/>
        </a:p>
      </dgm:t>
    </dgm:pt>
    <dgm:pt modelId="{2496BB35-5AEE-477C-89B1-2F179C6E0FDF}" type="sibTrans" cxnId="{F5B739E7-9C1A-4D74-BEE3-AF6E2CC474D8}">
      <dgm:prSet/>
      <dgm:spPr/>
      <dgm:t>
        <a:bodyPr/>
        <a:lstStyle/>
        <a:p>
          <a:endParaRPr lang="en-GB"/>
        </a:p>
      </dgm:t>
    </dgm:pt>
    <dgm:pt modelId="{97E92988-814B-4BEE-8E74-DA8495FA3756}">
      <dgm:prSet phldrT="[Text]"/>
      <dgm:spPr/>
      <dgm:t>
        <a:bodyPr/>
        <a:lstStyle/>
        <a:p>
          <a:pPr algn="l"/>
          <a:r>
            <a:rPr lang="en-GB" dirty="0"/>
            <a:t> </a:t>
          </a:r>
        </a:p>
      </dgm:t>
    </dgm:pt>
    <dgm:pt modelId="{85CA2A82-6A58-4D02-8327-7A8969033B9D}" type="sibTrans" cxnId="{6260F06C-7DE1-465E-A15B-3EA99AC07B83}">
      <dgm:prSet/>
      <dgm:spPr/>
      <dgm:t>
        <a:bodyPr/>
        <a:lstStyle/>
        <a:p>
          <a:endParaRPr lang="en-GB"/>
        </a:p>
      </dgm:t>
    </dgm:pt>
    <dgm:pt modelId="{3CC0FCFD-31AE-4201-8A7D-3970CF8E1B4F}" type="parTrans" cxnId="{6260F06C-7DE1-465E-A15B-3EA99AC07B83}">
      <dgm:prSet/>
      <dgm:spPr/>
      <dgm:t>
        <a:bodyPr/>
        <a:lstStyle/>
        <a:p>
          <a:endParaRPr lang="en-GB"/>
        </a:p>
      </dgm:t>
    </dgm:pt>
    <dgm:pt modelId="{FA808CBF-E2CC-4394-88D2-F1BE2EC186B9}" type="pres">
      <dgm:prSet presAssocID="{453B318B-40A8-4B6C-A5FC-E0AEADDC7B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5BBB389-F602-462F-9B92-88C3C668D3B0}" type="pres">
      <dgm:prSet presAssocID="{2DB66D09-745A-4F6E-AC20-461C72033363}" presName="hierRoot1" presStyleCnt="0">
        <dgm:presLayoutVars>
          <dgm:hierBranch val="init"/>
        </dgm:presLayoutVars>
      </dgm:prSet>
      <dgm:spPr/>
    </dgm:pt>
    <dgm:pt modelId="{B8BFA20A-7080-4B41-AB44-103468E3A543}" type="pres">
      <dgm:prSet presAssocID="{2DB66D09-745A-4F6E-AC20-461C72033363}" presName="rootComposite1" presStyleCnt="0"/>
      <dgm:spPr/>
    </dgm:pt>
    <dgm:pt modelId="{4CF10084-E07C-429C-A814-F45BAA3EA577}" type="pres">
      <dgm:prSet presAssocID="{2DB66D09-745A-4F6E-AC20-461C72033363}" presName="rootText1" presStyleLbl="node0" presStyleIdx="0" presStyleCnt="1" custScaleX="2850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EAC838-57A8-4CD2-B1B0-0CA543B4E828}" type="pres">
      <dgm:prSet presAssocID="{2DB66D09-745A-4F6E-AC20-461C7203336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4E4D227-E5E3-458B-ABD3-1CD944A26286}" type="pres">
      <dgm:prSet presAssocID="{2DB66D09-745A-4F6E-AC20-461C72033363}" presName="hierChild2" presStyleCnt="0"/>
      <dgm:spPr/>
    </dgm:pt>
    <dgm:pt modelId="{CEA1C2F0-B01B-44C1-B71E-4B8A59A99EB2}" type="pres">
      <dgm:prSet presAssocID="{3CC0FCFD-31AE-4201-8A7D-3970CF8E1B4F}" presName="Name37" presStyleLbl="parChTrans1D2" presStyleIdx="0" presStyleCnt="3"/>
      <dgm:spPr/>
      <dgm:t>
        <a:bodyPr/>
        <a:lstStyle/>
        <a:p>
          <a:endParaRPr lang="en-US"/>
        </a:p>
      </dgm:t>
    </dgm:pt>
    <dgm:pt modelId="{3D5F4514-567D-4D25-A553-CE6F1504D358}" type="pres">
      <dgm:prSet presAssocID="{97E92988-814B-4BEE-8E74-DA8495FA3756}" presName="hierRoot2" presStyleCnt="0">
        <dgm:presLayoutVars>
          <dgm:hierBranch val="init"/>
        </dgm:presLayoutVars>
      </dgm:prSet>
      <dgm:spPr/>
    </dgm:pt>
    <dgm:pt modelId="{4770567B-715C-448A-9246-4CA3296E6F7B}" type="pres">
      <dgm:prSet presAssocID="{97E92988-814B-4BEE-8E74-DA8495FA3756}" presName="rootComposite" presStyleCnt="0"/>
      <dgm:spPr/>
    </dgm:pt>
    <dgm:pt modelId="{2A51DB32-86C8-46B2-BCE7-6BEFB60B3CEB}" type="pres">
      <dgm:prSet presAssocID="{97E92988-814B-4BEE-8E74-DA8495FA3756}" presName="rootText" presStyleLbl="node2" presStyleIdx="0" presStyleCnt="3" custScaleY="2418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782582-3C79-4AAF-83AF-DB8FDB1811ED}" type="pres">
      <dgm:prSet presAssocID="{97E92988-814B-4BEE-8E74-DA8495FA3756}" presName="rootConnector" presStyleLbl="node2" presStyleIdx="0" presStyleCnt="3"/>
      <dgm:spPr/>
      <dgm:t>
        <a:bodyPr/>
        <a:lstStyle/>
        <a:p>
          <a:endParaRPr lang="en-US"/>
        </a:p>
      </dgm:t>
    </dgm:pt>
    <dgm:pt modelId="{A6A20A88-BFDA-47BC-A24D-9B5267EF907D}" type="pres">
      <dgm:prSet presAssocID="{97E92988-814B-4BEE-8E74-DA8495FA3756}" presName="hierChild4" presStyleCnt="0"/>
      <dgm:spPr/>
    </dgm:pt>
    <dgm:pt modelId="{9EA00DEB-8A8C-4F8E-A354-C7FFB20C4AC1}" type="pres">
      <dgm:prSet presAssocID="{97E92988-814B-4BEE-8E74-DA8495FA3756}" presName="hierChild5" presStyleCnt="0"/>
      <dgm:spPr/>
    </dgm:pt>
    <dgm:pt modelId="{C98D4561-BA16-46CF-9569-D0A55C5C97A3}" type="pres">
      <dgm:prSet presAssocID="{6B3A2EF8-0A94-49F8-AE86-61698B8B8BA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3EB066C8-299B-42D1-A43E-FBDBE68E2A13}" type="pres">
      <dgm:prSet presAssocID="{5135E8FC-BF41-466A-9E8A-17A39709D525}" presName="hierRoot2" presStyleCnt="0">
        <dgm:presLayoutVars>
          <dgm:hierBranch val="init"/>
        </dgm:presLayoutVars>
      </dgm:prSet>
      <dgm:spPr/>
    </dgm:pt>
    <dgm:pt modelId="{4C0D3374-8B2C-4FA2-A44B-E571054BFBC8}" type="pres">
      <dgm:prSet presAssocID="{5135E8FC-BF41-466A-9E8A-17A39709D525}" presName="rootComposite" presStyleCnt="0"/>
      <dgm:spPr/>
    </dgm:pt>
    <dgm:pt modelId="{8C52FBCF-5D63-4E7C-8B3C-DC8434EB3D91}" type="pres">
      <dgm:prSet presAssocID="{5135E8FC-BF41-466A-9E8A-17A39709D525}" presName="rootText" presStyleLbl="node2" presStyleIdx="1" presStyleCnt="3" custScaleX="97039" custScaleY="235840" custLinFactNeighborX="0" custLinFactNeighborY="35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A8A42F-051F-4D95-AE2D-6E39EB8C219D}" type="pres">
      <dgm:prSet presAssocID="{5135E8FC-BF41-466A-9E8A-17A39709D525}" presName="rootConnector" presStyleLbl="node2" presStyleIdx="1" presStyleCnt="3"/>
      <dgm:spPr/>
      <dgm:t>
        <a:bodyPr/>
        <a:lstStyle/>
        <a:p>
          <a:endParaRPr lang="en-US"/>
        </a:p>
      </dgm:t>
    </dgm:pt>
    <dgm:pt modelId="{13F44148-CC75-4C15-B43C-67394E93F892}" type="pres">
      <dgm:prSet presAssocID="{5135E8FC-BF41-466A-9E8A-17A39709D525}" presName="hierChild4" presStyleCnt="0"/>
      <dgm:spPr/>
    </dgm:pt>
    <dgm:pt modelId="{13AFE0FF-78D6-4719-80FB-5EFA8405A438}" type="pres">
      <dgm:prSet presAssocID="{5135E8FC-BF41-466A-9E8A-17A39709D525}" presName="hierChild5" presStyleCnt="0"/>
      <dgm:spPr/>
    </dgm:pt>
    <dgm:pt modelId="{9AD71365-7B99-4ED3-B57D-9A904F06B784}" type="pres">
      <dgm:prSet presAssocID="{F39173F0-D2E6-45D9-A808-33B22EC65CD8}" presName="Name37" presStyleLbl="parChTrans1D2" presStyleIdx="2" presStyleCnt="3"/>
      <dgm:spPr/>
      <dgm:t>
        <a:bodyPr/>
        <a:lstStyle/>
        <a:p>
          <a:endParaRPr lang="en-US"/>
        </a:p>
      </dgm:t>
    </dgm:pt>
    <dgm:pt modelId="{01A61FC5-944D-41E8-A779-5DB1EC872331}" type="pres">
      <dgm:prSet presAssocID="{2826CA8B-1E91-4FC8-989D-2892584C2AB4}" presName="hierRoot2" presStyleCnt="0">
        <dgm:presLayoutVars>
          <dgm:hierBranch val="init"/>
        </dgm:presLayoutVars>
      </dgm:prSet>
      <dgm:spPr/>
    </dgm:pt>
    <dgm:pt modelId="{37EE4D6B-FC1E-4536-96A6-0A1B6773FE10}" type="pres">
      <dgm:prSet presAssocID="{2826CA8B-1E91-4FC8-989D-2892584C2AB4}" presName="rootComposite" presStyleCnt="0"/>
      <dgm:spPr/>
    </dgm:pt>
    <dgm:pt modelId="{EBF2875D-16AE-4DF0-86E5-F3CEE34AEE6E}" type="pres">
      <dgm:prSet presAssocID="{2826CA8B-1E91-4FC8-989D-2892584C2AB4}" presName="rootText" presStyleLbl="node2" presStyleIdx="2" presStyleCnt="3" custScaleY="240397" custLinFactNeighborX="162" custLinFactNeighborY="1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73F952-4F28-4A5F-BD2D-2A89D3C26CE7}" type="pres">
      <dgm:prSet presAssocID="{2826CA8B-1E91-4FC8-989D-2892584C2AB4}" presName="rootConnector" presStyleLbl="node2" presStyleIdx="2" presStyleCnt="3"/>
      <dgm:spPr/>
      <dgm:t>
        <a:bodyPr/>
        <a:lstStyle/>
        <a:p>
          <a:endParaRPr lang="en-US"/>
        </a:p>
      </dgm:t>
    </dgm:pt>
    <dgm:pt modelId="{7C50FEEA-8E32-4542-9F80-0827946D4F73}" type="pres">
      <dgm:prSet presAssocID="{2826CA8B-1E91-4FC8-989D-2892584C2AB4}" presName="hierChild4" presStyleCnt="0"/>
      <dgm:spPr/>
    </dgm:pt>
    <dgm:pt modelId="{36A408F1-6FD7-4FEC-A856-0E0FD799EB55}" type="pres">
      <dgm:prSet presAssocID="{2826CA8B-1E91-4FC8-989D-2892584C2AB4}" presName="hierChild5" presStyleCnt="0"/>
      <dgm:spPr/>
    </dgm:pt>
    <dgm:pt modelId="{E2BACB25-BF4E-490E-AF27-63FBE941909E}" type="pres">
      <dgm:prSet presAssocID="{2DB66D09-745A-4F6E-AC20-461C72033363}" presName="hierChild3" presStyleCnt="0"/>
      <dgm:spPr/>
    </dgm:pt>
  </dgm:ptLst>
  <dgm:cxnLst>
    <dgm:cxn modelId="{604912A6-13CC-4104-9690-F46983ED3DED}" type="presOf" srcId="{2826CA8B-1E91-4FC8-989D-2892584C2AB4}" destId="{EBF2875D-16AE-4DF0-86E5-F3CEE34AEE6E}" srcOrd="0" destOrd="0" presId="urn:microsoft.com/office/officeart/2005/8/layout/orgChart1"/>
    <dgm:cxn modelId="{D4722855-B128-4E8D-992D-27A9869C0BE1}" type="presOf" srcId="{2DB66D09-745A-4F6E-AC20-461C72033363}" destId="{EDEAC838-57A8-4CD2-B1B0-0CA543B4E828}" srcOrd="1" destOrd="0" presId="urn:microsoft.com/office/officeart/2005/8/layout/orgChart1"/>
    <dgm:cxn modelId="{85592D61-07F1-4C2C-9847-0C1F4703A510}" type="presOf" srcId="{97E92988-814B-4BEE-8E74-DA8495FA3756}" destId="{2A51DB32-86C8-46B2-BCE7-6BEFB60B3CEB}" srcOrd="0" destOrd="0" presId="urn:microsoft.com/office/officeart/2005/8/layout/orgChart1"/>
    <dgm:cxn modelId="{36438ECC-FF4E-42D4-8AE4-BB559222F341}" type="presOf" srcId="{5135E8FC-BF41-466A-9E8A-17A39709D525}" destId="{85A8A42F-051F-4D95-AE2D-6E39EB8C219D}" srcOrd="1" destOrd="0" presId="urn:microsoft.com/office/officeart/2005/8/layout/orgChart1"/>
    <dgm:cxn modelId="{B29D8172-01EA-4D31-A51F-5E7041E16E64}" type="presOf" srcId="{2826CA8B-1E91-4FC8-989D-2892584C2AB4}" destId="{1773F952-4F28-4A5F-BD2D-2A89D3C26CE7}" srcOrd="1" destOrd="0" presId="urn:microsoft.com/office/officeart/2005/8/layout/orgChart1"/>
    <dgm:cxn modelId="{6260F06C-7DE1-465E-A15B-3EA99AC07B83}" srcId="{2DB66D09-745A-4F6E-AC20-461C72033363}" destId="{97E92988-814B-4BEE-8E74-DA8495FA3756}" srcOrd="0" destOrd="0" parTransId="{3CC0FCFD-31AE-4201-8A7D-3970CF8E1B4F}" sibTransId="{85CA2A82-6A58-4D02-8327-7A8969033B9D}"/>
    <dgm:cxn modelId="{F5B739E7-9C1A-4D74-BEE3-AF6E2CC474D8}" srcId="{2DB66D09-745A-4F6E-AC20-461C72033363}" destId="{2826CA8B-1E91-4FC8-989D-2892584C2AB4}" srcOrd="2" destOrd="0" parTransId="{F39173F0-D2E6-45D9-A808-33B22EC65CD8}" sibTransId="{2496BB35-5AEE-477C-89B1-2F179C6E0FDF}"/>
    <dgm:cxn modelId="{EDFDC372-E045-4DB6-B048-4620C799DB3B}" type="presOf" srcId="{453B318B-40A8-4B6C-A5FC-E0AEADDC7B4C}" destId="{FA808CBF-E2CC-4394-88D2-F1BE2EC186B9}" srcOrd="0" destOrd="0" presId="urn:microsoft.com/office/officeart/2005/8/layout/orgChart1"/>
    <dgm:cxn modelId="{E089C5E1-BB3F-40AF-AD2E-6CD03FC34550}" type="presOf" srcId="{3CC0FCFD-31AE-4201-8A7D-3970CF8E1B4F}" destId="{CEA1C2F0-B01B-44C1-B71E-4B8A59A99EB2}" srcOrd="0" destOrd="0" presId="urn:microsoft.com/office/officeart/2005/8/layout/orgChart1"/>
    <dgm:cxn modelId="{5EF0F9D8-97C8-4A3E-A73A-93FB67900092}" type="presOf" srcId="{6B3A2EF8-0A94-49F8-AE86-61698B8B8BAD}" destId="{C98D4561-BA16-46CF-9569-D0A55C5C97A3}" srcOrd="0" destOrd="0" presId="urn:microsoft.com/office/officeart/2005/8/layout/orgChart1"/>
    <dgm:cxn modelId="{655A88CF-2FE6-42A0-8308-DC9E07C91BA0}" type="presOf" srcId="{2DB66D09-745A-4F6E-AC20-461C72033363}" destId="{4CF10084-E07C-429C-A814-F45BAA3EA577}" srcOrd="0" destOrd="0" presId="urn:microsoft.com/office/officeart/2005/8/layout/orgChart1"/>
    <dgm:cxn modelId="{7DC4558D-2A1A-4926-973D-D40B6718F281}" srcId="{453B318B-40A8-4B6C-A5FC-E0AEADDC7B4C}" destId="{2DB66D09-745A-4F6E-AC20-461C72033363}" srcOrd="0" destOrd="0" parTransId="{E2133AC0-1CD4-4710-B0CF-40470FEEECBA}" sibTransId="{B3CB95BA-9DE0-4E26-94D3-659D5507CEFC}"/>
    <dgm:cxn modelId="{9E0B87ED-C808-4E4E-B321-E7EEA3B75F41}" srcId="{2DB66D09-745A-4F6E-AC20-461C72033363}" destId="{5135E8FC-BF41-466A-9E8A-17A39709D525}" srcOrd="1" destOrd="0" parTransId="{6B3A2EF8-0A94-49F8-AE86-61698B8B8BAD}" sibTransId="{4E082815-C5E6-4E84-818A-91112C8346C5}"/>
    <dgm:cxn modelId="{53110FAC-AE51-4FC1-9268-9655A3539E79}" type="presOf" srcId="{97E92988-814B-4BEE-8E74-DA8495FA3756}" destId="{26782582-3C79-4AAF-83AF-DB8FDB1811ED}" srcOrd="1" destOrd="0" presId="urn:microsoft.com/office/officeart/2005/8/layout/orgChart1"/>
    <dgm:cxn modelId="{D529D77C-98D1-41A2-A5FD-DD2A2AFBB497}" type="presOf" srcId="{5135E8FC-BF41-466A-9E8A-17A39709D525}" destId="{8C52FBCF-5D63-4E7C-8B3C-DC8434EB3D91}" srcOrd="0" destOrd="0" presId="urn:microsoft.com/office/officeart/2005/8/layout/orgChart1"/>
    <dgm:cxn modelId="{B148882C-841A-44A1-865B-BB70FE2E8AB1}" type="presOf" srcId="{F39173F0-D2E6-45D9-A808-33B22EC65CD8}" destId="{9AD71365-7B99-4ED3-B57D-9A904F06B784}" srcOrd="0" destOrd="0" presId="urn:microsoft.com/office/officeart/2005/8/layout/orgChart1"/>
    <dgm:cxn modelId="{1D83D430-102B-4163-B096-F75A78436E4E}" type="presParOf" srcId="{FA808CBF-E2CC-4394-88D2-F1BE2EC186B9}" destId="{85BBB389-F602-462F-9B92-88C3C668D3B0}" srcOrd="0" destOrd="0" presId="urn:microsoft.com/office/officeart/2005/8/layout/orgChart1"/>
    <dgm:cxn modelId="{60F5DB81-217E-459C-9728-A8A1F1E8C724}" type="presParOf" srcId="{85BBB389-F602-462F-9B92-88C3C668D3B0}" destId="{B8BFA20A-7080-4B41-AB44-103468E3A543}" srcOrd="0" destOrd="0" presId="urn:microsoft.com/office/officeart/2005/8/layout/orgChart1"/>
    <dgm:cxn modelId="{ECA61206-74E2-4C38-8A3F-2366971AD6E9}" type="presParOf" srcId="{B8BFA20A-7080-4B41-AB44-103468E3A543}" destId="{4CF10084-E07C-429C-A814-F45BAA3EA577}" srcOrd="0" destOrd="0" presId="urn:microsoft.com/office/officeart/2005/8/layout/orgChart1"/>
    <dgm:cxn modelId="{F50E3234-C187-4E69-846F-256F7E0EE055}" type="presParOf" srcId="{B8BFA20A-7080-4B41-AB44-103468E3A543}" destId="{EDEAC838-57A8-4CD2-B1B0-0CA543B4E828}" srcOrd="1" destOrd="0" presId="urn:microsoft.com/office/officeart/2005/8/layout/orgChart1"/>
    <dgm:cxn modelId="{381E3658-C4E8-4C57-AD43-7014B51D27D2}" type="presParOf" srcId="{85BBB389-F602-462F-9B92-88C3C668D3B0}" destId="{04E4D227-E5E3-458B-ABD3-1CD944A26286}" srcOrd="1" destOrd="0" presId="urn:microsoft.com/office/officeart/2005/8/layout/orgChart1"/>
    <dgm:cxn modelId="{2AD549A9-CC4E-458F-8C90-C09B09EB1C0D}" type="presParOf" srcId="{04E4D227-E5E3-458B-ABD3-1CD944A26286}" destId="{CEA1C2F0-B01B-44C1-B71E-4B8A59A99EB2}" srcOrd="0" destOrd="0" presId="urn:microsoft.com/office/officeart/2005/8/layout/orgChart1"/>
    <dgm:cxn modelId="{FC38FB12-5A00-44B2-8E86-4262850085AC}" type="presParOf" srcId="{04E4D227-E5E3-458B-ABD3-1CD944A26286}" destId="{3D5F4514-567D-4D25-A553-CE6F1504D358}" srcOrd="1" destOrd="0" presId="urn:microsoft.com/office/officeart/2005/8/layout/orgChart1"/>
    <dgm:cxn modelId="{54930CF3-93A5-4CFE-9278-B8E209A50C87}" type="presParOf" srcId="{3D5F4514-567D-4D25-A553-CE6F1504D358}" destId="{4770567B-715C-448A-9246-4CA3296E6F7B}" srcOrd="0" destOrd="0" presId="urn:microsoft.com/office/officeart/2005/8/layout/orgChart1"/>
    <dgm:cxn modelId="{B9CCC792-D35F-476F-9246-47A395933D8F}" type="presParOf" srcId="{4770567B-715C-448A-9246-4CA3296E6F7B}" destId="{2A51DB32-86C8-46B2-BCE7-6BEFB60B3CEB}" srcOrd="0" destOrd="0" presId="urn:microsoft.com/office/officeart/2005/8/layout/orgChart1"/>
    <dgm:cxn modelId="{867F0466-4E5A-4B7F-AFE0-76E855328A76}" type="presParOf" srcId="{4770567B-715C-448A-9246-4CA3296E6F7B}" destId="{26782582-3C79-4AAF-83AF-DB8FDB1811ED}" srcOrd="1" destOrd="0" presId="urn:microsoft.com/office/officeart/2005/8/layout/orgChart1"/>
    <dgm:cxn modelId="{2B5B3D66-43CC-4D7C-BC8B-C0A0D4326E05}" type="presParOf" srcId="{3D5F4514-567D-4D25-A553-CE6F1504D358}" destId="{A6A20A88-BFDA-47BC-A24D-9B5267EF907D}" srcOrd="1" destOrd="0" presId="urn:microsoft.com/office/officeart/2005/8/layout/orgChart1"/>
    <dgm:cxn modelId="{9E3E46F1-96EA-459B-9C3C-4EFAB43AC4B6}" type="presParOf" srcId="{3D5F4514-567D-4D25-A553-CE6F1504D358}" destId="{9EA00DEB-8A8C-4F8E-A354-C7FFB20C4AC1}" srcOrd="2" destOrd="0" presId="urn:microsoft.com/office/officeart/2005/8/layout/orgChart1"/>
    <dgm:cxn modelId="{61DC186C-E007-4BC9-B407-656F989F2325}" type="presParOf" srcId="{04E4D227-E5E3-458B-ABD3-1CD944A26286}" destId="{C98D4561-BA16-46CF-9569-D0A55C5C97A3}" srcOrd="2" destOrd="0" presId="urn:microsoft.com/office/officeart/2005/8/layout/orgChart1"/>
    <dgm:cxn modelId="{E36E87C6-F948-441A-85BB-A30F0ECDB7F3}" type="presParOf" srcId="{04E4D227-E5E3-458B-ABD3-1CD944A26286}" destId="{3EB066C8-299B-42D1-A43E-FBDBE68E2A13}" srcOrd="3" destOrd="0" presId="urn:microsoft.com/office/officeart/2005/8/layout/orgChart1"/>
    <dgm:cxn modelId="{0A2EDBE5-E1B9-4C86-9722-8A1589D5F8C3}" type="presParOf" srcId="{3EB066C8-299B-42D1-A43E-FBDBE68E2A13}" destId="{4C0D3374-8B2C-4FA2-A44B-E571054BFBC8}" srcOrd="0" destOrd="0" presId="urn:microsoft.com/office/officeart/2005/8/layout/orgChart1"/>
    <dgm:cxn modelId="{16943F14-6FD3-4183-B6D2-D70DD3DF2805}" type="presParOf" srcId="{4C0D3374-8B2C-4FA2-A44B-E571054BFBC8}" destId="{8C52FBCF-5D63-4E7C-8B3C-DC8434EB3D91}" srcOrd="0" destOrd="0" presId="urn:microsoft.com/office/officeart/2005/8/layout/orgChart1"/>
    <dgm:cxn modelId="{29E05316-3983-489A-AB2E-A6B182A12D7E}" type="presParOf" srcId="{4C0D3374-8B2C-4FA2-A44B-E571054BFBC8}" destId="{85A8A42F-051F-4D95-AE2D-6E39EB8C219D}" srcOrd="1" destOrd="0" presId="urn:microsoft.com/office/officeart/2005/8/layout/orgChart1"/>
    <dgm:cxn modelId="{15E69EDB-827C-468D-BDA4-55893E4B6011}" type="presParOf" srcId="{3EB066C8-299B-42D1-A43E-FBDBE68E2A13}" destId="{13F44148-CC75-4C15-B43C-67394E93F892}" srcOrd="1" destOrd="0" presId="urn:microsoft.com/office/officeart/2005/8/layout/orgChart1"/>
    <dgm:cxn modelId="{CD03355A-B99B-401E-9F59-53CBCC758C38}" type="presParOf" srcId="{3EB066C8-299B-42D1-A43E-FBDBE68E2A13}" destId="{13AFE0FF-78D6-4719-80FB-5EFA8405A438}" srcOrd="2" destOrd="0" presId="urn:microsoft.com/office/officeart/2005/8/layout/orgChart1"/>
    <dgm:cxn modelId="{FEA66906-E1BD-47B1-A58F-150DDDF24E64}" type="presParOf" srcId="{04E4D227-E5E3-458B-ABD3-1CD944A26286}" destId="{9AD71365-7B99-4ED3-B57D-9A904F06B784}" srcOrd="4" destOrd="0" presId="urn:microsoft.com/office/officeart/2005/8/layout/orgChart1"/>
    <dgm:cxn modelId="{79415A55-C414-4A82-B512-3795358485A8}" type="presParOf" srcId="{04E4D227-E5E3-458B-ABD3-1CD944A26286}" destId="{01A61FC5-944D-41E8-A779-5DB1EC872331}" srcOrd="5" destOrd="0" presId="urn:microsoft.com/office/officeart/2005/8/layout/orgChart1"/>
    <dgm:cxn modelId="{189B9BC8-5831-4A87-AD73-5AF14F77ED65}" type="presParOf" srcId="{01A61FC5-944D-41E8-A779-5DB1EC872331}" destId="{37EE4D6B-FC1E-4536-96A6-0A1B6773FE10}" srcOrd="0" destOrd="0" presId="urn:microsoft.com/office/officeart/2005/8/layout/orgChart1"/>
    <dgm:cxn modelId="{CC58B3B8-C6CA-4BA4-949E-0EE5D088C0C4}" type="presParOf" srcId="{37EE4D6B-FC1E-4536-96A6-0A1B6773FE10}" destId="{EBF2875D-16AE-4DF0-86E5-F3CEE34AEE6E}" srcOrd="0" destOrd="0" presId="urn:microsoft.com/office/officeart/2005/8/layout/orgChart1"/>
    <dgm:cxn modelId="{ADDA624E-1ACB-4B18-94D3-EC24EC22B4EC}" type="presParOf" srcId="{37EE4D6B-FC1E-4536-96A6-0A1B6773FE10}" destId="{1773F952-4F28-4A5F-BD2D-2A89D3C26CE7}" srcOrd="1" destOrd="0" presId="urn:microsoft.com/office/officeart/2005/8/layout/orgChart1"/>
    <dgm:cxn modelId="{C5E93D77-DA0F-4D6A-AB9B-F0B8AA7B52C9}" type="presParOf" srcId="{01A61FC5-944D-41E8-A779-5DB1EC872331}" destId="{7C50FEEA-8E32-4542-9F80-0827946D4F73}" srcOrd="1" destOrd="0" presId="urn:microsoft.com/office/officeart/2005/8/layout/orgChart1"/>
    <dgm:cxn modelId="{C293190F-097F-47B1-9D9F-11E9113F1478}" type="presParOf" srcId="{01A61FC5-944D-41E8-A779-5DB1EC872331}" destId="{36A408F1-6FD7-4FEC-A856-0E0FD799EB55}" srcOrd="2" destOrd="0" presId="urn:microsoft.com/office/officeart/2005/8/layout/orgChart1"/>
    <dgm:cxn modelId="{E96FF681-6E19-4FDB-B7C5-914DBC146926}" type="presParOf" srcId="{85BBB389-F602-462F-9B92-88C3C668D3B0}" destId="{E2BACB25-BF4E-490E-AF27-63FBE941909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71365-7B99-4ED3-B57D-9A904F06B784}">
      <dsp:nvSpPr>
        <dsp:cNvPr id="0" name=""/>
        <dsp:cNvSpPr/>
      </dsp:nvSpPr>
      <dsp:spPr>
        <a:xfrm>
          <a:off x="4114800" y="1152266"/>
          <a:ext cx="2753285" cy="484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152"/>
              </a:lnTo>
              <a:lnTo>
                <a:pt x="2753285" y="243152"/>
              </a:lnTo>
              <a:lnTo>
                <a:pt x="2753285" y="4847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D4561-BA16-46CF-9569-D0A55C5C97A3}">
      <dsp:nvSpPr>
        <dsp:cNvPr id="0" name=""/>
        <dsp:cNvSpPr/>
      </dsp:nvSpPr>
      <dsp:spPr>
        <a:xfrm>
          <a:off x="4069080" y="1152266"/>
          <a:ext cx="91440" cy="5241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413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A1C2F0-B01B-44C1-B71E-4B8A59A99EB2}">
      <dsp:nvSpPr>
        <dsp:cNvPr id="0" name=""/>
        <dsp:cNvSpPr/>
      </dsp:nvSpPr>
      <dsp:spPr>
        <a:xfrm>
          <a:off x="1365241" y="1152266"/>
          <a:ext cx="2749558" cy="483107"/>
        </a:xfrm>
        <a:custGeom>
          <a:avLst/>
          <a:gdLst/>
          <a:ahLst/>
          <a:cxnLst/>
          <a:rect l="0" t="0" r="0" b="0"/>
          <a:pathLst>
            <a:path>
              <a:moveTo>
                <a:pt x="2749558" y="0"/>
              </a:moveTo>
              <a:lnTo>
                <a:pt x="2749558" y="241553"/>
              </a:lnTo>
              <a:lnTo>
                <a:pt x="0" y="241553"/>
              </a:lnTo>
              <a:lnTo>
                <a:pt x="0" y="48310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10084-E07C-429C-A814-F45BAA3EA577}">
      <dsp:nvSpPr>
        <dsp:cNvPr id="0" name=""/>
        <dsp:cNvSpPr/>
      </dsp:nvSpPr>
      <dsp:spPr>
        <a:xfrm>
          <a:off x="836135" y="2011"/>
          <a:ext cx="6557329" cy="1150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oneM2M provides global standards for cross-platform IoT interoperability, allowing cross-technology and cross-industry IoT system integration over time </a:t>
          </a:r>
        </a:p>
      </dsp:txBody>
      <dsp:txXfrm>
        <a:off x="836135" y="2011"/>
        <a:ext cx="6557329" cy="1150255"/>
      </dsp:txXfrm>
    </dsp:sp>
    <dsp:sp modelId="{2A51DB32-86C8-46B2-BCE7-6BEFB60B3CEB}">
      <dsp:nvSpPr>
        <dsp:cNvPr id="0" name=""/>
        <dsp:cNvSpPr/>
      </dsp:nvSpPr>
      <dsp:spPr>
        <a:xfrm>
          <a:off x="214985" y="1635373"/>
          <a:ext cx="2300510" cy="27822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/>
            <a:t> </a:t>
          </a:r>
        </a:p>
      </dsp:txBody>
      <dsp:txXfrm>
        <a:off x="214985" y="1635373"/>
        <a:ext cx="2300510" cy="2782214"/>
      </dsp:txXfrm>
    </dsp:sp>
    <dsp:sp modelId="{8C52FBCF-5D63-4E7C-8B3C-DC8434EB3D91}">
      <dsp:nvSpPr>
        <dsp:cNvPr id="0" name=""/>
        <dsp:cNvSpPr/>
      </dsp:nvSpPr>
      <dsp:spPr>
        <a:xfrm>
          <a:off x="2998603" y="1676403"/>
          <a:ext cx="2232392" cy="27127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/>
        </a:p>
      </dsp:txBody>
      <dsp:txXfrm>
        <a:off x="2998603" y="1676403"/>
        <a:ext cx="2232392" cy="2712762"/>
      </dsp:txXfrm>
    </dsp:sp>
    <dsp:sp modelId="{EBF2875D-16AE-4DF0-86E5-F3CEE34AEE6E}">
      <dsp:nvSpPr>
        <dsp:cNvPr id="0" name=""/>
        <dsp:cNvSpPr/>
      </dsp:nvSpPr>
      <dsp:spPr>
        <a:xfrm>
          <a:off x="5717830" y="1636972"/>
          <a:ext cx="2300510" cy="27651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b="0" kern="1200" dirty="0"/>
        </a:p>
      </dsp:txBody>
      <dsp:txXfrm>
        <a:off x="5717830" y="1636972"/>
        <a:ext cx="2300510" cy="2765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A7C579-1092-4579-93E6-A9BE297435F4}" type="datetimeFigureOut">
              <a:rPr lang="en-US"/>
              <a:pPr>
                <a:defRPr/>
              </a:pPr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543611-EC56-49A2-9A0B-7739AB398B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D120F-7F9A-41D9-88BC-450EA0ABF54F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73DBC-9760-4D9E-9495-9C404A6EA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957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73DBC-9760-4D9E-9495-9C404A6EAB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423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F54FBF0-9221-409C-B910-55DA92048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37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377A991-D7F2-4CA6-9BA7-C89FC46866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89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042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886200"/>
            <a:ext cx="7772400" cy="6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A0A0A3"/>
                </a:solidFill>
              </a:rPr>
              <a:t>Key Messaging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288591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</a:t>
            </a:r>
            <a:r>
              <a:rPr lang="en-US" altLang="en-US" dirty="0" smtClean="0">
                <a:solidFill>
                  <a:srgbClr val="B42025"/>
                </a:solidFill>
              </a:rPr>
              <a:t>MARCOM 32.3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</a:t>
            </a:r>
            <a:r>
              <a:rPr lang="en-US" altLang="en-US" dirty="0" smtClean="0">
                <a:solidFill>
                  <a:srgbClr val="B42025"/>
                </a:solidFill>
              </a:rPr>
              <a:t>MARCOM Chair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</a:t>
            </a:r>
            <a:r>
              <a:rPr lang="en-US" altLang="en-US" dirty="0" smtClean="0">
                <a:solidFill>
                  <a:srgbClr val="B42025"/>
                </a:solidFill>
              </a:rPr>
              <a:t>2016-08-02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</a:t>
            </a:r>
            <a:r>
              <a:rPr lang="en-US" altLang="en-US" dirty="0" smtClean="0">
                <a:solidFill>
                  <a:srgbClr val="B42025"/>
                </a:solidFill>
              </a:rPr>
              <a:t>7.1</a:t>
            </a:r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oneM2M and the </a:t>
            </a:r>
            <a:r>
              <a:rPr lang="en-GB" sz="3200" dirty="0" err="1"/>
              <a:t>IoT</a:t>
            </a:r>
            <a:r>
              <a:rPr lang="en-GB" sz="3200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6620"/>
              </p:ext>
            </p:extLst>
          </p:nvPr>
        </p:nvGraphicFramePr>
        <p:xfrm>
          <a:off x="457200" y="1600201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6590" y="3276600"/>
            <a:ext cx="2305605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schemeClr val="bg1"/>
                </a:solidFill>
              </a:rPr>
              <a:t>oneM2M future-proofs </a:t>
            </a:r>
            <a:r>
              <a:rPr lang="en-GB" sz="1400" b="1" dirty="0" err="1">
                <a:solidFill>
                  <a:schemeClr val="bg1"/>
                </a:solidFill>
              </a:rPr>
              <a:t>IoT</a:t>
            </a:r>
            <a:r>
              <a:rPr lang="en-GB" sz="1400" b="1" dirty="0">
                <a:solidFill>
                  <a:schemeClr val="bg1"/>
                </a:solidFill>
              </a:rPr>
              <a:t> investment</a:t>
            </a:r>
          </a:p>
          <a:p>
            <a:pPr lvl="0" algn="ctr"/>
            <a:endParaRPr lang="en-GB" sz="1400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Build </a:t>
            </a:r>
            <a:r>
              <a:rPr lang="en-GB" sz="1200" dirty="0" err="1">
                <a:solidFill>
                  <a:schemeClr val="bg1"/>
                </a:solidFill>
              </a:rPr>
              <a:t>IoT</a:t>
            </a:r>
            <a:r>
              <a:rPr lang="en-GB" sz="1200" dirty="0">
                <a:solidFill>
                  <a:schemeClr val="bg1"/>
                </a:solidFill>
              </a:rPr>
              <a:t> business logic independent of technology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Cross-platform interworking with existing and future </a:t>
            </a:r>
            <a:r>
              <a:rPr lang="en-GB" sz="1200" dirty="0" err="1">
                <a:solidFill>
                  <a:schemeClr val="bg1"/>
                </a:solidFill>
              </a:rPr>
              <a:t>IoT</a:t>
            </a:r>
            <a:r>
              <a:rPr lang="en-GB" sz="1200" dirty="0">
                <a:solidFill>
                  <a:schemeClr val="bg1"/>
                </a:solidFill>
              </a:rPr>
              <a:t> ecosystems – avoiding lock-in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Integrate legacy installed M2M systems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3276600"/>
            <a:ext cx="2286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schemeClr val="bg1"/>
                </a:solidFill>
              </a:rPr>
              <a:t>oneM2M is the </a:t>
            </a:r>
            <a:r>
              <a:rPr lang="en-GB" sz="1400" b="1" dirty="0" err="1">
                <a:solidFill>
                  <a:schemeClr val="bg1"/>
                </a:solidFill>
              </a:rPr>
              <a:t>IoT</a:t>
            </a:r>
            <a:r>
              <a:rPr lang="en-GB" sz="1400" b="1" dirty="0">
                <a:solidFill>
                  <a:schemeClr val="bg1"/>
                </a:solidFill>
              </a:rPr>
              <a:t> Interoperability standard</a:t>
            </a:r>
          </a:p>
          <a:p>
            <a:pPr lvl="0" algn="ctr"/>
            <a:endParaRPr lang="en-GB" sz="1400" b="1" dirty="0">
              <a:solidFill>
                <a:schemeClr val="bg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Globally adopted standards in 6 regions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Integrating current </a:t>
            </a:r>
            <a:r>
              <a:rPr lang="en-GB" sz="1200" dirty="0" err="1">
                <a:solidFill>
                  <a:schemeClr val="bg1"/>
                </a:solidFill>
              </a:rPr>
              <a:t>IoT</a:t>
            </a:r>
            <a:r>
              <a:rPr lang="en-GB" sz="1200" dirty="0">
                <a:solidFill>
                  <a:schemeClr val="bg1"/>
                </a:solidFill>
              </a:rPr>
              <a:t> communication and device-management protocols, providing common </a:t>
            </a:r>
            <a:r>
              <a:rPr lang="en-GB" sz="1200" dirty="0" err="1">
                <a:solidFill>
                  <a:schemeClr val="bg1"/>
                </a:solidFill>
              </a:rPr>
              <a:t>IoT</a:t>
            </a:r>
            <a:r>
              <a:rPr lang="en-GB" sz="1200" dirty="0">
                <a:solidFill>
                  <a:schemeClr val="bg1"/>
                </a:solidFill>
              </a:rPr>
              <a:t> features to all applications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Semantic interoperability borrows from W3C work to assign meaning and context to </a:t>
            </a:r>
            <a:r>
              <a:rPr lang="en-GB" sz="1200" dirty="0" err="1">
                <a:solidFill>
                  <a:schemeClr val="bg1"/>
                </a:solidFill>
              </a:rPr>
              <a:t>IoT</a:t>
            </a:r>
            <a:r>
              <a:rPr lang="en-GB" sz="1200" dirty="0">
                <a:solidFill>
                  <a:schemeClr val="bg1"/>
                </a:solidFill>
              </a:rPr>
              <a:t> data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3276600"/>
            <a:ext cx="2286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schemeClr val="bg1"/>
                </a:solidFill>
              </a:rPr>
              <a:t>oneM2M is the secure </a:t>
            </a:r>
            <a:r>
              <a:rPr lang="en-GB" sz="1400" b="1" dirty="0" err="1">
                <a:solidFill>
                  <a:schemeClr val="bg1"/>
                </a:solidFill>
              </a:rPr>
              <a:t>IoT</a:t>
            </a:r>
            <a:r>
              <a:rPr lang="en-GB" sz="1400" b="1" dirty="0">
                <a:solidFill>
                  <a:schemeClr val="bg1"/>
                </a:solidFill>
              </a:rPr>
              <a:t> standard </a:t>
            </a:r>
          </a:p>
          <a:p>
            <a:pPr lvl="0" algn="ctr"/>
            <a:endParaRPr lang="en-GB" sz="1400" b="1" dirty="0">
              <a:solidFill>
                <a:schemeClr val="bg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Standards-based </a:t>
            </a:r>
            <a:r>
              <a:rPr lang="en-GB" sz="1200" dirty="0" err="1">
                <a:solidFill>
                  <a:schemeClr val="bg1"/>
                </a:solidFill>
              </a:rPr>
              <a:t>IoT</a:t>
            </a:r>
            <a:r>
              <a:rPr lang="en-GB" sz="1200" dirty="0">
                <a:solidFill>
                  <a:schemeClr val="bg1"/>
                </a:solidFill>
              </a:rPr>
              <a:t> security architecture, included from the beginning, not an afterthought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Scalable security model to suit diverse deployment models – hop by hop or end-to-end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Common security architecture and functions, but application-specific security policies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6590" y="2907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09395" y="294528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72200" y="294407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558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/>
              <a:t>IoT</a:t>
            </a:r>
            <a:r>
              <a:rPr lang="en-GB" sz="3200" dirty="0"/>
              <a:t> areas owned by oneM2M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45349" y="2050850"/>
            <a:ext cx="7467600" cy="1108528"/>
            <a:chOff x="836135" y="2011"/>
            <a:chExt cx="6557329" cy="1150255"/>
          </a:xfrm>
        </p:grpSpPr>
        <p:sp>
          <p:nvSpPr>
            <p:cNvPr id="12" name="Rectangle 11"/>
            <p:cNvSpPr/>
            <p:nvPr/>
          </p:nvSpPr>
          <p:spPr>
            <a:xfrm>
              <a:off x="836135" y="2011"/>
              <a:ext cx="6557329" cy="115025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Box 12"/>
            <p:cNvSpPr txBox="1"/>
            <p:nvPr/>
          </p:nvSpPr>
          <p:spPr>
            <a:xfrm>
              <a:off x="836135" y="2011"/>
              <a:ext cx="6557329" cy="11502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8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Global standards for cross-platform </a:t>
              </a:r>
              <a:r>
                <a:rPr lang="en-GB" sz="28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IoT</a:t>
              </a:r>
              <a:r>
                <a:rPr lang="en-GB" sz="28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interoperability for a global connected society</a:t>
              </a:r>
            </a:p>
          </p:txBody>
        </p:sp>
      </p:grpSp>
      <p:sp>
        <p:nvSpPr>
          <p:cNvPr id="14" name="Rectangle à coins arrondis 5"/>
          <p:cNvSpPr/>
          <p:nvPr/>
        </p:nvSpPr>
        <p:spPr>
          <a:xfrm>
            <a:off x="813394" y="3733800"/>
            <a:ext cx="2069803" cy="123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Future-proof </a:t>
            </a:r>
            <a:r>
              <a:rPr lang="en-US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5"/>
          <p:cNvSpPr/>
          <p:nvPr/>
        </p:nvSpPr>
        <p:spPr>
          <a:xfrm>
            <a:off x="3416597" y="3733800"/>
            <a:ext cx="2069803" cy="123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Interoperability</a:t>
            </a:r>
          </a:p>
        </p:txBody>
      </p:sp>
      <p:sp>
        <p:nvSpPr>
          <p:cNvPr id="16" name="Rectangle à coins arrondis 5"/>
          <p:cNvSpPr/>
          <p:nvPr/>
        </p:nvSpPr>
        <p:spPr>
          <a:xfrm>
            <a:off x="6026949" y="3733800"/>
            <a:ext cx="2069803" cy="123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r>
              <a:rPr 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Security</a:t>
            </a:r>
          </a:p>
        </p:txBody>
      </p:sp>
    </p:spTree>
    <p:extLst>
      <p:ext uri="{BB962C8B-B14F-4D97-AF65-F5344CB8AC3E}">
        <p14:creationId xmlns:p14="http://schemas.microsoft.com/office/powerpoint/2010/main" val="135652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GB" sz="3200" dirty="0"/>
              <a:t>Providing </a:t>
            </a:r>
            <a:r>
              <a:rPr lang="en-GB" sz="3200" dirty="0" err="1"/>
              <a:t>IoT</a:t>
            </a:r>
            <a:r>
              <a:rPr lang="en-GB" sz="3200" dirty="0"/>
              <a:t> solutions for various</a:t>
            </a:r>
            <a:br>
              <a:rPr lang="en-GB" sz="3200" dirty="0"/>
            </a:br>
            <a:r>
              <a:rPr lang="en-GB" sz="3200" dirty="0"/>
              <a:t>Industries </a:t>
            </a:r>
          </a:p>
        </p:txBody>
      </p:sp>
      <p:sp>
        <p:nvSpPr>
          <p:cNvPr id="5" name="Rectangle à coins arrondis 5"/>
          <p:cNvSpPr/>
          <p:nvPr/>
        </p:nvSpPr>
        <p:spPr>
          <a:xfrm>
            <a:off x="859460" y="2133600"/>
            <a:ext cx="2069803" cy="123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 Automation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530522" y="2133600"/>
            <a:ext cx="2027274" cy="123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E-health and Telemedicine</a:t>
            </a:r>
          </a:p>
        </p:txBody>
      </p:sp>
      <p:sp>
        <p:nvSpPr>
          <p:cNvPr id="7" name="Rectangle à coins arrondis 5"/>
          <p:cNvSpPr/>
          <p:nvPr/>
        </p:nvSpPr>
        <p:spPr>
          <a:xfrm>
            <a:off x="6228623" y="2133600"/>
            <a:ext cx="2057400" cy="123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Enterprise Automation (Industrial </a:t>
            </a:r>
            <a:r>
              <a:rPr lang="en-US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r>
              <a:rPr 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Rectangle à coins arrondis 5"/>
          <p:cNvSpPr/>
          <p:nvPr/>
        </p:nvSpPr>
        <p:spPr>
          <a:xfrm>
            <a:off x="859461" y="3886200"/>
            <a:ext cx="2069803" cy="123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(</a:t>
            </a:r>
            <a:r>
              <a:rPr lang="en-US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inc.</a:t>
            </a:r>
            <a:r>
              <a:rPr 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connected cars)</a:t>
            </a:r>
          </a:p>
        </p:txBody>
      </p:sp>
      <p:sp>
        <p:nvSpPr>
          <p:cNvPr id="10" name="Rectangle à coins arrondis 5"/>
          <p:cNvSpPr/>
          <p:nvPr/>
        </p:nvSpPr>
        <p:spPr>
          <a:xfrm>
            <a:off x="3564935" y="3886200"/>
            <a:ext cx="2069803" cy="123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(</a:t>
            </a:r>
            <a:r>
              <a:rPr lang="en-US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inc.</a:t>
            </a:r>
            <a:r>
              <a:rPr 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Smart Grid)</a:t>
            </a:r>
          </a:p>
        </p:txBody>
      </p:sp>
      <p:sp>
        <p:nvSpPr>
          <p:cNvPr id="11" name="Rectangle à coins arrondis 5"/>
          <p:cNvSpPr/>
          <p:nvPr/>
        </p:nvSpPr>
        <p:spPr>
          <a:xfrm>
            <a:off x="6228623" y="3886200"/>
            <a:ext cx="2069803" cy="123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Services / Smart Cities</a:t>
            </a:r>
          </a:p>
        </p:txBody>
      </p:sp>
    </p:spTree>
    <p:extLst>
      <p:ext uri="{BB962C8B-B14F-4D97-AF65-F5344CB8AC3E}">
        <p14:creationId xmlns:p14="http://schemas.microsoft.com/office/powerpoint/2010/main" val="6985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216</Words>
  <Application>Microsoft Office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Key Messaging</vt:lpstr>
      <vt:lpstr>oneM2M and the IoT </vt:lpstr>
      <vt:lpstr>IoT areas owned by oneM2M</vt:lpstr>
      <vt:lpstr>Providing IoT solutions for various Industries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Ultan Mulligan</cp:lastModifiedBy>
  <cp:revision>34</cp:revision>
  <dcterms:created xsi:type="dcterms:W3CDTF">2012-09-11T22:52:11Z</dcterms:created>
  <dcterms:modified xsi:type="dcterms:W3CDTF">2016-08-01T23:39:40Z</dcterms:modified>
</cp:coreProperties>
</file>