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DD2B5-AA08-492D-8C04-3A1FCDA977E0}" type="datetimeFigureOut">
              <a:rPr lang="en-US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2D992-96E7-4535-B71C-0E188852B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9E8E9-8ECE-47C2-9621-7B41677DC864}" type="datetimeFigureOut">
              <a:rPr lang="en-US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07608-B2D8-495A-A618-1896699F3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E0576-ED18-43CE-B626-3C91EFDD4A0B}" type="datetimeFigureOut">
              <a:rPr lang="en-US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2B310-7026-4DA9-8847-E66C96581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3A1C4-C825-4037-B006-6EEAE60B5A07}" type="datetimeFigureOut">
              <a:rPr lang="en-US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1F537-0252-4D23-A2C0-C13369162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36567-C17F-4CC8-BC4E-98B5BB46F02D}" type="datetimeFigureOut">
              <a:rPr lang="en-US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CE32A-F0A4-46BD-8F8E-09A9D01C7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C83EB-C4B9-4591-8B0F-BE4E316DB332}" type="datetimeFigureOut">
              <a:rPr lang="en-US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1E51B-0F8E-431D-870C-32CE52785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5A687-3CC7-472C-982A-6ABCC4144CDF}" type="datetimeFigureOut">
              <a:rPr lang="en-US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71F5B-AB2F-4006-86E1-7E85DF1E2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FF829-B3E1-4620-A829-AFF72ECBE66D}" type="datetimeFigureOut">
              <a:rPr lang="en-US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A8B87-37F7-4FF1-9D8F-46DBA43CA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02289-414F-4459-849A-E89B95813A8B}" type="datetimeFigureOut">
              <a:rPr lang="en-US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DBA50-15BB-4680-9240-4ABE9E5AE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AB50C-D1C8-4268-9C68-369681AD7A34}" type="datetimeFigureOut">
              <a:rPr lang="en-US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38550-A587-4AD3-8756-57B7E353F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5E5DD-BCC0-4D05-AABF-536483FFD819}" type="datetimeFigureOut">
              <a:rPr lang="en-US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779E4-E61C-4DB7-8154-89F1F9D1F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85A66E-2532-49EB-84D3-58DC55C0D15D}" type="datetimeFigureOut">
              <a:rPr lang="en-US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3A46F8-B8DC-4F22-A409-EFEF285F0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smtClean="0"/>
              <a:t>Participation Ad-Hoc</a:t>
            </a:r>
            <a:br>
              <a:rPr lang="en-US" sz="4000" smtClean="0"/>
            </a:br>
            <a:r>
              <a:rPr lang="en-US" sz="4000" smtClean="0"/>
              <a:t>Legal Ad-Hoc</a:t>
            </a:r>
            <a:br>
              <a:rPr lang="en-US" sz="4000" smtClean="0"/>
            </a:br>
            <a:r>
              <a:rPr lang="en-US" sz="4000" smtClean="0"/>
              <a:t>Joint status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General good progresses made on the document’s structure</a:t>
            </a:r>
          </a:p>
          <a:p>
            <a:pPr eaLnBrk="1" hangingPunct="1"/>
            <a:r>
              <a:rPr lang="en-US" sz="3000" smtClean="0"/>
              <a:t>The two ad-hocs are meeting jointly</a:t>
            </a:r>
          </a:p>
          <a:p>
            <a:pPr eaLnBrk="1" hangingPunct="1"/>
            <a:r>
              <a:rPr lang="en-US" sz="3000" smtClean="0"/>
              <a:t>One more joint ad-hoc (21 March 2011,13:00-15 GMT) is planned before the Tokyo physical meeting</a:t>
            </a:r>
          </a:p>
          <a:p>
            <a:pPr eaLnBrk="1" hangingPunct="1"/>
            <a:r>
              <a:rPr lang="en-US" sz="3000" smtClean="0"/>
              <a:t>A document package update will be  released for plenary consideration after that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Main documents under development and status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800" smtClean="0"/>
              <a:t>Partnership Agreement: </a:t>
            </a:r>
          </a:p>
          <a:p>
            <a:pPr lvl="1" eaLnBrk="1" hangingPunct="1">
              <a:lnSpc>
                <a:spcPct val="95000"/>
              </a:lnSpc>
            </a:pPr>
            <a:r>
              <a:rPr lang="en-US" sz="2400" smtClean="0"/>
              <a:t>The draft is stable in its main content but still incomplete in some part, mainly description of plenary and steering group, some voting aspects and IPR refinements</a:t>
            </a:r>
          </a:p>
          <a:p>
            <a:pPr lvl="1" eaLnBrk="1" hangingPunct="1">
              <a:lnSpc>
                <a:spcPct val="95000"/>
              </a:lnSpc>
            </a:pPr>
            <a:r>
              <a:rPr lang="en-US" sz="2400" smtClean="0"/>
              <a:t>Additionally there are a set of issue that has been identified but not yet agreed, including</a:t>
            </a:r>
          </a:p>
          <a:p>
            <a:pPr lvl="3" eaLnBrk="1" hangingPunct="1">
              <a:lnSpc>
                <a:spcPct val="95000"/>
              </a:lnSpc>
            </a:pPr>
            <a:r>
              <a:rPr lang="en-US" sz="1800" smtClean="0"/>
              <a:t>How to bind associations (Partner type 2 and members) to a compatible IPR policy</a:t>
            </a:r>
          </a:p>
          <a:p>
            <a:pPr lvl="3" eaLnBrk="1" hangingPunct="1">
              <a:lnSpc>
                <a:spcPct val="95000"/>
              </a:lnSpc>
            </a:pPr>
            <a:r>
              <a:rPr lang="en-US" sz="1800" smtClean="0"/>
              <a:t>One company one vote (TIA) </a:t>
            </a:r>
            <a:br>
              <a:rPr lang="en-US" sz="1800" smtClean="0"/>
            </a:br>
            <a:r>
              <a:rPr lang="en-US" sz="1800" smtClean="0"/>
              <a:t>vs One vote per company per SDO (ARIB, ATIS, ETSI  and TTC) </a:t>
            </a:r>
            <a:br>
              <a:rPr lang="en-US" sz="1800" smtClean="0"/>
            </a:br>
            <a:r>
              <a:rPr lang="en-US" sz="1800" smtClean="0"/>
              <a:t>(CCSA and TTA did not express a preference yet)</a:t>
            </a:r>
          </a:p>
          <a:p>
            <a:pPr lvl="3" eaLnBrk="1" hangingPunct="1">
              <a:lnSpc>
                <a:spcPct val="95000"/>
              </a:lnSpc>
            </a:pPr>
            <a:r>
              <a:rPr lang="en-US" sz="1800" smtClean="0"/>
              <a:t> Exact duty of partner type one (publishing, listing members)</a:t>
            </a:r>
          </a:p>
          <a:p>
            <a:pPr lvl="1" eaLnBrk="1" hangingPunct="1">
              <a:lnSpc>
                <a:spcPct val="95000"/>
              </a:lnSpc>
            </a:pPr>
            <a:r>
              <a:rPr lang="en-US" sz="2400" smtClean="0"/>
              <a:t>An addendum clarifying the IPR obligations has been proposed ATIS and is under off-line review (potential annex to the Partnership agreement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Main documents under development and status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Secretariat Functions: </a:t>
            </a:r>
          </a:p>
          <a:p>
            <a:pPr lvl="1" eaLnBrk="1" hangingPunct="1"/>
            <a:r>
              <a:rPr lang="en-US" sz="2400" smtClean="0"/>
              <a:t>The draft is stable and only one contentious issue is present, dealing with the Hosting support, where TIA and ETSI have a different view. The ppt presentation has been transposed in a word document </a:t>
            </a:r>
          </a:p>
          <a:p>
            <a:pPr eaLnBrk="1" hangingPunct="1"/>
            <a:r>
              <a:rPr lang="en-US" sz="2800" smtClean="0"/>
              <a:t>Cost evaluation: </a:t>
            </a:r>
          </a:p>
          <a:p>
            <a:pPr lvl="1" eaLnBrk="1" hangingPunct="1"/>
            <a:r>
              <a:rPr lang="en-US" sz="2400" smtClean="0"/>
              <a:t>The excel model is stable and it has been refined further according to the discussions held during the previous calls</a:t>
            </a:r>
          </a:p>
          <a:p>
            <a:pPr eaLnBrk="1" hangingPunct="1"/>
            <a:r>
              <a:rPr lang="en-US" sz="2800" smtClean="0"/>
              <a:t>Working procedures:</a:t>
            </a:r>
          </a:p>
          <a:p>
            <a:pPr lvl="1" eaLnBrk="1" hangingPunct="1"/>
            <a:r>
              <a:rPr lang="en-US" sz="2400" smtClean="0"/>
              <a:t>A draft version based on 3GPP and 3GPP2 WP is available and under off-line review, but it  has not been discussed by the ad-hocs yet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261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Participation Ad-Hoc Legal Ad-Hoc Joint status</vt:lpstr>
      <vt:lpstr>General</vt:lpstr>
      <vt:lpstr>Main documents under development and status</vt:lpstr>
      <vt:lpstr>Main documents under development and status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Participation Ad-Hoc Legal Ad-Hoc Joint Contribution</dc:title>
  <dc:creator>Andrew Kurtzman</dc:creator>
  <cp:lastModifiedBy>00917502v4</cp:lastModifiedBy>
  <cp:revision>5</cp:revision>
  <dcterms:created xsi:type="dcterms:W3CDTF">2012-03-02T17:42:02Z</dcterms:created>
  <dcterms:modified xsi:type="dcterms:W3CDTF">2012-03-14T09:42:26Z</dcterms:modified>
</cp:coreProperties>
</file>