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54" r:id="rId2"/>
  </p:sldIdLst>
  <p:sldSz cx="9144000" cy="6858000" type="screen4x3"/>
  <p:notesSz cx="6788150" cy="9923463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353228"/>
    <a:srgbClr val="2C2C30"/>
    <a:srgbClr val="C3BEB4"/>
    <a:srgbClr val="2E2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0355" autoAdjust="0"/>
  </p:normalViewPr>
  <p:slideViewPr>
    <p:cSldViewPr>
      <p:cViewPr>
        <p:scale>
          <a:sx n="100" d="100"/>
          <a:sy n="100" d="100"/>
        </p:scale>
        <p:origin x="-88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28" y="-96"/>
      </p:cViewPr>
      <p:guideLst>
        <p:guide orient="horz" pos="3126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3EFA7F-D058-4102-A81A-54F6B1AA57AD}" type="datetimeFigureOut">
              <a:rPr lang="ko-KR" altLang="sv-SE"/>
              <a:pPr>
                <a:defRPr/>
              </a:pPr>
              <a:t>2011-08-18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29250" cy="4465637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AC1882A-347B-4F65-ACFB-A119B79759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6127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4339" name="슬라이드 번호 개체 틀 3"/>
          <p:cNvSpPr txBox="1">
            <a:spLocks noGrp="1"/>
          </p:cNvSpPr>
          <p:nvPr/>
        </p:nvSpPr>
        <p:spPr bwMode="auto">
          <a:xfrm>
            <a:off x="3844925" y="9424988"/>
            <a:ext cx="29416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 anchor="b"/>
          <a:lstStyle/>
          <a:p>
            <a:pPr algn="r" latinLnBrk="1"/>
            <a:fld id="{D51B3641-F4F3-4490-9032-F9B92954E14B}" type="slidenum">
              <a:rPr lang="ko-KR" altLang="en-US" sz="1200">
                <a:latin typeface="맑은 고딕" pitchFamily="34" charset="-127"/>
              </a:rPr>
              <a:pPr algn="r" latinLnBrk="1"/>
              <a:t>1</a:t>
            </a:fld>
            <a:endParaRPr lang="en-US" altLang="ko-KR" sz="1200">
              <a:latin typeface="맑은 고딕" pitchFamily="34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2904"/>
          <a:stretch>
            <a:fillRect/>
          </a:stretch>
        </p:blipFill>
        <p:spPr bwMode="auto">
          <a:xfrm>
            <a:off x="-26126" y="0"/>
            <a:ext cx="9170126" cy="7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92C43EC-1566-407F-B9BA-3AC81801CD3D}" type="datetime1">
              <a:rPr lang="ko-KR" altLang="sv-SE"/>
              <a:pPr>
                <a:defRPr/>
              </a:pPr>
              <a:t>2011-08-18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C4D7F-BFD8-445A-BF69-101640E27B2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C123674-9302-453A-8435-0EF956C50F13}" type="datetime1">
              <a:rPr lang="ko-KR" altLang="sv-SE"/>
              <a:pPr>
                <a:defRPr/>
              </a:pPr>
              <a:t>2011-08-18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819D5-DF60-4806-AF2D-9394870B6BA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308C5FA-53E4-44AC-B6AD-A47C86234F05}" type="datetime1">
              <a:rPr lang="ko-KR" altLang="sv-SE"/>
              <a:pPr>
                <a:defRPr/>
              </a:pPr>
              <a:t>2011-08-18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4BDE6-00E9-497B-8A28-D73044E8FA5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25DD931-AC22-465B-BA59-848B112B197F}" type="datetime1">
              <a:rPr lang="ko-KR" altLang="sv-SE"/>
              <a:pPr>
                <a:defRPr/>
              </a:pPr>
              <a:t>2011-08-18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B1C71-F177-469D-9C03-0C5FB73F120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12F5B0A-4FD4-4340-B3A1-CCF483BD0BDF}" type="datetime1">
              <a:rPr lang="ko-KR" altLang="sv-SE"/>
              <a:pPr>
                <a:defRPr/>
              </a:pPr>
              <a:t>2011-08-18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DEA7-3C50-43C5-BE55-89C64E66C01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7DAEB9-5873-456B-8CEF-E641C8B308CD}" type="datetime1">
              <a:rPr lang="ko-KR" altLang="sv-SE"/>
              <a:pPr>
                <a:defRPr/>
              </a:pPr>
              <a:t>2011-08-18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748B5-9E7C-4222-99A4-68E311B3531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5B2B1EC-DF0F-4239-9966-EDA1E90625F6}" type="datetime1">
              <a:rPr lang="ko-KR" altLang="sv-SE"/>
              <a:pPr>
                <a:defRPr/>
              </a:pPr>
              <a:t>2011-08-18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8BEC4-7A2E-4A55-99AA-C87D2FBA39F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0F86117-8DD1-4F2A-AA8D-1B5E0C400AD9}" type="datetime1">
              <a:rPr lang="ko-KR" altLang="sv-SE"/>
              <a:pPr>
                <a:defRPr/>
              </a:pPr>
              <a:t>2011-08-18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BBC05-2215-4B35-921C-CB8476362D1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0B00BB-D8FC-474A-8CD4-1BE9588D0024}" type="datetime1">
              <a:rPr lang="ko-KR" altLang="sv-SE"/>
              <a:pPr>
                <a:defRPr/>
              </a:pPr>
              <a:t>2011-08-18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AD024-A1F0-4274-882B-A10E014BC1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250825" y="1052513"/>
            <a:ext cx="864235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831013" y="65262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B838F2FF-DEBC-4A4A-A278-51D7BE6D943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2904"/>
          <a:stretch>
            <a:fillRect/>
          </a:stretch>
        </p:blipFill>
        <p:spPr bwMode="auto">
          <a:xfrm>
            <a:off x="-26126" y="0"/>
            <a:ext cx="9170126" cy="7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82563" y="31750"/>
            <a:ext cx="8913812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pic>
        <p:nvPicPr>
          <p:cNvPr id="1030" name="Picture 3" descr="엠-1(영문)"/>
          <p:cNvPicPr>
            <a:picLocks noChangeAspect="1" noChangeArrowheads="1"/>
          </p:cNvPicPr>
          <p:nvPr userDrawn="1"/>
        </p:nvPicPr>
        <p:blipFill>
          <a:blip r:embed="rId13"/>
          <a:srcRect t="56905" b="29683"/>
          <a:stretch>
            <a:fillRect/>
          </a:stretch>
        </p:blipFill>
        <p:spPr bwMode="auto">
          <a:xfrm>
            <a:off x="7143750" y="6572250"/>
            <a:ext cx="18573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3600" b="1" kern="1200">
          <a:ln w="3175">
            <a:solidFill>
              <a:srgbClr val="353228"/>
            </a:solidFill>
          </a:ln>
          <a:solidFill>
            <a:srgbClr val="F2F2F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 txBox="1">
            <a:spLocks noGrp="1"/>
          </p:cNvSpPr>
          <p:nvPr/>
        </p:nvSpPr>
        <p:spPr>
          <a:xfrm>
            <a:off x="6831013" y="6526213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 latinLnBrk="1">
              <a:spcBef>
                <a:spcPts val="0"/>
              </a:spcBef>
              <a:spcAft>
                <a:spcPts val="0"/>
              </a:spcAft>
              <a:defRPr/>
            </a:pPr>
            <a:fld id="{4FEC260E-27A3-43DF-B20C-7698E047A8D2}" type="slidenum">
              <a:rPr lang="ko-KR" altLang="en-US" sz="1100" b="1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pPr algn="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ko-KR" altLang="en-US" sz="1100" b="1">
              <a:solidFill>
                <a:schemeClr val="tx1">
                  <a:tint val="75000"/>
                </a:schemeClr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23850" y="44450"/>
            <a:ext cx="68336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[4.4] </a:t>
            </a:r>
            <a:r>
              <a:rPr lang="en-US" sz="3200" dirty="0" smtClean="0">
                <a:solidFill>
                  <a:schemeClr val="bg1"/>
                </a:solidFill>
              </a:rPr>
              <a:t>Timeline </a:t>
            </a:r>
            <a:r>
              <a:rPr lang="en-US" sz="3200" dirty="0">
                <a:solidFill>
                  <a:schemeClr val="bg1"/>
                </a:solidFill>
              </a:rPr>
              <a:t>for M2M Consolidation</a:t>
            </a:r>
          </a:p>
        </p:txBody>
      </p:sp>
      <p:graphicFrame>
        <p:nvGraphicFramePr>
          <p:cNvPr id="13376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761096"/>
              </p:ext>
            </p:extLst>
          </p:nvPr>
        </p:nvGraphicFramePr>
        <p:xfrm>
          <a:off x="71438" y="946259"/>
          <a:ext cx="8964612" cy="3778885"/>
        </p:xfrm>
        <a:graphic>
          <a:graphicData uri="http://schemas.openxmlformats.org/drawingml/2006/table">
            <a:tbl>
              <a:tblPr/>
              <a:tblGrid>
                <a:gridCol w="917575"/>
                <a:gridCol w="5887243"/>
                <a:gridCol w="2159794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SDO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Timeline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Remarks</a:t>
                      </a:r>
                      <a:endParaRPr kumimoji="0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Overall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Launch of consolidated group no later than 1Q2012, with milestones to be met along the way to meet the threshold criteria.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ETSI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End 2011: Agreement by all the Partners to consolidate M2M work.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January 2012: First technical meeting.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1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TIA</a:t>
                      </a:r>
                      <a:endParaRPr kumimoji="0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Timeline for commencing a M2M Initiative should occur as soon as the Launch Criteria is satisfied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ATIS</a:t>
                      </a:r>
                      <a:endParaRPr kumimoji="0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If key thresholds and target milestones are met, consolidation launch and work could begin in earnest at the end of 1Q 2012.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CCSA</a:t>
                      </a:r>
                      <a:endParaRPr kumimoji="0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ARIB/TTC</a:t>
                      </a:r>
                      <a:endParaRPr kumimoji="0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We should not spend too much time on consolidation discussion. If there are enough verticals attended or positive indications provided at the 3rd meeting, we can make a decision to move forward.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TTA</a:t>
                      </a:r>
                      <a:endParaRPr kumimoji="0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7504" y="6352204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M2MCons02_26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39218</TotalTime>
  <Words>140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테마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Home Alliance 추진 (案)</dc:title>
  <dc:creator>Eanny Bae</dc:creator>
  <cp:lastModifiedBy>Steve Barclay</cp:lastModifiedBy>
  <cp:revision>734</cp:revision>
  <dcterms:created xsi:type="dcterms:W3CDTF">2011-04-11T23:50:37Z</dcterms:created>
  <dcterms:modified xsi:type="dcterms:W3CDTF">2011-08-18T13:37:12Z</dcterms:modified>
</cp:coreProperties>
</file>