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109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1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64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6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673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0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86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3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06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73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821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DD4AC-4CD4-4B26-BD3C-08BC5F839746}" type="datetimeFigureOut">
              <a:rPr lang="en-US" smtClean="0"/>
              <a:t>8/18/2011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40DCE-7F76-4B12-AFA5-CC24F7C4C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57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Vertical Outreach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/>
          </a:bodyPr>
          <a:lstStyle/>
          <a:p>
            <a:pPr hangingPunct="0"/>
            <a:r>
              <a:rPr lang="en-GB" dirty="0" smtClean="0"/>
              <a:t>Create story (presentation)</a:t>
            </a:r>
            <a:endParaRPr lang="en-US" dirty="0"/>
          </a:p>
          <a:p>
            <a:pPr lvl="1" hangingPunct="0"/>
            <a:r>
              <a:rPr lang="en-GB" dirty="0"/>
              <a:t>Identify the needs/challenges (beyond telecom-centric viewpoint)</a:t>
            </a:r>
            <a:endParaRPr lang="en-US" dirty="0"/>
          </a:p>
          <a:p>
            <a:pPr lvl="1" hangingPunct="0"/>
            <a:r>
              <a:rPr lang="en-GB" dirty="0"/>
              <a:t>What we are trying to do</a:t>
            </a:r>
            <a:endParaRPr lang="en-US" dirty="0"/>
          </a:p>
          <a:p>
            <a:pPr lvl="1" hangingPunct="0"/>
            <a:r>
              <a:rPr lang="en-GB" dirty="0"/>
              <a:t>Benefits to verticals</a:t>
            </a:r>
            <a:endParaRPr lang="en-US" dirty="0"/>
          </a:p>
          <a:p>
            <a:pPr lvl="1" hangingPunct="0"/>
            <a:r>
              <a:rPr lang="en-GB" dirty="0"/>
              <a:t>Why </a:t>
            </a:r>
            <a:r>
              <a:rPr lang="en-GB" dirty="0" smtClean="0"/>
              <a:t>now</a:t>
            </a:r>
          </a:p>
          <a:p>
            <a:pPr lvl="1" hangingPunct="0"/>
            <a:r>
              <a:rPr lang="en-GB" dirty="0" smtClean="0"/>
              <a:t>Expectations from verticals</a:t>
            </a:r>
            <a:endParaRPr lang="en-US" dirty="0"/>
          </a:p>
          <a:p>
            <a:pPr lvl="1" hangingPunct="0"/>
            <a:r>
              <a:rPr lang="en-GB" dirty="0"/>
              <a:t>How to solve the problem </a:t>
            </a:r>
            <a:endParaRPr lang="en-GB" dirty="0" smtClean="0"/>
          </a:p>
          <a:p>
            <a:pPr lvl="2" hangingPunct="0"/>
            <a:r>
              <a:rPr lang="en-GB" dirty="0" smtClean="0"/>
              <a:t>scope, timeline</a:t>
            </a:r>
          </a:p>
          <a:p>
            <a:pPr lvl="2" hangingPunct="0"/>
            <a:r>
              <a:rPr lang="en-GB" dirty="0" smtClean="0">
                <a:solidFill>
                  <a:srgbClr val="FF0000"/>
                </a:solidFill>
              </a:rPr>
              <a:t>Need to develop input on:  structure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smtClean="0">
                <a:solidFill>
                  <a:srgbClr val="FF0000"/>
                </a:solidFill>
              </a:rPr>
              <a:t>funding</a:t>
            </a:r>
            <a:r>
              <a:rPr lang="en-GB" dirty="0">
                <a:solidFill>
                  <a:srgbClr val="FF0000"/>
                </a:solidFill>
              </a:rPr>
              <a:t>, participation, </a:t>
            </a:r>
            <a:r>
              <a:rPr lang="en-GB" dirty="0" smtClean="0">
                <a:solidFill>
                  <a:srgbClr val="FF0000"/>
                </a:solidFill>
              </a:rPr>
              <a:t>IPR, etc. (still need consensus)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7504" y="6352204"/>
            <a:ext cx="1503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M2MCons028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513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Need to develop input/principles on:  structure, funding, participation, IPR, etc. (still need consensus)</a:t>
            </a:r>
          </a:p>
          <a:p>
            <a:pPr lvl="1"/>
            <a:r>
              <a:rPr lang="en-US" dirty="0" smtClean="0"/>
              <a:t>15 September 2011 – input on above topics to AHG at a higher/marketing level</a:t>
            </a:r>
          </a:p>
          <a:p>
            <a:r>
              <a:rPr lang="en-US" dirty="0" smtClean="0"/>
              <a:t>Outreach to verticals</a:t>
            </a:r>
          </a:p>
          <a:p>
            <a:pPr lvl="1"/>
            <a:r>
              <a:rPr lang="en-US" dirty="0" smtClean="0"/>
              <a:t>30 September 2011 – AHG deliver draft material</a:t>
            </a:r>
          </a:p>
          <a:p>
            <a:pPr lvl="1"/>
            <a:r>
              <a:rPr lang="en-US" dirty="0" smtClean="0"/>
              <a:t>15 October 2011 – material ready/finalized</a:t>
            </a:r>
          </a:p>
          <a:p>
            <a:pPr lvl="1"/>
            <a:r>
              <a:rPr lang="en-US" dirty="0" smtClean="0"/>
              <a:t>30 October 2011 – provide material to verticals</a:t>
            </a:r>
          </a:p>
          <a:p>
            <a:pPr lvl="1"/>
            <a:r>
              <a:rPr lang="en-US" dirty="0" smtClean="0"/>
              <a:t>15 December 2011 – provide initial feedback to SDOs</a:t>
            </a:r>
          </a:p>
          <a:p>
            <a:r>
              <a:rPr lang="en-US" dirty="0" smtClean="0"/>
              <a:t>Launch consolidation group</a:t>
            </a:r>
          </a:p>
          <a:p>
            <a:pPr lvl="1"/>
            <a:r>
              <a:rPr lang="en-US" dirty="0" smtClean="0"/>
              <a:t>No later than 1Q2012</a:t>
            </a:r>
          </a:p>
        </p:txBody>
      </p:sp>
    </p:spTree>
    <p:extLst>
      <p:ext uri="{BB962C8B-B14F-4D97-AF65-F5344CB8AC3E}">
        <p14:creationId xmlns:p14="http://schemas.microsoft.com/office/powerpoint/2010/main" val="1596338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Input to AHG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Teleconferences targeted at each specific topic</a:t>
            </a:r>
          </a:p>
          <a:p>
            <a:pPr lvl="1"/>
            <a:r>
              <a:rPr lang="en-US" dirty="0" smtClean="0"/>
              <a:t>Call for contributions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Structure [draft doc #30]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Participation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Funding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IPR</a:t>
            </a:r>
          </a:p>
          <a:p>
            <a:pPr marL="571500" indent="-457200"/>
            <a:r>
              <a:rPr lang="en-US" dirty="0" smtClean="0"/>
              <a:t>Completion of input by 15 September</a:t>
            </a:r>
          </a:p>
          <a:p>
            <a:pPr marL="971550" lvl="1" indent="-457200"/>
            <a:r>
              <a:rPr lang="en-US" dirty="0" smtClean="0"/>
              <a:t>Progress via telecon and virtual</a:t>
            </a:r>
          </a:p>
          <a:p>
            <a:pPr marL="971550" lvl="1" indent="-457200"/>
            <a:r>
              <a:rPr lang="en-US" dirty="0" smtClean="0"/>
              <a:t>One call per week between 18 Aug and 15 Sept</a:t>
            </a:r>
          </a:p>
          <a:p>
            <a:pPr marL="1371600" lvl="2" indent="-457200"/>
            <a:r>
              <a:rPr lang="en-US" dirty="0" smtClean="0"/>
              <a:t>24 August (Wednesday): 1400 GMT</a:t>
            </a:r>
          </a:p>
          <a:p>
            <a:pPr marL="1371600" lvl="2" indent="-457200"/>
            <a:r>
              <a:rPr lang="en-US" dirty="0" smtClean="0"/>
              <a:t>31 August (Wed): Time TBD</a:t>
            </a:r>
          </a:p>
          <a:p>
            <a:pPr marL="1371600" lvl="2" indent="-457200"/>
            <a:r>
              <a:rPr lang="en-US" dirty="0" smtClean="0"/>
              <a:t>7 September (Wed):  Time TBD</a:t>
            </a:r>
          </a:p>
          <a:p>
            <a:pPr marL="1371600" lvl="2" indent="-457200"/>
            <a:r>
              <a:rPr lang="en-US" dirty="0" smtClean="0"/>
              <a:t>14 September (Wed): Time TBD</a:t>
            </a:r>
          </a:p>
        </p:txBody>
      </p:sp>
    </p:spTree>
    <p:extLst>
      <p:ext uri="{BB962C8B-B14F-4D97-AF65-F5344CB8AC3E}">
        <p14:creationId xmlns:p14="http://schemas.microsoft.com/office/powerpoint/2010/main" val="203825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“M2M Meeting”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7630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15-16 December 2011</a:t>
            </a:r>
          </a:p>
          <a:p>
            <a:pPr lvl="1"/>
            <a:r>
              <a:rPr lang="en-US" dirty="0" smtClean="0"/>
              <a:t>Berlin (hosted by ETSI)</a:t>
            </a:r>
          </a:p>
          <a:p>
            <a:pPr lvl="1"/>
            <a:r>
              <a:rPr lang="en-US" dirty="0" smtClean="0"/>
              <a:t>Draft agenda requested</a:t>
            </a:r>
          </a:p>
          <a:p>
            <a:pPr lvl="2"/>
            <a:r>
              <a:rPr lang="en-US" dirty="0" smtClean="0"/>
              <a:t>This will be a topic for the first two conference calls (per previous slide)</a:t>
            </a:r>
          </a:p>
          <a:p>
            <a:pPr lvl="3"/>
            <a:r>
              <a:rPr lang="en-US" dirty="0" smtClean="0"/>
              <a:t>24 August</a:t>
            </a:r>
          </a:p>
          <a:p>
            <a:pPr lvl="3"/>
            <a:r>
              <a:rPr lang="en-US" dirty="0" smtClean="0"/>
              <a:t>31 August</a:t>
            </a:r>
          </a:p>
        </p:txBody>
      </p:sp>
    </p:spTree>
    <p:extLst>
      <p:ext uri="{BB962C8B-B14F-4D97-AF65-F5344CB8AC3E}">
        <p14:creationId xmlns:p14="http://schemas.microsoft.com/office/powerpoint/2010/main" val="2144898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245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Vertical Outreach Program</vt:lpstr>
      <vt:lpstr>Milestones</vt:lpstr>
      <vt:lpstr>Input to AHG</vt:lpstr>
      <vt:lpstr>3rd “M2M Meeting”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Vertical Outreach Program</dc:title>
  <dc:creator>Steve Barclay</dc:creator>
  <cp:lastModifiedBy>Steve Barclay</cp:lastModifiedBy>
  <cp:revision>18</cp:revision>
  <dcterms:created xsi:type="dcterms:W3CDTF">2011-08-18T19:48:36Z</dcterms:created>
  <dcterms:modified xsi:type="dcterms:W3CDTF">2011-08-18T22:30:19Z</dcterms:modified>
</cp:coreProperties>
</file>