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velez@etsi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4800" b="1" dirty="0" smtClean="0">
                <a:solidFill>
                  <a:srgbClr val="A0A0A3"/>
                </a:solidFill>
              </a:rPr>
              <a:t>Process </a:t>
            </a:r>
            <a:r>
              <a:rPr lang="en-GB" sz="4800" b="1" dirty="0">
                <a:solidFill>
                  <a:srgbClr val="A0A0A3"/>
                </a:solidFill>
              </a:rPr>
              <a:t>for Smart Device Template – </a:t>
            </a:r>
            <a:r>
              <a:rPr lang="en-GB" sz="4800" b="1" dirty="0" smtClean="0">
                <a:solidFill>
                  <a:srgbClr val="A0A0A3"/>
                </a:solidFill>
              </a:rPr>
              <a:t>Development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962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en-US" altLang="en-US" dirty="0" smtClean="0">
                <a:solidFill>
                  <a:srgbClr val="B42025"/>
                </a:solidFill>
              </a:rPr>
              <a:t>MAS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Laurent Velez, ETSI,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Laurent.velez@etsi.org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en-US" altLang="en-US" dirty="0" smtClean="0">
                <a:solidFill>
                  <a:srgbClr val="B42025"/>
                </a:solidFill>
              </a:rPr>
              <a:t>2017-06-29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en-US" altLang="en-US" dirty="0" smtClean="0">
                <a:solidFill>
                  <a:srgbClr val="B42025"/>
                </a:solidFill>
              </a:rPr>
              <a:t>SDT</a:t>
            </a:r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Objectives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dirty="0"/>
              <a:t>In order to further enhance the existing SDT (latest version 3.0 under APL2), the SDT development under BSD-clause3 Open Source License was approved by </a:t>
            </a:r>
            <a:r>
              <a:rPr lang="en-GB" sz="2000" dirty="0" smtClean="0"/>
              <a:t>SC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en-GB" sz="2000" dirty="0" smtClean="0"/>
              <a:t>It was proposed to use the oneM2M </a:t>
            </a:r>
            <a:r>
              <a:rPr lang="en-GB" sz="2000" dirty="0" err="1" smtClean="0"/>
              <a:t>gitlab</a:t>
            </a:r>
            <a:r>
              <a:rPr lang="en-GB" sz="2000" dirty="0" smtClean="0"/>
              <a:t> as software repository platform for hosting SDT development. This platform is already used by WGs:</a:t>
            </a:r>
          </a:p>
          <a:p>
            <a:pPr lvl="1" eaLnBrk="1" hangingPunct="1"/>
            <a:r>
              <a:rPr lang="en-GB" sz="1600" dirty="0" smtClean="0"/>
              <a:t>TST : TTCN-3 code development</a:t>
            </a:r>
          </a:p>
          <a:p>
            <a:pPr lvl="1" eaLnBrk="1" hangingPunct="1"/>
            <a:r>
              <a:rPr lang="fr-FR" sz="1600" dirty="0" smtClean="0"/>
              <a:t>PRO :  XSD</a:t>
            </a:r>
            <a:endParaRPr lang="en-GB" sz="1600" dirty="0" smtClean="0"/>
          </a:p>
          <a:p>
            <a:pPr lvl="1" eaLnBrk="1" hangingPunct="1"/>
            <a:r>
              <a:rPr lang="fr-FR" sz="1600" dirty="0" smtClean="0"/>
              <a:t>MAS : Base </a:t>
            </a:r>
            <a:r>
              <a:rPr lang="fr-FR" sz="1600" dirty="0" err="1" smtClean="0"/>
              <a:t>Ontology</a:t>
            </a:r>
            <a:r>
              <a:rPr lang="fr-FR" sz="1600" dirty="0" smtClean="0"/>
              <a:t>, HAIM, OMD-DM and LWM2M </a:t>
            </a:r>
            <a:r>
              <a:rPr lang="fr-FR" sz="1600" dirty="0" err="1" smtClean="0"/>
              <a:t>xml</a:t>
            </a:r>
            <a:r>
              <a:rPr lang="fr-FR" sz="1600" dirty="0" smtClean="0"/>
              <a:t>, TR-0069 model</a:t>
            </a:r>
          </a:p>
          <a:p>
            <a:pPr eaLnBrk="1" hangingPunct="1"/>
            <a:endParaRPr lang="en-GB" sz="20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schemeClr val="tx1"/>
                </a:solidFill>
              </a:rPr>
              <a:t>Objective: </a:t>
            </a:r>
            <a:r>
              <a:rPr lang="en-GB" sz="2000" dirty="0">
                <a:solidFill>
                  <a:schemeClr val="tx1"/>
                </a:solidFill>
              </a:rPr>
              <a:t>Describe a lightweight process that defines how contributions to </a:t>
            </a:r>
            <a:r>
              <a:rPr lang="en-GB" sz="2000" dirty="0" err="1">
                <a:solidFill>
                  <a:schemeClr val="tx1"/>
                </a:solidFill>
              </a:rPr>
              <a:t>gitlab</a:t>
            </a:r>
            <a:r>
              <a:rPr lang="en-GB" sz="2000" dirty="0">
                <a:solidFill>
                  <a:schemeClr val="tx1"/>
                </a:solidFill>
              </a:rPr>
              <a:t> should be reviewed by MAS </a:t>
            </a:r>
            <a:r>
              <a:rPr lang="en-GB" sz="2000" dirty="0" smtClean="0">
                <a:solidFill>
                  <a:schemeClr val="tx1"/>
                </a:solidFill>
              </a:rPr>
              <a:t>WG.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The </a:t>
            </a:r>
            <a:r>
              <a:rPr lang="fr-FR" sz="2000" dirty="0" err="1" smtClean="0">
                <a:solidFill>
                  <a:schemeClr val="tx1"/>
                </a:solidFill>
              </a:rPr>
              <a:t>platform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is</a:t>
            </a:r>
            <a:r>
              <a:rPr lang="fr-FR" sz="2000" dirty="0" smtClean="0">
                <a:solidFill>
                  <a:schemeClr val="tx1"/>
                </a:solidFill>
              </a:rPr>
              <a:t> accessible at </a:t>
            </a:r>
            <a:r>
              <a:rPr lang="fr-FR" sz="2000" dirty="0">
                <a:solidFill>
                  <a:schemeClr val="tx1"/>
                </a:solidFill>
              </a:rPr>
              <a:t>: </a:t>
            </a:r>
            <a:r>
              <a:rPr lang="fr-FR" sz="2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fr-FR" sz="2000" dirty="0" smtClean="0">
                <a:solidFill>
                  <a:schemeClr val="tx1"/>
                </a:solidFill>
                <a:hlinkClick r:id="rId2"/>
              </a:rPr>
              <a:t>git.onem2m.org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Scenario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GB" sz="2000" dirty="0"/>
              <a:t>The “merge request” is done at the end  when the contribution has been reviewed, discussed and possibly updated in meeting. It is convenient and flexible</a:t>
            </a:r>
            <a:r>
              <a:rPr lang="en-GB" sz="2000" dirty="0" smtClean="0"/>
              <a:t>:</a:t>
            </a:r>
          </a:p>
          <a:p>
            <a:pPr marL="114300" indent="0">
              <a:buNone/>
            </a:pPr>
            <a:endParaRPr lang="en-GB" sz="2000" dirty="0"/>
          </a:p>
          <a:p>
            <a:pPr>
              <a:buFont typeface="+mj-lt"/>
              <a:buAutoNum type="arabicParenR"/>
            </a:pPr>
            <a:r>
              <a:rPr lang="en-GB" sz="1800" dirty="0"/>
              <a:t>W</a:t>
            </a:r>
            <a:r>
              <a:rPr lang="en-GB" sz="1800" dirty="0" smtClean="0"/>
              <a:t>hen </a:t>
            </a:r>
            <a:r>
              <a:rPr lang="en-GB" sz="1800" dirty="0"/>
              <a:t>wanting to contribute to the code, the contributor creates a branch in the </a:t>
            </a:r>
            <a:r>
              <a:rPr lang="en-GB" sz="1800" dirty="0" err="1"/>
              <a:t>gitlab</a:t>
            </a:r>
            <a:r>
              <a:rPr lang="en-GB" sz="1800" dirty="0"/>
              <a:t> with his SW update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contributor can then make a contribution to the “normal” oneM2M portal, using input contribution/CR template. The document can have some explanation but mainly copy the </a:t>
            </a:r>
            <a:r>
              <a:rPr lang="en-GB" sz="1800" dirty="0" err="1"/>
              <a:t>url</a:t>
            </a:r>
            <a:r>
              <a:rPr lang="en-GB" sz="1800" dirty="0"/>
              <a:t> of the branch.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contribution of the branch can be reviewed in meeting, using for instance the “Compare” function of the </a:t>
            </a:r>
            <a:r>
              <a:rPr lang="en-GB" sz="1800" dirty="0" err="1"/>
              <a:t>gitlab</a:t>
            </a:r>
            <a:r>
              <a:rPr lang="en-GB" sz="1800" dirty="0"/>
              <a:t> to indicate the changes vs the Master branch.</a:t>
            </a:r>
          </a:p>
          <a:p>
            <a:pPr>
              <a:buFont typeface="+mj-lt"/>
              <a:buAutoNum type="arabicParenR"/>
            </a:pPr>
            <a:r>
              <a:rPr lang="en-GB" sz="1800" dirty="0"/>
              <a:t>W</a:t>
            </a:r>
            <a:r>
              <a:rPr lang="en-GB" sz="1800" dirty="0" smtClean="0"/>
              <a:t>hen </a:t>
            </a:r>
            <a:r>
              <a:rPr lang="en-GB" sz="1800" dirty="0"/>
              <a:t>the branch contribution is agreed by the WG. The rapporteur can make a “merge request” and then “merge” the branch to the Master. Only the rapporteur is able to commit to the Master.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smtClean="0"/>
              <a:t>Scenario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contributor creates a branch </a:t>
            </a:r>
            <a:r>
              <a:rPr lang="en-GB" sz="1800" dirty="0" smtClean="0"/>
              <a:t>and </a:t>
            </a:r>
            <a:r>
              <a:rPr lang="en-GB" sz="1800" dirty="0"/>
              <a:t>then sends a “merge request” asking to review his code (also linked to the formal contribution on the portal): </a:t>
            </a:r>
            <a:endParaRPr lang="en-GB" sz="1800" dirty="0" smtClean="0"/>
          </a:p>
          <a:p>
            <a:pPr marL="114300" lvl="2" indent="0">
              <a:buNone/>
            </a:pPr>
            <a:endParaRPr lang="en-GB" sz="1800" dirty="0"/>
          </a:p>
          <a:p>
            <a:pPr>
              <a:buFont typeface="+mj-lt"/>
              <a:buAutoNum type="arabicParenR"/>
            </a:pPr>
            <a:r>
              <a:rPr lang="en-GB" sz="1600" dirty="0"/>
              <a:t>W</a:t>
            </a:r>
            <a:r>
              <a:rPr lang="en-GB" sz="1600" dirty="0" smtClean="0"/>
              <a:t>hen </a:t>
            </a:r>
            <a:r>
              <a:rPr lang="en-GB" sz="1600" dirty="0"/>
              <a:t>wanting to contribute to the code, the contributor creates a branch in the </a:t>
            </a:r>
            <a:r>
              <a:rPr lang="en-GB" sz="1600" dirty="0" err="1"/>
              <a:t>gitlab</a:t>
            </a:r>
            <a:r>
              <a:rPr lang="en-GB" sz="1600" dirty="0"/>
              <a:t> with his SW update</a:t>
            </a:r>
          </a:p>
          <a:p>
            <a:pPr>
              <a:buFont typeface="+mj-lt"/>
              <a:buAutoNum type="arabicParenR"/>
            </a:pPr>
            <a:r>
              <a:rPr lang="en-GB" sz="1600" dirty="0"/>
              <a:t>The contributor sends  a “merge request”.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The </a:t>
            </a:r>
            <a:r>
              <a:rPr lang="en-GB" sz="1600" dirty="0"/>
              <a:t>user makes a contribution to the “normal” oneM2M portal, using input contribution/CR template. The document can have some explanation but mainly copy the </a:t>
            </a:r>
            <a:r>
              <a:rPr lang="en-GB" sz="1600" dirty="0" err="1"/>
              <a:t>url</a:t>
            </a:r>
            <a:r>
              <a:rPr lang="en-GB" sz="1600" dirty="0"/>
              <a:t> of the branch.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The </a:t>
            </a:r>
            <a:r>
              <a:rPr lang="en-GB" sz="1600" dirty="0"/>
              <a:t>contribution of the branch can be reviewed by the WG, using for instance the “Compare” function of the </a:t>
            </a:r>
            <a:r>
              <a:rPr lang="en-GB" sz="1600" dirty="0" err="1"/>
              <a:t>gitlab</a:t>
            </a:r>
            <a:r>
              <a:rPr lang="en-GB" sz="1600" dirty="0"/>
              <a:t> to indicate the changes vs the Master branch (baseline)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If </a:t>
            </a:r>
            <a:r>
              <a:rPr lang="en-GB" sz="1600" dirty="0"/>
              <a:t>the contribution needs to be improved/updated, the “merge request “ is rejected by the rapporteur (responsible of the Master branch)</a:t>
            </a:r>
          </a:p>
          <a:p>
            <a:pPr>
              <a:buFont typeface="+mj-lt"/>
              <a:buAutoNum type="arabicParenR"/>
            </a:pPr>
            <a:r>
              <a:rPr lang="en-GB" sz="1600" dirty="0"/>
              <a:t>The contributor updates his branch and makes a new “merge request” linked to a revision of his portal contribution.</a:t>
            </a:r>
          </a:p>
          <a:p>
            <a:pPr>
              <a:buFont typeface="+mj-lt"/>
              <a:buAutoNum type="arabicParenR"/>
            </a:pPr>
            <a:r>
              <a:rPr lang="en-GB" sz="1600" dirty="0" smtClean="0"/>
              <a:t>When </a:t>
            </a:r>
            <a:r>
              <a:rPr lang="en-GB" sz="1600" dirty="0"/>
              <a:t>the contribution is agreed by the WG, the  rapporteur accepts the  “merge request” by merging  the branch to the Master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 to </a:t>
            </a:r>
            <a:r>
              <a:rPr lang="fr-FR" dirty="0" err="1" smtClean="0"/>
              <a:t>discuss</a:t>
            </a:r>
            <a:r>
              <a:rPr lang="fr-FR" dirty="0" smtClean="0"/>
              <a:t> on a </a:t>
            </a:r>
            <a:r>
              <a:rPr lang="fr-FR" dirty="0" err="1" smtClean="0"/>
              <a:t>procedure</a:t>
            </a:r>
            <a:r>
              <a:rPr lang="fr-FR" dirty="0" smtClean="0"/>
              <a:t> for the </a:t>
            </a:r>
            <a:r>
              <a:rPr lang="fr-FR" dirty="0" err="1" smtClean="0"/>
              <a:t>developement</a:t>
            </a:r>
            <a:r>
              <a:rPr lang="fr-FR" dirty="0" smtClean="0"/>
              <a:t> of </a:t>
            </a:r>
            <a:r>
              <a:rPr lang="fr-FR" dirty="0" err="1" smtClean="0"/>
              <a:t>next</a:t>
            </a:r>
            <a:r>
              <a:rPr lang="fr-FR" dirty="0" smtClean="0"/>
              <a:t> versions of SDT</a:t>
            </a:r>
          </a:p>
          <a:p>
            <a:r>
              <a:rPr lang="fr-FR" dirty="0" err="1" smtClean="0"/>
              <a:t>MoW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validate</a:t>
            </a:r>
            <a:r>
              <a:rPr lang="fr-FR" dirty="0" smtClean="0"/>
              <a:t> and </a:t>
            </a:r>
            <a:r>
              <a:rPr lang="fr-FR" dirty="0" err="1" smtClean="0"/>
              <a:t>specify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procedure</a:t>
            </a:r>
            <a:r>
              <a:rPr lang="en-GB" dirty="0" smtClean="0"/>
              <a:t>, trying to harmonize with other WG process and projects</a:t>
            </a:r>
          </a:p>
          <a:p>
            <a:r>
              <a:rPr lang="fr-FR" dirty="0" err="1" smtClean="0"/>
              <a:t>Approved</a:t>
            </a:r>
            <a:r>
              <a:rPr lang="fr-FR" dirty="0" smtClean="0"/>
              <a:t> by SC ( </a:t>
            </a:r>
            <a:r>
              <a:rPr lang="fr-FR" dirty="0" err="1" smtClean="0"/>
              <a:t>responsible</a:t>
            </a:r>
            <a:r>
              <a:rPr lang="fr-FR" dirty="0" smtClean="0"/>
              <a:t> of </a:t>
            </a:r>
            <a:r>
              <a:rPr lang="fr-FR" dirty="0" err="1" smtClean="0"/>
              <a:t>MoW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916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Pending</a:t>
            </a:r>
            <a:r>
              <a:rPr lang="fr-FR" dirty="0" smtClean="0"/>
              <a:t> questions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SDT </a:t>
            </a:r>
            <a:r>
              <a:rPr lang="fr-FR" dirty="0" err="1" smtClean="0"/>
              <a:t>development</a:t>
            </a:r>
            <a:r>
              <a:rPr lang="fr-FR" dirty="0" smtClean="0"/>
              <a:t> accessible to oneM2M </a:t>
            </a:r>
            <a:r>
              <a:rPr lang="fr-FR" dirty="0" err="1" smtClean="0"/>
              <a:t>member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or </a:t>
            </a:r>
            <a:r>
              <a:rPr lang="fr-FR" dirty="0" err="1" smtClean="0"/>
              <a:t>larger</a:t>
            </a:r>
            <a:r>
              <a:rPr lang="fr-FR" dirty="0" smtClean="0"/>
              <a:t> audience ( </a:t>
            </a:r>
            <a:r>
              <a:rPr lang="fr-FR" dirty="0" err="1" smtClean="0"/>
              <a:t>external</a:t>
            </a:r>
            <a:r>
              <a:rPr lang="fr-FR" dirty="0" smtClean="0"/>
              <a:t> contribution ???)</a:t>
            </a:r>
          </a:p>
          <a:p>
            <a:endParaRPr lang="fr-FR" dirty="0" smtClean="0"/>
          </a:p>
          <a:p>
            <a:r>
              <a:rPr lang="fr-FR" dirty="0" err="1" smtClean="0"/>
              <a:t>STDTool</a:t>
            </a:r>
            <a:r>
              <a:rPr lang="fr-FR" dirty="0" smtClean="0"/>
              <a:t> ? </a:t>
            </a:r>
          </a:p>
          <a:p>
            <a:endParaRPr lang="fr-F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70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555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Process for Smart Device Template – Development</vt:lpstr>
      <vt:lpstr>Objectives</vt:lpstr>
      <vt:lpstr>Scenario 1</vt:lpstr>
      <vt:lpstr>Scenario 2</vt:lpstr>
      <vt:lpstr>Next steps</vt:lpstr>
      <vt:lpstr>Pending questions 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Laurent Velez</cp:lastModifiedBy>
  <cp:revision>36</cp:revision>
  <dcterms:created xsi:type="dcterms:W3CDTF">2012-09-11T22:52:11Z</dcterms:created>
  <dcterms:modified xsi:type="dcterms:W3CDTF">2017-06-29T09:16:33Z</dcterms:modified>
</cp:coreProperties>
</file>