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9"/>
  </p:notesMasterIdLst>
  <p:handoutMasterIdLst>
    <p:handoutMasterId r:id="rId10"/>
  </p:handoutMasterIdLst>
  <p:sldIdLst>
    <p:sldId id="305" r:id="rId2"/>
    <p:sldId id="313" r:id="rId3"/>
    <p:sldId id="309" r:id="rId4"/>
    <p:sldId id="316" r:id="rId5"/>
    <p:sldId id="307" r:id="rId6"/>
    <p:sldId id="312" r:id="rId7"/>
    <p:sldId id="314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  <p:cmAuthor id="1" name="Huawei3" initials="huawei1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B42025"/>
    <a:srgbClr val="7030A0"/>
    <a:srgbClr val="4F81BD"/>
    <a:srgbClr val="77933C"/>
    <a:srgbClr val="545054"/>
    <a:srgbClr val="34B233"/>
    <a:srgbClr val="376092"/>
    <a:srgbClr val="A88000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424" autoAdjust="0"/>
  </p:normalViewPr>
  <p:slideViewPr>
    <p:cSldViewPr>
      <p:cViewPr varScale="1">
        <p:scale>
          <a:sx n="131" d="100"/>
          <a:sy n="131" d="100"/>
        </p:scale>
        <p:origin x="19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6906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2017 oneM2M</a:t>
            </a:r>
            <a:endParaRPr lang="zh-CN" alt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2017 oneM2M</a:t>
            </a:r>
            <a:endParaRPr lang="zh-CN" alt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2017 oneM2M</a:t>
            </a:r>
            <a:endParaRPr lang="zh-CN" alt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2016 oneM2M</a:t>
            </a:r>
            <a:endParaRPr lang="zh-CN" altLang="en-US" sz="1200" dirty="0"/>
          </a:p>
        </p:txBody>
      </p:sp>
      <p:sp>
        <p:nvSpPr>
          <p:cNvPr id="4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2017 oneM2M</a:t>
            </a:r>
            <a:endParaRPr lang="zh-CN" alt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2017 oneM2M</a:t>
            </a:r>
            <a:endParaRPr lang="zh-CN" alt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581400" y="6300498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/>
              <a:t>© 2015 oneM2M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2016 oneM2M</a:t>
            </a:r>
            <a:endParaRPr lang="zh-CN" alt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/>
              <a:t>2017 oneM2M</a:t>
            </a:r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jpeg"/><Relationship Id="rId12" Type="http://schemas.openxmlformats.org/officeDocument/2006/relationships/image" Target="../media/image13.emf"/><Relationship Id="rId13" Type="http://schemas.openxmlformats.org/officeDocument/2006/relationships/image" Target="../media/image1.png"/><Relationship Id="rId1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Group Name: oneM2M </a:t>
            </a:r>
            <a:r>
              <a:rPr lang="en-US" altLang="fr-FR" dirty="0" smtClean="0">
                <a:solidFill>
                  <a:srgbClr val="B42025"/>
                </a:solidFill>
              </a:rPr>
              <a:t>ARC#3</a:t>
            </a:r>
            <a:r>
              <a:rPr lang="en-US" altLang="ko-KR" dirty="0" smtClean="0">
                <a:solidFill>
                  <a:srgbClr val="B42025"/>
                </a:solidFill>
              </a:rPr>
              <a:t>2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Source: </a:t>
            </a:r>
            <a:r>
              <a:rPr lang="en-US" altLang="fr-FR" dirty="0" err="1" smtClean="0">
                <a:solidFill>
                  <a:srgbClr val="B42025"/>
                </a:solidFill>
              </a:rPr>
              <a:t>Sungchan</a:t>
            </a:r>
            <a:r>
              <a:rPr lang="en-US" altLang="fr-FR" dirty="0" smtClean="0">
                <a:solidFill>
                  <a:srgbClr val="B42025"/>
                </a:solidFill>
              </a:rPr>
              <a:t> Choi (</a:t>
            </a:r>
            <a:r>
              <a:rPr lang="en-US" altLang="fr-FR" dirty="0" err="1" smtClean="0">
                <a:solidFill>
                  <a:srgbClr val="B42025"/>
                </a:solidFill>
              </a:rPr>
              <a:t>csc@keti.re.kr</a:t>
            </a:r>
            <a:r>
              <a:rPr lang="en-US" altLang="fr-FR" dirty="0">
                <a:solidFill>
                  <a:srgbClr val="B42025"/>
                </a:solidFill>
              </a:rPr>
              <a:t>)</a:t>
            </a: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Meeting Date: </a:t>
            </a:r>
            <a:r>
              <a:rPr lang="en-US" altLang="fr-FR" dirty="0" smtClean="0">
                <a:solidFill>
                  <a:srgbClr val="B42025"/>
                </a:solidFill>
              </a:rPr>
              <a:t>2017-</a:t>
            </a:r>
            <a:r>
              <a:rPr lang="en-US" altLang="ko-KR" dirty="0" smtClean="0">
                <a:solidFill>
                  <a:srgbClr val="B42025"/>
                </a:solidFill>
              </a:rPr>
              <a:t>11</a:t>
            </a:r>
            <a:r>
              <a:rPr lang="en-US" altLang="fr-FR" dirty="0" smtClean="0">
                <a:solidFill>
                  <a:srgbClr val="B42025"/>
                </a:solidFill>
              </a:rPr>
              <a:t>-1</a:t>
            </a:r>
            <a:r>
              <a:rPr lang="en-US" altLang="ko-KR" dirty="0" smtClean="0">
                <a:solidFill>
                  <a:srgbClr val="B42025"/>
                </a:solidFill>
              </a:rPr>
              <a:t>6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Agenda Item: TBD</a:t>
            </a:r>
            <a:endParaRPr lang="en-US" altLang="fr-FR" dirty="0">
              <a:solidFill>
                <a:srgbClr val="B4202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ko-KR" sz="2400" dirty="0"/>
              <a:t>Discussion ON</a:t>
            </a:r>
            <a:r>
              <a:rPr lang="ko-KR" altLang="en-US" sz="2400" dirty="0"/>
              <a:t> </a:t>
            </a:r>
            <a:r>
              <a:rPr lang="en-US" sz="2400" dirty="0"/>
              <a:t>Action</a:t>
            </a:r>
            <a:r>
              <a:rPr lang="ko-KR" altLang="en-US" sz="2400" dirty="0"/>
              <a:t> </a:t>
            </a:r>
            <a:r>
              <a:rPr lang="en-US" altLang="ko-KR" sz="2400" dirty="0"/>
              <a:t>Triggering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xmlns="" id="{0AC14B60-F281-45A9-AAEC-F5DD62D6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/>
              <a:t>Knowledge-based System</a:t>
            </a:r>
            <a:endParaRPr lang="ko-KR" altLang="en-US" sz="3600" dirty="0"/>
          </a:p>
        </p:txBody>
      </p:sp>
      <p:grpSp>
        <p:nvGrpSpPr>
          <p:cNvPr id="2053" name="그룹 2052">
            <a:extLst>
              <a:ext uri="{FF2B5EF4-FFF2-40B4-BE49-F238E27FC236}">
                <a16:creationId xmlns:a16="http://schemas.microsoft.com/office/drawing/2014/main" xmlns="" id="{46B1B317-AF01-4DE2-B36A-EBE361B288C4}"/>
              </a:ext>
            </a:extLst>
          </p:cNvPr>
          <p:cNvGrpSpPr/>
          <p:nvPr/>
        </p:nvGrpSpPr>
        <p:grpSpPr>
          <a:xfrm>
            <a:off x="838200" y="1417638"/>
            <a:ext cx="7212845" cy="4448957"/>
            <a:chOff x="788155" y="1524000"/>
            <a:chExt cx="7212845" cy="4448957"/>
          </a:xfrm>
        </p:grpSpPr>
        <p:sp>
          <p:nvSpPr>
            <p:cNvPr id="10" name="모서리가 둥근 직사각형 8">
              <a:extLst>
                <a:ext uri="{FF2B5EF4-FFF2-40B4-BE49-F238E27FC236}">
                  <a16:creationId xmlns:a16="http://schemas.microsoft.com/office/drawing/2014/main" xmlns="" id="{0D4F114A-4BDD-4319-ADD6-A631CA862447}"/>
                </a:ext>
              </a:extLst>
            </p:cNvPr>
            <p:cNvSpPr/>
            <p:nvPr/>
          </p:nvSpPr>
          <p:spPr bwMode="auto">
            <a:xfrm>
              <a:off x="971990" y="4871351"/>
              <a:ext cx="2401985" cy="1051680"/>
            </a:xfrm>
            <a:prstGeom prst="roundRect">
              <a:avLst>
                <a:gd name="adj" fmla="val 3614"/>
              </a:avLst>
            </a:prstGeom>
            <a:solidFill>
              <a:schemeClr val="accent2">
                <a:lumMod val="60000"/>
                <a:lumOff val="40000"/>
                <a:alpha val="9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sz="140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모서리가 둥근 직사각형 9">
              <a:extLst>
                <a:ext uri="{FF2B5EF4-FFF2-40B4-BE49-F238E27FC236}">
                  <a16:creationId xmlns:a16="http://schemas.microsoft.com/office/drawing/2014/main" xmlns="" id="{037F7BE1-197F-4F8B-B175-2A02FCA09D51}"/>
                </a:ext>
              </a:extLst>
            </p:cNvPr>
            <p:cNvSpPr/>
            <p:nvPr/>
          </p:nvSpPr>
          <p:spPr bwMode="auto">
            <a:xfrm>
              <a:off x="1472199" y="5230467"/>
              <a:ext cx="1879426" cy="591270"/>
            </a:xfrm>
            <a:prstGeom prst="roundRect">
              <a:avLst>
                <a:gd name="adj" fmla="val 5091"/>
              </a:avLst>
            </a:prstGeom>
            <a:solidFill>
              <a:schemeClr val="accent6">
                <a:lumMod val="50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052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Empirical Knowledge</a:t>
              </a:r>
              <a:endParaRPr lang="ko-KR" altLang="en-US" sz="105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xmlns="" id="{75474679-9755-4D98-B8C5-56594ED561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35858" y="4873763"/>
              <a:ext cx="41991" cy="41991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3578" rIns="0" bIns="33578" anchor="ctr"/>
            <a:lstStyle/>
            <a:p>
              <a:pPr algn="ctr" eaLnBrk="1" latinLnBrk="1" hangingPunct="1">
                <a:defRPr/>
              </a:pPr>
              <a:endParaRPr lang="ko-KR" altLang="en-US" sz="1577" dirty="0">
                <a:solidFill>
                  <a:schemeClr val="tx1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34" name="자유형 15">
              <a:extLst>
                <a:ext uri="{FF2B5EF4-FFF2-40B4-BE49-F238E27FC236}">
                  <a16:creationId xmlns:a16="http://schemas.microsoft.com/office/drawing/2014/main" xmlns="" id="{2A687162-30A1-47ED-ABEA-91F6D761E6C3}"/>
                </a:ext>
              </a:extLst>
            </p:cNvPr>
            <p:cNvSpPr/>
            <p:nvPr/>
          </p:nvSpPr>
          <p:spPr bwMode="auto">
            <a:xfrm>
              <a:off x="1053305" y="4695021"/>
              <a:ext cx="215924" cy="176330"/>
            </a:xfrm>
            <a:custGeom>
              <a:avLst/>
              <a:gdLst>
                <a:gd name="connsiteX0" fmla="*/ 333375 w 333375"/>
                <a:gd name="connsiteY0" fmla="*/ 0 h 946150"/>
                <a:gd name="connsiteX1" fmla="*/ 333375 w 333375"/>
                <a:gd name="connsiteY1" fmla="*/ 679450 h 946150"/>
                <a:gd name="connsiteX2" fmla="*/ 0 w 333375"/>
                <a:gd name="connsiteY2" fmla="*/ 679450 h 946150"/>
                <a:gd name="connsiteX3" fmla="*/ 0 w 333375"/>
                <a:gd name="connsiteY3" fmla="*/ 946150 h 94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" h="946150">
                  <a:moveTo>
                    <a:pt x="333375" y="0"/>
                  </a:moveTo>
                  <a:lnTo>
                    <a:pt x="333375" y="679450"/>
                  </a:lnTo>
                  <a:lnTo>
                    <a:pt x="0" y="679450"/>
                  </a:lnTo>
                  <a:lnTo>
                    <a:pt x="0" y="946150"/>
                  </a:lnTo>
                </a:path>
              </a:pathLst>
            </a:custGeom>
            <a:noFill/>
            <a:ln w="158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577"/>
            </a:p>
          </p:txBody>
        </p:sp>
        <p:sp>
          <p:nvSpPr>
            <p:cNvPr id="35" name="자유형 16">
              <a:extLst>
                <a:ext uri="{FF2B5EF4-FFF2-40B4-BE49-F238E27FC236}">
                  <a16:creationId xmlns:a16="http://schemas.microsoft.com/office/drawing/2014/main" xmlns="" id="{867519A1-BFA6-46FD-BFCE-A96BA70D8CF5}"/>
                </a:ext>
              </a:extLst>
            </p:cNvPr>
            <p:cNvSpPr/>
            <p:nvPr/>
          </p:nvSpPr>
          <p:spPr bwMode="auto">
            <a:xfrm flipH="1">
              <a:off x="1529579" y="4680401"/>
              <a:ext cx="41991" cy="550067"/>
            </a:xfrm>
            <a:custGeom>
              <a:avLst/>
              <a:gdLst>
                <a:gd name="connsiteX0" fmla="*/ 0 w 0"/>
                <a:gd name="connsiteY0" fmla="*/ 0 h 1454150"/>
                <a:gd name="connsiteX1" fmla="*/ 0 w 0"/>
                <a:gd name="connsiteY1" fmla="*/ 1454150 h 145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454150">
                  <a:moveTo>
                    <a:pt x="0" y="0"/>
                  </a:moveTo>
                  <a:lnTo>
                    <a:pt x="0" y="1454150"/>
                  </a:lnTo>
                </a:path>
              </a:pathLst>
            </a:custGeom>
            <a:noFill/>
            <a:ln w="158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577"/>
            </a:p>
          </p:txBody>
        </p:sp>
        <p:sp>
          <p:nvSpPr>
            <p:cNvPr id="36" name="자유형 17">
              <a:extLst>
                <a:ext uri="{FF2B5EF4-FFF2-40B4-BE49-F238E27FC236}">
                  <a16:creationId xmlns:a16="http://schemas.microsoft.com/office/drawing/2014/main" xmlns="" id="{30AF1315-86C6-47D1-A05A-FAB89265D209}"/>
                </a:ext>
              </a:extLst>
            </p:cNvPr>
            <p:cNvSpPr/>
            <p:nvPr/>
          </p:nvSpPr>
          <p:spPr bwMode="auto">
            <a:xfrm>
              <a:off x="2007709" y="4682994"/>
              <a:ext cx="1111704" cy="1110917"/>
            </a:xfrm>
            <a:custGeom>
              <a:avLst/>
              <a:gdLst>
                <a:gd name="connsiteX0" fmla="*/ 0 w 847725"/>
                <a:gd name="connsiteY0" fmla="*/ 0 h 2263775"/>
                <a:gd name="connsiteX1" fmla="*/ 0 w 847725"/>
                <a:gd name="connsiteY1" fmla="*/ 542925 h 2263775"/>
                <a:gd name="connsiteX2" fmla="*/ 847725 w 847725"/>
                <a:gd name="connsiteY2" fmla="*/ 542925 h 2263775"/>
                <a:gd name="connsiteX3" fmla="*/ 847725 w 847725"/>
                <a:gd name="connsiteY3" fmla="*/ 2263775 h 2263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7725" h="2263775">
                  <a:moveTo>
                    <a:pt x="0" y="0"/>
                  </a:moveTo>
                  <a:lnTo>
                    <a:pt x="0" y="542925"/>
                  </a:lnTo>
                  <a:lnTo>
                    <a:pt x="847725" y="542925"/>
                  </a:lnTo>
                  <a:lnTo>
                    <a:pt x="847725" y="2263775"/>
                  </a:lnTo>
                </a:path>
              </a:pathLst>
            </a:custGeom>
            <a:noFill/>
            <a:ln w="158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577"/>
            </a:p>
          </p:txBody>
        </p:sp>
        <p:sp>
          <p:nvSpPr>
            <p:cNvPr id="414" name="자유형 21">
              <a:extLst>
                <a:ext uri="{FF2B5EF4-FFF2-40B4-BE49-F238E27FC236}">
                  <a16:creationId xmlns:a16="http://schemas.microsoft.com/office/drawing/2014/main" xmlns="" id="{0BCDF8EF-26A4-41C9-AAC1-72F6DB3325B5}"/>
                </a:ext>
              </a:extLst>
            </p:cNvPr>
            <p:cNvSpPr/>
            <p:nvPr/>
          </p:nvSpPr>
          <p:spPr bwMode="auto">
            <a:xfrm>
              <a:off x="2362200" y="3784167"/>
              <a:ext cx="1748352" cy="205530"/>
            </a:xfrm>
            <a:custGeom>
              <a:avLst/>
              <a:gdLst>
                <a:gd name="connsiteX0" fmla="*/ 0 w 1847850"/>
                <a:gd name="connsiteY0" fmla="*/ 0 h 1162050"/>
                <a:gd name="connsiteX1" fmla="*/ 0 w 1847850"/>
                <a:gd name="connsiteY1" fmla="*/ 1162050 h 1162050"/>
                <a:gd name="connsiteX2" fmla="*/ 1847850 w 1847850"/>
                <a:gd name="connsiteY2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7850" h="1162050">
                  <a:moveTo>
                    <a:pt x="0" y="0"/>
                  </a:moveTo>
                  <a:lnTo>
                    <a:pt x="0" y="1162050"/>
                  </a:lnTo>
                  <a:lnTo>
                    <a:pt x="1847850" y="1162050"/>
                  </a:lnTo>
                </a:path>
              </a:pathLst>
            </a:custGeom>
            <a:noFill/>
            <a:ln w="38100">
              <a:solidFill>
                <a:srgbClr val="C00000">
                  <a:alpha val="6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577"/>
            </a:p>
          </p:txBody>
        </p:sp>
        <p:grpSp>
          <p:nvGrpSpPr>
            <p:cNvPr id="428" name="그룹 5">
              <a:extLst>
                <a:ext uri="{FF2B5EF4-FFF2-40B4-BE49-F238E27FC236}">
                  <a16:creationId xmlns:a16="http://schemas.microsoft.com/office/drawing/2014/main" xmlns="" id="{B37E5918-0DB2-46AD-BB13-B63EC3861108}"/>
                </a:ext>
              </a:extLst>
            </p:cNvPr>
            <p:cNvGrpSpPr>
              <a:grpSpLocks/>
            </p:cNvGrpSpPr>
            <p:nvPr/>
          </p:nvGrpSpPr>
          <p:grpSpPr bwMode="auto">
            <a:xfrm rot="4927434">
              <a:off x="4137109" y="2253772"/>
              <a:ext cx="3546762" cy="3426196"/>
              <a:chOff x="3203336" y="747198"/>
              <a:chExt cx="5549079" cy="5360082"/>
            </a:xfrm>
          </p:grpSpPr>
          <p:sp>
            <p:nvSpPr>
              <p:cNvPr id="429" name="원호 428">
                <a:extLst>
                  <a:ext uri="{FF2B5EF4-FFF2-40B4-BE49-F238E27FC236}">
                    <a16:creationId xmlns:a16="http://schemas.microsoft.com/office/drawing/2014/main" xmlns="" id="{502E32CE-7208-4589-A30B-ACCBFADC898B}"/>
                  </a:ext>
                </a:extLst>
              </p:cNvPr>
              <p:cNvSpPr/>
              <p:nvPr/>
            </p:nvSpPr>
            <p:spPr>
              <a:xfrm rot="2247389">
                <a:off x="3379243" y="746407"/>
                <a:ext cx="5373170" cy="5360811"/>
              </a:xfrm>
              <a:prstGeom prst="arc">
                <a:avLst>
                  <a:gd name="adj1" fmla="val 14782568"/>
                  <a:gd name="adj2" fmla="val 3477508"/>
                </a:avLst>
              </a:prstGeom>
              <a:ln w="101600">
                <a:solidFill>
                  <a:srgbClr val="B42025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577"/>
              </a:p>
            </p:txBody>
          </p:sp>
          <p:sp>
            <p:nvSpPr>
              <p:cNvPr id="430" name="원호 429">
                <a:extLst>
                  <a:ext uri="{FF2B5EF4-FFF2-40B4-BE49-F238E27FC236}">
                    <a16:creationId xmlns:a16="http://schemas.microsoft.com/office/drawing/2014/main" xmlns="" id="{1F03E06F-BE94-4BF0-BB62-F192AEA10DBA}"/>
                  </a:ext>
                </a:extLst>
              </p:cNvPr>
              <p:cNvSpPr/>
              <p:nvPr/>
            </p:nvSpPr>
            <p:spPr>
              <a:xfrm rot="2247389" flipH="1" flipV="1">
                <a:off x="3203336" y="746407"/>
                <a:ext cx="5373170" cy="5360811"/>
              </a:xfrm>
              <a:prstGeom prst="arc">
                <a:avLst>
                  <a:gd name="adj1" fmla="val 14782568"/>
                  <a:gd name="adj2" fmla="val 3477508"/>
                </a:avLst>
              </a:prstGeom>
              <a:ln w="101600">
                <a:solidFill>
                  <a:srgbClr val="B42025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577"/>
              </a:p>
            </p:txBody>
          </p:sp>
        </p:grpSp>
        <p:pic>
          <p:nvPicPr>
            <p:cNvPr id="431" name="그림 490">
              <a:extLst>
                <a:ext uri="{FF2B5EF4-FFF2-40B4-BE49-F238E27FC236}">
                  <a16:creationId xmlns:a16="http://schemas.microsoft.com/office/drawing/2014/main" xmlns="" id="{7A41BF25-3279-4E45-9A13-9B28E6C7B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5653" y="1524000"/>
              <a:ext cx="811199" cy="1388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2" name="그림 502">
              <a:extLst>
                <a:ext uri="{FF2B5EF4-FFF2-40B4-BE49-F238E27FC236}">
                  <a16:creationId xmlns:a16="http://schemas.microsoft.com/office/drawing/2014/main" xmlns="" id="{B691C3A5-91B6-4E68-9538-E136F082E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6690" y="2616393"/>
              <a:ext cx="730717" cy="755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3" name="그림 504">
              <a:extLst>
                <a:ext uri="{FF2B5EF4-FFF2-40B4-BE49-F238E27FC236}">
                  <a16:creationId xmlns:a16="http://schemas.microsoft.com/office/drawing/2014/main" xmlns="" id="{3FFA9046-B606-4B3F-8EC0-206E1A920C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715" y="3676843"/>
              <a:ext cx="587640" cy="587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4" name="그림 103428">
              <a:extLst>
                <a:ext uri="{FF2B5EF4-FFF2-40B4-BE49-F238E27FC236}">
                  <a16:creationId xmlns:a16="http://schemas.microsoft.com/office/drawing/2014/main" xmlns="" id="{F7B6CB17-3046-4D02-AF49-D257E25C2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2157" y="4654248"/>
              <a:ext cx="689838" cy="458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5" name="그림 497">
              <a:extLst>
                <a:ext uri="{FF2B5EF4-FFF2-40B4-BE49-F238E27FC236}">
                  <a16:creationId xmlns:a16="http://schemas.microsoft.com/office/drawing/2014/main" xmlns="" id="{FD25B11F-0E3A-41AF-9374-D08116FE5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5471" y="1771865"/>
              <a:ext cx="935114" cy="925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6" name="그림 523">
              <a:extLst>
                <a:ext uri="{FF2B5EF4-FFF2-40B4-BE49-F238E27FC236}">
                  <a16:creationId xmlns:a16="http://schemas.microsoft.com/office/drawing/2014/main" xmlns="" id="{058E1AFE-B920-4BBC-A7EC-FC3272436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0935" y="3675876"/>
              <a:ext cx="583807" cy="58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7" name="그림 103426">
              <a:extLst>
                <a:ext uri="{FF2B5EF4-FFF2-40B4-BE49-F238E27FC236}">
                  <a16:creationId xmlns:a16="http://schemas.microsoft.com/office/drawing/2014/main" xmlns="" id="{38BCCB8C-D25B-43C4-812A-769609BFBC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5603" y="2710939"/>
              <a:ext cx="1088411" cy="804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" name="그림 452">
              <a:extLst>
                <a:ext uri="{FF2B5EF4-FFF2-40B4-BE49-F238E27FC236}">
                  <a16:creationId xmlns:a16="http://schemas.microsoft.com/office/drawing/2014/main" xmlns="" id="{50848244-E2A5-4757-B469-73D6F2553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0245" y="2104054"/>
              <a:ext cx="808643" cy="686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2" name="그림 33">
              <a:extLst>
                <a:ext uri="{FF2B5EF4-FFF2-40B4-BE49-F238E27FC236}">
                  <a16:creationId xmlns:a16="http://schemas.microsoft.com/office/drawing/2014/main" xmlns="" id="{10AFB99E-4C81-4971-AF11-67687341E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8715" y="5139354"/>
              <a:ext cx="1842285" cy="71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" name="직사각형 442">
              <a:extLst>
                <a:ext uri="{FF2B5EF4-FFF2-40B4-BE49-F238E27FC236}">
                  <a16:creationId xmlns:a16="http://schemas.microsoft.com/office/drawing/2014/main" xmlns="" id="{96BE5FC6-E69D-48F6-B5AE-A996D3DF9475}"/>
                </a:ext>
              </a:extLst>
            </p:cNvPr>
            <p:cNvSpPr/>
            <p:nvPr/>
          </p:nvSpPr>
          <p:spPr>
            <a:xfrm>
              <a:off x="937502" y="4921636"/>
              <a:ext cx="1816459" cy="3080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ko-KR" sz="1402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CROP Encyclopedia</a:t>
              </a:r>
              <a:endParaRPr lang="ko-KR" altLang="en-US" sz="140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4" name="자유형 48">
              <a:extLst>
                <a:ext uri="{FF2B5EF4-FFF2-40B4-BE49-F238E27FC236}">
                  <a16:creationId xmlns:a16="http://schemas.microsoft.com/office/drawing/2014/main" xmlns="" id="{BE2ABE32-C3D3-4188-AA07-C6947288B382}"/>
                </a:ext>
              </a:extLst>
            </p:cNvPr>
            <p:cNvSpPr/>
            <p:nvPr/>
          </p:nvSpPr>
          <p:spPr bwMode="auto">
            <a:xfrm rot="5400000">
              <a:off x="1291301" y="3389470"/>
              <a:ext cx="937380" cy="1673725"/>
            </a:xfrm>
            <a:custGeom>
              <a:avLst/>
              <a:gdLst>
                <a:gd name="connsiteX0" fmla="*/ 0 w 1150098"/>
                <a:gd name="connsiteY0" fmla="*/ 1258902 h 2079626"/>
                <a:gd name="connsiteX1" fmla="*/ 277932 w 1150098"/>
                <a:gd name="connsiteY1" fmla="*/ 917892 h 2079626"/>
                <a:gd name="connsiteX2" fmla="*/ 288111 w 1150098"/>
                <a:gd name="connsiteY2" fmla="*/ 916866 h 2079626"/>
                <a:gd name="connsiteX3" fmla="*/ 255118 w 1150098"/>
                <a:gd name="connsiteY3" fmla="*/ 876878 h 2079626"/>
                <a:gd name="connsiteX4" fmla="*/ 203827 w 1150098"/>
                <a:gd name="connsiteY4" fmla="*/ 708963 h 2079626"/>
                <a:gd name="connsiteX5" fmla="*/ 443626 w 1150098"/>
                <a:gd name="connsiteY5" fmla="*/ 414739 h 2079626"/>
                <a:gd name="connsiteX6" fmla="*/ 449557 w 1150098"/>
                <a:gd name="connsiteY6" fmla="*/ 414141 h 2079626"/>
                <a:gd name="connsiteX7" fmla="*/ 443102 w 1150098"/>
                <a:gd name="connsiteY7" fmla="*/ 345620 h 2079626"/>
                <a:gd name="connsiteX8" fmla="*/ 766075 w 1150098"/>
                <a:gd name="connsiteY8" fmla="*/ 0 h 2079626"/>
                <a:gd name="connsiteX9" fmla="*/ 1082486 w 1150098"/>
                <a:gd name="connsiteY9" fmla="*/ 275965 h 2079626"/>
                <a:gd name="connsiteX10" fmla="*/ 1088677 w 1150098"/>
                <a:gd name="connsiteY10" fmla="*/ 341682 h 2079626"/>
                <a:gd name="connsiteX11" fmla="*/ 1089047 w 1150098"/>
                <a:gd name="connsiteY11" fmla="*/ 341682 h 2079626"/>
                <a:gd name="connsiteX12" fmla="*/ 1089047 w 1150098"/>
                <a:gd name="connsiteY12" fmla="*/ 345609 h 2079626"/>
                <a:gd name="connsiteX13" fmla="*/ 1089048 w 1150098"/>
                <a:gd name="connsiteY13" fmla="*/ 345620 h 2079626"/>
                <a:gd name="connsiteX14" fmla="*/ 1089047 w 1150098"/>
                <a:gd name="connsiteY14" fmla="*/ 345631 h 2079626"/>
                <a:gd name="connsiteX15" fmla="*/ 1089047 w 1150098"/>
                <a:gd name="connsiteY15" fmla="*/ 708963 h 2079626"/>
                <a:gd name="connsiteX16" fmla="*/ 1127450 w 1150098"/>
                <a:gd name="connsiteY16" fmla="*/ 708963 h 2079626"/>
                <a:gd name="connsiteX17" fmla="*/ 1150098 w 1150098"/>
                <a:gd name="connsiteY17" fmla="*/ 731611 h 2079626"/>
                <a:gd name="connsiteX18" fmla="*/ 1150097 w 1150098"/>
                <a:gd name="connsiteY18" fmla="*/ 731611 h 2079626"/>
                <a:gd name="connsiteX19" fmla="*/ 1127449 w 1150098"/>
                <a:gd name="connsiteY19" fmla="*/ 754259 h 2079626"/>
                <a:gd name="connsiteX20" fmla="*/ 1089047 w 1150098"/>
                <a:gd name="connsiteY20" fmla="*/ 754259 h 2079626"/>
                <a:gd name="connsiteX21" fmla="*/ 1089047 w 1150098"/>
                <a:gd name="connsiteY21" fmla="*/ 796599 h 2079626"/>
                <a:gd name="connsiteX22" fmla="*/ 1127942 w 1150098"/>
                <a:gd name="connsiteY22" fmla="*/ 796599 h 2079626"/>
                <a:gd name="connsiteX23" fmla="*/ 1150097 w 1150098"/>
                <a:gd name="connsiteY23" fmla="*/ 818754 h 2079626"/>
                <a:gd name="connsiteX24" fmla="*/ 1127942 w 1150098"/>
                <a:gd name="connsiteY24" fmla="*/ 840909 h 2079626"/>
                <a:gd name="connsiteX25" fmla="*/ 1089047 w 1150098"/>
                <a:gd name="connsiteY25" fmla="*/ 840909 h 2079626"/>
                <a:gd name="connsiteX26" fmla="*/ 1089047 w 1150098"/>
                <a:gd name="connsiteY26" fmla="*/ 1251517 h 2079626"/>
                <a:gd name="connsiteX27" fmla="*/ 1127942 w 1150098"/>
                <a:gd name="connsiteY27" fmla="*/ 1251517 h 2079626"/>
                <a:gd name="connsiteX28" fmla="*/ 1150097 w 1150098"/>
                <a:gd name="connsiteY28" fmla="*/ 1273672 h 2079626"/>
                <a:gd name="connsiteX29" fmla="*/ 1127942 w 1150098"/>
                <a:gd name="connsiteY29" fmla="*/ 1295827 h 2079626"/>
                <a:gd name="connsiteX30" fmla="*/ 1089047 w 1150098"/>
                <a:gd name="connsiteY30" fmla="*/ 1295827 h 2079626"/>
                <a:gd name="connsiteX31" fmla="*/ 1089047 w 1150098"/>
                <a:gd name="connsiteY31" fmla="*/ 1632584 h 2079626"/>
                <a:gd name="connsiteX32" fmla="*/ 1127450 w 1150098"/>
                <a:gd name="connsiteY32" fmla="*/ 1632584 h 2079626"/>
                <a:gd name="connsiteX33" fmla="*/ 1150098 w 1150098"/>
                <a:gd name="connsiteY33" fmla="*/ 1655232 h 2079626"/>
                <a:gd name="connsiteX34" fmla="*/ 1150097 w 1150098"/>
                <a:gd name="connsiteY34" fmla="*/ 1655232 h 2079626"/>
                <a:gd name="connsiteX35" fmla="*/ 1127449 w 1150098"/>
                <a:gd name="connsiteY35" fmla="*/ 1677880 h 2079626"/>
                <a:gd name="connsiteX36" fmla="*/ 1089047 w 1150098"/>
                <a:gd name="connsiteY36" fmla="*/ 1677880 h 2079626"/>
                <a:gd name="connsiteX37" fmla="*/ 1089047 w 1150098"/>
                <a:gd name="connsiteY37" fmla="*/ 1733995 h 2079626"/>
                <a:gd name="connsiteX38" fmla="*/ 1089048 w 1150098"/>
                <a:gd name="connsiteY38" fmla="*/ 1734006 h 2079626"/>
                <a:gd name="connsiteX39" fmla="*/ 1089047 w 1150098"/>
                <a:gd name="connsiteY39" fmla="*/ 1734017 h 2079626"/>
                <a:gd name="connsiteX40" fmla="*/ 1089047 w 1150098"/>
                <a:gd name="connsiteY40" fmla="*/ 1738930 h 2079626"/>
                <a:gd name="connsiteX41" fmla="*/ 1088584 w 1150098"/>
                <a:gd name="connsiteY41" fmla="*/ 1738930 h 2079626"/>
                <a:gd name="connsiteX42" fmla="*/ 1082486 w 1150098"/>
                <a:gd name="connsiteY42" fmla="*/ 1803661 h 2079626"/>
                <a:gd name="connsiteX43" fmla="*/ 766075 w 1150098"/>
                <a:gd name="connsiteY43" fmla="*/ 2079626 h 2079626"/>
                <a:gd name="connsiteX44" fmla="*/ 498261 w 1150098"/>
                <a:gd name="connsiteY44" fmla="*/ 1927245 h 2079626"/>
                <a:gd name="connsiteX45" fmla="*/ 487286 w 1150098"/>
                <a:gd name="connsiteY45" fmla="*/ 1905608 h 2079626"/>
                <a:gd name="connsiteX46" fmla="*/ 443626 w 1150098"/>
                <a:gd name="connsiteY46" fmla="*/ 1901206 h 2079626"/>
                <a:gd name="connsiteX47" fmla="*/ 203827 w 1150098"/>
                <a:gd name="connsiteY47" fmla="*/ 1606983 h 2079626"/>
                <a:gd name="connsiteX48" fmla="*/ 206896 w 1150098"/>
                <a:gd name="connsiteY48" fmla="*/ 1576538 h 2079626"/>
                <a:gd name="connsiteX49" fmla="*/ 153466 w 1150098"/>
                <a:gd name="connsiteY49" fmla="*/ 1547537 h 2079626"/>
                <a:gd name="connsiteX50" fmla="*/ 0 w 1150098"/>
                <a:gd name="connsiteY50" fmla="*/ 1258902 h 2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150098" h="2079626">
                  <a:moveTo>
                    <a:pt x="0" y="1258902"/>
                  </a:moveTo>
                  <a:cubicBezTo>
                    <a:pt x="0" y="1090692"/>
                    <a:pt x="119317" y="950349"/>
                    <a:pt x="277932" y="917892"/>
                  </a:cubicBezTo>
                  <a:lnTo>
                    <a:pt x="288111" y="916866"/>
                  </a:lnTo>
                  <a:lnTo>
                    <a:pt x="255118" y="876878"/>
                  </a:lnTo>
                  <a:cubicBezTo>
                    <a:pt x="222736" y="828945"/>
                    <a:pt x="203827" y="771162"/>
                    <a:pt x="203827" y="708963"/>
                  </a:cubicBezTo>
                  <a:cubicBezTo>
                    <a:pt x="203827" y="563831"/>
                    <a:pt x="306773" y="442744"/>
                    <a:pt x="443626" y="414739"/>
                  </a:cubicBezTo>
                  <a:lnTo>
                    <a:pt x="449557" y="414141"/>
                  </a:lnTo>
                  <a:lnTo>
                    <a:pt x="443102" y="345620"/>
                  </a:lnTo>
                  <a:cubicBezTo>
                    <a:pt x="443102" y="154739"/>
                    <a:pt x="587702" y="0"/>
                    <a:pt x="766075" y="0"/>
                  </a:cubicBezTo>
                  <a:cubicBezTo>
                    <a:pt x="922152" y="0"/>
                    <a:pt x="1052370" y="118472"/>
                    <a:pt x="1082486" y="275965"/>
                  </a:cubicBezTo>
                  <a:lnTo>
                    <a:pt x="1088677" y="341682"/>
                  </a:lnTo>
                  <a:lnTo>
                    <a:pt x="1089047" y="341682"/>
                  </a:lnTo>
                  <a:lnTo>
                    <a:pt x="1089047" y="345609"/>
                  </a:lnTo>
                  <a:lnTo>
                    <a:pt x="1089048" y="345620"/>
                  </a:lnTo>
                  <a:lnTo>
                    <a:pt x="1089047" y="345631"/>
                  </a:lnTo>
                  <a:lnTo>
                    <a:pt x="1089047" y="708963"/>
                  </a:lnTo>
                  <a:lnTo>
                    <a:pt x="1127450" y="708963"/>
                  </a:lnTo>
                  <a:cubicBezTo>
                    <a:pt x="1139958" y="708963"/>
                    <a:pt x="1150098" y="719103"/>
                    <a:pt x="1150098" y="731611"/>
                  </a:cubicBezTo>
                  <a:lnTo>
                    <a:pt x="1150097" y="731611"/>
                  </a:lnTo>
                  <a:cubicBezTo>
                    <a:pt x="1150097" y="744119"/>
                    <a:pt x="1139957" y="754259"/>
                    <a:pt x="1127449" y="754259"/>
                  </a:cubicBezTo>
                  <a:lnTo>
                    <a:pt x="1089047" y="754259"/>
                  </a:lnTo>
                  <a:lnTo>
                    <a:pt x="1089047" y="796599"/>
                  </a:lnTo>
                  <a:lnTo>
                    <a:pt x="1127942" y="796599"/>
                  </a:lnTo>
                  <a:cubicBezTo>
                    <a:pt x="1140178" y="796599"/>
                    <a:pt x="1150097" y="806518"/>
                    <a:pt x="1150097" y="818754"/>
                  </a:cubicBezTo>
                  <a:cubicBezTo>
                    <a:pt x="1150097" y="830990"/>
                    <a:pt x="1140178" y="840909"/>
                    <a:pt x="1127942" y="840909"/>
                  </a:cubicBezTo>
                  <a:lnTo>
                    <a:pt x="1089047" y="840909"/>
                  </a:lnTo>
                  <a:lnTo>
                    <a:pt x="1089047" y="1251517"/>
                  </a:lnTo>
                  <a:lnTo>
                    <a:pt x="1127942" y="1251517"/>
                  </a:lnTo>
                  <a:cubicBezTo>
                    <a:pt x="1140178" y="1251517"/>
                    <a:pt x="1150097" y="1261436"/>
                    <a:pt x="1150097" y="1273672"/>
                  </a:cubicBezTo>
                  <a:cubicBezTo>
                    <a:pt x="1150097" y="1285908"/>
                    <a:pt x="1140178" y="1295827"/>
                    <a:pt x="1127942" y="1295827"/>
                  </a:cubicBezTo>
                  <a:lnTo>
                    <a:pt x="1089047" y="1295827"/>
                  </a:lnTo>
                  <a:lnTo>
                    <a:pt x="1089047" y="1632584"/>
                  </a:lnTo>
                  <a:lnTo>
                    <a:pt x="1127450" y="1632584"/>
                  </a:lnTo>
                  <a:cubicBezTo>
                    <a:pt x="1139958" y="1632584"/>
                    <a:pt x="1150098" y="1642724"/>
                    <a:pt x="1150098" y="1655232"/>
                  </a:cubicBezTo>
                  <a:lnTo>
                    <a:pt x="1150097" y="1655232"/>
                  </a:lnTo>
                  <a:cubicBezTo>
                    <a:pt x="1150097" y="1667740"/>
                    <a:pt x="1139957" y="1677880"/>
                    <a:pt x="1127449" y="1677880"/>
                  </a:cubicBezTo>
                  <a:lnTo>
                    <a:pt x="1089047" y="1677880"/>
                  </a:lnTo>
                  <a:lnTo>
                    <a:pt x="1089047" y="1733995"/>
                  </a:lnTo>
                  <a:lnTo>
                    <a:pt x="1089048" y="1734006"/>
                  </a:lnTo>
                  <a:lnTo>
                    <a:pt x="1089047" y="1734017"/>
                  </a:lnTo>
                  <a:lnTo>
                    <a:pt x="1089047" y="1738930"/>
                  </a:lnTo>
                  <a:lnTo>
                    <a:pt x="1088584" y="1738930"/>
                  </a:lnTo>
                  <a:lnTo>
                    <a:pt x="1082486" y="1803661"/>
                  </a:lnTo>
                  <a:cubicBezTo>
                    <a:pt x="1052370" y="1961154"/>
                    <a:pt x="922152" y="2079626"/>
                    <a:pt x="766075" y="2079626"/>
                  </a:cubicBezTo>
                  <a:cubicBezTo>
                    <a:pt x="654592" y="2079626"/>
                    <a:pt x="556301" y="2019181"/>
                    <a:pt x="498261" y="1927245"/>
                  </a:cubicBezTo>
                  <a:lnTo>
                    <a:pt x="487286" y="1905608"/>
                  </a:lnTo>
                  <a:lnTo>
                    <a:pt x="443626" y="1901206"/>
                  </a:lnTo>
                  <a:cubicBezTo>
                    <a:pt x="306773" y="1873202"/>
                    <a:pt x="203827" y="1752115"/>
                    <a:pt x="203827" y="1606983"/>
                  </a:cubicBezTo>
                  <a:lnTo>
                    <a:pt x="206896" y="1576538"/>
                  </a:lnTo>
                  <a:lnTo>
                    <a:pt x="153466" y="1547537"/>
                  </a:lnTo>
                  <a:cubicBezTo>
                    <a:pt x="60876" y="1484984"/>
                    <a:pt x="0" y="1379052"/>
                    <a:pt x="0" y="1258902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81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3578" rIns="0" bIns="33578" anchor="ctr"/>
            <a:lstStyle/>
            <a:p>
              <a:pPr algn="ctr" eaLnBrk="1" latinLnBrk="1" hangingPunct="1">
                <a:defRPr/>
              </a:pPr>
              <a:endParaRPr lang="ko-KR" altLang="en-US" sz="1227" dirty="0">
                <a:solidFill>
                  <a:schemeClr val="tx1"/>
                </a:solidFill>
                <a:latin typeface="Arial" panose="020B0604020202020204" pitchFamily="34" charset="0"/>
                <a:ea typeface="HY울릉도L" panose="0203060000010101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45" name="TextBox 6">
              <a:extLst>
                <a:ext uri="{FF2B5EF4-FFF2-40B4-BE49-F238E27FC236}">
                  <a16:creationId xmlns:a16="http://schemas.microsoft.com/office/drawing/2014/main" xmlns="" id="{36F852DC-6C16-4B19-80BC-0102072FB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2352" y="4168697"/>
              <a:ext cx="1042814" cy="28297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2" dirty="0">
                  <a:solidFill>
                    <a:schemeClr val="bg1"/>
                  </a:solidFill>
                  <a:latin typeface="Arial" panose="020B0604020202020204" pitchFamily="34" charset="0"/>
                  <a:ea typeface="서울남산체 L" panose="02020603020101020101" pitchFamily="18" charset="-127"/>
                  <a:cs typeface="Arial" panose="020B0604020202020204" pitchFamily="34" charset="0"/>
                </a:rPr>
                <a:t>Big Data</a:t>
              </a:r>
              <a:endParaRPr lang="ko-KR" altLang="en-US" sz="1402" dirty="0">
                <a:solidFill>
                  <a:schemeClr val="bg1"/>
                </a:solidFill>
                <a:latin typeface="Arial" panose="020B0604020202020204" pitchFamily="34" charset="0"/>
                <a:ea typeface="서울남산체 L" panose="0202060302010102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46" name="타원 445">
              <a:extLst>
                <a:ext uri="{FF2B5EF4-FFF2-40B4-BE49-F238E27FC236}">
                  <a16:creationId xmlns:a16="http://schemas.microsoft.com/office/drawing/2014/main" xmlns="" id="{0B7B509E-3501-4E02-A9E6-FDD47BDD36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50574" y="5240466"/>
              <a:ext cx="41991" cy="41991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3578" rIns="0" bIns="33578" anchor="ctr"/>
            <a:lstStyle/>
            <a:p>
              <a:pPr algn="ctr" eaLnBrk="1" latinLnBrk="1" hangingPunct="1">
                <a:defRPr/>
              </a:pPr>
              <a:endParaRPr lang="ko-KR" altLang="en-US" sz="1577" dirty="0">
                <a:solidFill>
                  <a:schemeClr val="tx1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47" name="타원 446">
              <a:extLst>
                <a:ext uri="{FF2B5EF4-FFF2-40B4-BE49-F238E27FC236}">
                  <a16:creationId xmlns:a16="http://schemas.microsoft.com/office/drawing/2014/main" xmlns="" id="{57A64F2A-FDED-4FE4-8FF4-5DD0EF552C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92253" y="5779747"/>
              <a:ext cx="41991" cy="41991"/>
            </a:xfrm>
            <a:prstGeom prst="ellipse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3578" rIns="0" bIns="33578" anchor="ctr"/>
            <a:lstStyle/>
            <a:p>
              <a:pPr algn="ctr" eaLnBrk="1" latinLnBrk="1" hangingPunct="1">
                <a:defRPr/>
              </a:pPr>
              <a:endParaRPr lang="ko-KR" altLang="en-US" sz="1577" dirty="0">
                <a:solidFill>
                  <a:schemeClr val="tx1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  <a:cs typeface="Arial" panose="020B0604020202020204" pitchFamily="34" charset="0"/>
              </a:endParaRPr>
            </a:p>
          </p:txBody>
        </p:sp>
        <p:sp>
          <p:nvSpPr>
            <p:cNvPr id="451" name="타원 450">
              <a:extLst>
                <a:ext uri="{FF2B5EF4-FFF2-40B4-BE49-F238E27FC236}">
                  <a16:creationId xmlns:a16="http://schemas.microsoft.com/office/drawing/2014/main" xmlns="" id="{F5D34467-70FC-4EE7-B6B9-FC9461577604}"/>
                </a:ext>
              </a:extLst>
            </p:cNvPr>
            <p:cNvSpPr/>
            <p:nvPr/>
          </p:nvSpPr>
          <p:spPr bwMode="auto">
            <a:xfrm>
              <a:off x="5007332" y="5202361"/>
              <a:ext cx="714350" cy="770596"/>
            </a:xfrm>
            <a:prstGeom prst="ellipse">
              <a:avLst/>
            </a:prstGeom>
            <a:blipFill>
              <a:blip r:embed="rId11" cstate="print"/>
              <a:stretch>
                <a:fillRect/>
              </a:stretch>
            </a:blip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3578" rIns="0" bIns="33578" anchor="ctr"/>
            <a:lstStyle/>
            <a:p>
              <a:pPr algn="ctr" eaLnBrk="1" latinLnBrk="1" hangingPunct="1">
                <a:defRPr/>
              </a:pPr>
              <a:endParaRPr lang="ko-KR" altLang="en-US" sz="1577" dirty="0">
                <a:solidFill>
                  <a:srgbClr val="FFC000"/>
                </a:solidFill>
                <a:latin typeface="Arial" panose="020B0604020202020204" pitchFamily="34" charset="0"/>
                <a:ea typeface="HY울릉도L" panose="02030600000101010101" pitchFamily="18" charset="-127"/>
                <a:cs typeface="Arial" panose="020B0604020202020204" pitchFamily="34" charset="0"/>
              </a:endParaRPr>
            </a:p>
          </p:txBody>
        </p:sp>
        <p:grpSp>
          <p:nvGrpSpPr>
            <p:cNvPr id="2051" name="그룹 2050">
              <a:extLst>
                <a:ext uri="{FF2B5EF4-FFF2-40B4-BE49-F238E27FC236}">
                  <a16:creationId xmlns:a16="http://schemas.microsoft.com/office/drawing/2014/main" xmlns="" id="{B438486E-D963-4262-81CE-112321F9AD46}"/>
                </a:ext>
              </a:extLst>
            </p:cNvPr>
            <p:cNvGrpSpPr/>
            <p:nvPr/>
          </p:nvGrpSpPr>
          <p:grpSpPr>
            <a:xfrm>
              <a:off x="5560482" y="3373438"/>
              <a:ext cx="1048026" cy="891125"/>
              <a:chOff x="5549080" y="3483280"/>
              <a:chExt cx="1048026" cy="891125"/>
            </a:xfrm>
          </p:grpSpPr>
          <p:pic>
            <p:nvPicPr>
              <p:cNvPr id="9" name="그림 8">
                <a:extLst>
                  <a:ext uri="{FF2B5EF4-FFF2-40B4-BE49-F238E27FC236}">
                    <a16:creationId xmlns:a16="http://schemas.microsoft.com/office/drawing/2014/main" xmlns="" id="{140A5CDD-E4C1-4D5E-B60F-6EB495BB90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49080" y="3483280"/>
                <a:ext cx="655222" cy="891125"/>
              </a:xfrm>
              <a:prstGeom prst="rect">
                <a:avLst/>
              </a:prstGeom>
            </p:spPr>
          </p:pic>
          <p:pic>
            <p:nvPicPr>
              <p:cNvPr id="454" name="Picture 7" descr="C:\Documents and Settings\mcauley\Local Settings\Temp\wz83a6\oneM2M\oneM2M-Logo.gif">
                <a:extLst>
                  <a:ext uri="{FF2B5EF4-FFF2-40B4-BE49-F238E27FC236}">
                    <a16:creationId xmlns:a16="http://schemas.microsoft.com/office/drawing/2014/main" xmlns="" id="{91FA7B6C-082F-44E3-B97C-B99946B53E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803086" y="3722305"/>
                <a:ext cx="794020" cy="542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48" name="TextBox 2047">
              <a:extLst>
                <a:ext uri="{FF2B5EF4-FFF2-40B4-BE49-F238E27FC236}">
                  <a16:creationId xmlns:a16="http://schemas.microsoft.com/office/drawing/2014/main" xmlns="" id="{4BB3A96C-8A0F-4D66-A1D4-73C4707C47F8}"/>
                </a:ext>
              </a:extLst>
            </p:cNvPr>
            <p:cNvSpPr txBox="1"/>
            <p:nvPr/>
          </p:nvSpPr>
          <p:spPr>
            <a:xfrm>
              <a:off x="4984212" y="4297781"/>
              <a:ext cx="2152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srgbClr val="C00000"/>
                  </a:solidFill>
                </a:rPr>
                <a:t>Complex Rule based</a:t>
              </a:r>
            </a:p>
            <a:p>
              <a:r>
                <a:rPr lang="en-US" altLang="ko-KR" sz="1400" b="1" dirty="0">
                  <a:solidFill>
                    <a:srgbClr val="C00000"/>
                  </a:solidFill>
                </a:rPr>
                <a:t> Automatic Control system</a:t>
              </a:r>
              <a:endParaRPr lang="ko-KR" altLang="en-US" sz="1400" b="1" dirty="0">
                <a:solidFill>
                  <a:srgbClr val="C00000"/>
                </a:solidFill>
              </a:endParaRPr>
            </a:p>
          </p:txBody>
        </p:sp>
        <p:pic>
          <p:nvPicPr>
            <p:cNvPr id="2049" name="그림 2048">
              <a:extLst>
                <a:ext uri="{FF2B5EF4-FFF2-40B4-BE49-F238E27FC236}">
                  <a16:creationId xmlns:a16="http://schemas.microsoft.com/office/drawing/2014/main" xmlns="" id="{F3DF051F-1EB3-4F8E-8175-9EFC66A526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88155" y="2320837"/>
              <a:ext cx="2127688" cy="1755800"/>
            </a:xfrm>
            <a:prstGeom prst="rect">
              <a:avLst/>
            </a:prstGeom>
          </p:spPr>
        </p:pic>
      </p:grpSp>
      <p:sp>
        <p:nvSpPr>
          <p:cNvPr id="2056" name="내용 개체 틀 2055">
            <a:extLst>
              <a:ext uri="{FF2B5EF4-FFF2-40B4-BE49-F238E27FC236}">
                <a16:creationId xmlns:a16="http://schemas.microsoft.com/office/drawing/2014/main" xmlns="" id="{A31E4C0F-8F69-41A2-A161-6AF63989D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Plant Factory case in Korea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5377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xmlns="" id="{0AC14B60-F281-45A9-AAEC-F5DD62D6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/>
              <a:t>Intelligent System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xmlns="" id="{F7BF7DA1-B33C-4D60-A788-699590F8D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altLang="ko-KR" dirty="0"/>
              <a:t>Decision Trees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xmlns="" id="{53FE52C9-66B7-4C79-8037-BBAD313214F4}"/>
              </a:ext>
            </a:extLst>
          </p:cNvPr>
          <p:cNvSpPr/>
          <p:nvPr/>
        </p:nvSpPr>
        <p:spPr>
          <a:xfrm>
            <a:off x="4070131" y="4027815"/>
            <a:ext cx="859221" cy="610147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xmlns="" id="{EDCF88A7-89D5-459D-85C6-23444529CCF9}"/>
              </a:ext>
            </a:extLst>
          </p:cNvPr>
          <p:cNvSpPr/>
          <p:nvPr/>
        </p:nvSpPr>
        <p:spPr>
          <a:xfrm>
            <a:off x="5105400" y="4952725"/>
            <a:ext cx="859221" cy="610147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C</a:t>
            </a:r>
            <a:endParaRPr lang="ko-KR" altLang="en-US" dirty="0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xmlns="" id="{502793F6-1BED-4D6D-BAFF-4BCF6CE2A58A}"/>
              </a:ext>
            </a:extLst>
          </p:cNvPr>
          <p:cNvCxnSpPr>
            <a:cxnSpLocks/>
            <a:stCxn id="46" idx="3"/>
          </p:cNvCxnSpPr>
          <p:nvPr/>
        </p:nvCxnSpPr>
        <p:spPr>
          <a:xfrm flipH="1">
            <a:off x="2576349" y="3700443"/>
            <a:ext cx="630326" cy="3273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xmlns="" id="{C05DD297-2672-4AB4-959F-4F890D8E9E1E}"/>
              </a:ext>
            </a:extLst>
          </p:cNvPr>
          <p:cNvCxnSpPr>
            <a:stCxn id="46" idx="5"/>
            <a:endCxn id="26" idx="1"/>
          </p:cNvCxnSpPr>
          <p:nvPr/>
        </p:nvCxnSpPr>
        <p:spPr>
          <a:xfrm>
            <a:off x="3814236" y="3700443"/>
            <a:ext cx="381725" cy="4167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xmlns="" id="{D617CB7E-4A65-48D8-ADC2-6FEC99A975D2}"/>
              </a:ext>
            </a:extLst>
          </p:cNvPr>
          <p:cNvCxnSpPr>
            <a:stCxn id="26" idx="5"/>
            <a:endCxn id="27" idx="1"/>
          </p:cNvCxnSpPr>
          <p:nvPr/>
        </p:nvCxnSpPr>
        <p:spPr>
          <a:xfrm>
            <a:off x="4803522" y="4548608"/>
            <a:ext cx="427708" cy="493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xmlns="" id="{9B83CF9D-F518-4B82-8B69-831CEAC5EDD1}"/>
              </a:ext>
            </a:extLst>
          </p:cNvPr>
          <p:cNvCxnSpPr>
            <a:cxnSpLocks/>
            <a:stCxn id="27" idx="5"/>
          </p:cNvCxnSpPr>
          <p:nvPr/>
        </p:nvCxnSpPr>
        <p:spPr>
          <a:xfrm>
            <a:off x="5838791" y="5473518"/>
            <a:ext cx="497634" cy="4934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xmlns="" id="{684E91E7-1E0A-4C8D-B65A-FFD7178D2DF9}"/>
              </a:ext>
            </a:extLst>
          </p:cNvPr>
          <p:cNvCxnSpPr>
            <a:stCxn id="26" idx="3"/>
          </p:cNvCxnSpPr>
          <p:nvPr/>
        </p:nvCxnSpPr>
        <p:spPr>
          <a:xfrm flipH="1">
            <a:off x="3510455" y="4548608"/>
            <a:ext cx="685506" cy="4041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xmlns="" id="{E9D17D8D-2753-4772-A91B-A395D48CCB00}"/>
              </a:ext>
            </a:extLst>
          </p:cNvPr>
          <p:cNvCxnSpPr>
            <a:stCxn id="27" idx="3"/>
          </p:cNvCxnSpPr>
          <p:nvPr/>
        </p:nvCxnSpPr>
        <p:spPr>
          <a:xfrm flipH="1">
            <a:off x="4499741" y="5473518"/>
            <a:ext cx="731489" cy="4572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9">
            <a:extLst>
              <a:ext uri="{FF2B5EF4-FFF2-40B4-BE49-F238E27FC236}">
                <a16:creationId xmlns:a16="http://schemas.microsoft.com/office/drawing/2014/main" xmlns="" id="{7516BFFD-8600-4F08-8993-ACB20CA48171}"/>
              </a:ext>
            </a:extLst>
          </p:cNvPr>
          <p:cNvSpPr txBox="1"/>
          <p:nvPr/>
        </p:nvSpPr>
        <p:spPr>
          <a:xfrm>
            <a:off x="2276363" y="343756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True</a:t>
            </a:r>
            <a:endParaRPr lang="ko-KR" altLang="en-US" dirty="0"/>
          </a:p>
        </p:txBody>
      </p:sp>
      <p:sp>
        <p:nvSpPr>
          <p:cNvPr id="35" name="TextBox 20">
            <a:extLst>
              <a:ext uri="{FF2B5EF4-FFF2-40B4-BE49-F238E27FC236}">
                <a16:creationId xmlns:a16="http://schemas.microsoft.com/office/drawing/2014/main" xmlns="" id="{39FC3B38-4F93-4DD8-9B2E-0CD599794953}"/>
              </a:ext>
            </a:extLst>
          </p:cNvPr>
          <p:cNvSpPr txBox="1"/>
          <p:nvPr/>
        </p:nvSpPr>
        <p:spPr>
          <a:xfrm>
            <a:off x="5194588" y="427609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True</a:t>
            </a:r>
            <a:endParaRPr lang="ko-KR" altLang="en-US" dirty="0"/>
          </a:p>
        </p:txBody>
      </p:sp>
      <p:sp>
        <p:nvSpPr>
          <p:cNvPr id="36" name="TextBox 21">
            <a:extLst>
              <a:ext uri="{FF2B5EF4-FFF2-40B4-BE49-F238E27FC236}">
                <a16:creationId xmlns:a16="http://schemas.microsoft.com/office/drawing/2014/main" xmlns="" id="{CF27C16A-6C10-44F3-8022-9DFD799F1BC5}"/>
              </a:ext>
            </a:extLst>
          </p:cNvPr>
          <p:cNvSpPr txBox="1"/>
          <p:nvPr/>
        </p:nvSpPr>
        <p:spPr>
          <a:xfrm>
            <a:off x="6138163" y="521265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True</a:t>
            </a:r>
            <a:endParaRPr lang="ko-KR" altLang="en-US" dirty="0"/>
          </a:p>
        </p:txBody>
      </p:sp>
      <p:sp>
        <p:nvSpPr>
          <p:cNvPr id="37" name="TextBox 23">
            <a:extLst>
              <a:ext uri="{FF2B5EF4-FFF2-40B4-BE49-F238E27FC236}">
                <a16:creationId xmlns:a16="http://schemas.microsoft.com/office/drawing/2014/main" xmlns="" id="{E052A790-136F-422B-8F8F-A415429975D8}"/>
              </a:ext>
            </a:extLst>
          </p:cNvPr>
          <p:cNvSpPr txBox="1"/>
          <p:nvPr/>
        </p:nvSpPr>
        <p:spPr>
          <a:xfrm>
            <a:off x="4120660" y="3437536"/>
            <a:ext cx="787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False</a:t>
            </a:r>
            <a:endParaRPr lang="ko-KR" altLang="en-US" dirty="0"/>
          </a:p>
        </p:txBody>
      </p:sp>
      <p:sp>
        <p:nvSpPr>
          <p:cNvPr id="38" name="TextBox 24">
            <a:extLst>
              <a:ext uri="{FF2B5EF4-FFF2-40B4-BE49-F238E27FC236}">
                <a16:creationId xmlns:a16="http://schemas.microsoft.com/office/drawing/2014/main" xmlns="" id="{BEF04502-365E-4029-BB5B-E6E3CD0BE3D8}"/>
              </a:ext>
            </a:extLst>
          </p:cNvPr>
          <p:cNvSpPr txBox="1"/>
          <p:nvPr/>
        </p:nvSpPr>
        <p:spPr>
          <a:xfrm>
            <a:off x="3217467" y="4409973"/>
            <a:ext cx="787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False</a:t>
            </a:r>
            <a:endParaRPr lang="ko-KR" altLang="en-US" dirty="0"/>
          </a:p>
        </p:txBody>
      </p:sp>
      <p:sp>
        <p:nvSpPr>
          <p:cNvPr id="39" name="TextBox 25">
            <a:extLst>
              <a:ext uri="{FF2B5EF4-FFF2-40B4-BE49-F238E27FC236}">
                <a16:creationId xmlns:a16="http://schemas.microsoft.com/office/drawing/2014/main" xmlns="" id="{35975025-27EF-4AAA-AD5D-4557A11F3AC0}"/>
              </a:ext>
            </a:extLst>
          </p:cNvPr>
          <p:cNvSpPr txBox="1"/>
          <p:nvPr/>
        </p:nvSpPr>
        <p:spPr>
          <a:xfrm>
            <a:off x="4317769" y="5288852"/>
            <a:ext cx="787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False</a:t>
            </a:r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xmlns="" id="{7608C801-B9AA-437A-9C41-DE19698B7F66}"/>
              </a:ext>
            </a:extLst>
          </p:cNvPr>
          <p:cNvSpPr/>
          <p:nvPr/>
        </p:nvSpPr>
        <p:spPr>
          <a:xfrm>
            <a:off x="3537800" y="1748766"/>
            <a:ext cx="4268514" cy="1055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/>
            <a:r>
              <a:rPr lang="en-US" altLang="ko-KR" dirty="0"/>
              <a:t>If (A == true) then Yes</a:t>
            </a:r>
          </a:p>
          <a:p>
            <a:pPr marL="180000"/>
            <a:r>
              <a:rPr lang="en-US" altLang="ko-KR" dirty="0"/>
              <a:t>else if (B==true and C==true) then Yes</a:t>
            </a:r>
          </a:p>
          <a:p>
            <a:pPr marL="180000"/>
            <a:r>
              <a:rPr lang="en-US" altLang="ko-KR" dirty="0"/>
              <a:t>else No..</a:t>
            </a:r>
            <a:endParaRPr lang="ko-KR" altLang="en-US" dirty="0"/>
          </a:p>
        </p:txBody>
      </p:sp>
      <p:sp>
        <p:nvSpPr>
          <p:cNvPr id="41" name="TextBox 28">
            <a:extLst>
              <a:ext uri="{FF2B5EF4-FFF2-40B4-BE49-F238E27FC236}">
                <a16:creationId xmlns:a16="http://schemas.microsoft.com/office/drawing/2014/main" xmlns="" id="{0D0CB670-050F-4C50-AFB7-CFA27BBD328B}"/>
              </a:ext>
            </a:extLst>
          </p:cNvPr>
          <p:cNvSpPr txBox="1"/>
          <p:nvPr/>
        </p:nvSpPr>
        <p:spPr>
          <a:xfrm>
            <a:off x="1913579" y="406663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Yes</a:t>
            </a:r>
            <a:endParaRPr lang="ko-KR" altLang="en-US" dirty="0"/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xmlns="" id="{69D2FCD9-1294-4814-B4CA-ED2D31F2D726}"/>
              </a:ext>
            </a:extLst>
          </p:cNvPr>
          <p:cNvSpPr txBox="1"/>
          <p:nvPr/>
        </p:nvSpPr>
        <p:spPr>
          <a:xfrm>
            <a:off x="6141773" y="601260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Yes</a:t>
            </a:r>
            <a:endParaRPr lang="ko-KR" altLang="en-US" dirty="0"/>
          </a:p>
        </p:txBody>
      </p:sp>
      <p:sp>
        <p:nvSpPr>
          <p:cNvPr id="43" name="TextBox 32">
            <a:extLst>
              <a:ext uri="{FF2B5EF4-FFF2-40B4-BE49-F238E27FC236}">
                <a16:creationId xmlns:a16="http://schemas.microsoft.com/office/drawing/2014/main" xmlns="" id="{AD16BDF7-6281-496D-94E4-765C68701645}"/>
              </a:ext>
            </a:extLst>
          </p:cNvPr>
          <p:cNvSpPr txBox="1"/>
          <p:nvPr/>
        </p:nvSpPr>
        <p:spPr>
          <a:xfrm>
            <a:off x="2962062" y="492645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No</a:t>
            </a:r>
            <a:endParaRPr lang="ko-KR" altLang="en-US" dirty="0"/>
          </a:p>
        </p:txBody>
      </p:sp>
      <p:sp>
        <p:nvSpPr>
          <p:cNvPr id="44" name="TextBox 33">
            <a:extLst>
              <a:ext uri="{FF2B5EF4-FFF2-40B4-BE49-F238E27FC236}">
                <a16:creationId xmlns:a16="http://schemas.microsoft.com/office/drawing/2014/main" xmlns="" id="{DFA746EE-7C31-4099-9E0E-2B219C127030}"/>
              </a:ext>
            </a:extLst>
          </p:cNvPr>
          <p:cNvSpPr txBox="1"/>
          <p:nvPr/>
        </p:nvSpPr>
        <p:spPr>
          <a:xfrm>
            <a:off x="4058902" y="590495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No</a:t>
            </a:r>
            <a:endParaRPr lang="ko-KR" altLang="en-US" dirty="0"/>
          </a:p>
        </p:txBody>
      </p:sp>
      <p:sp>
        <p:nvSpPr>
          <p:cNvPr id="45" name="자유형: 도형 44">
            <a:extLst>
              <a:ext uri="{FF2B5EF4-FFF2-40B4-BE49-F238E27FC236}">
                <a16:creationId xmlns:a16="http://schemas.microsoft.com/office/drawing/2014/main" xmlns="" id="{2D6BE9A2-E865-4A13-B218-BB79A32B438A}"/>
              </a:ext>
            </a:extLst>
          </p:cNvPr>
          <p:cNvSpPr/>
          <p:nvPr/>
        </p:nvSpPr>
        <p:spPr>
          <a:xfrm>
            <a:off x="2616721" y="3610161"/>
            <a:ext cx="3971334" cy="2344221"/>
          </a:xfrm>
          <a:custGeom>
            <a:avLst/>
            <a:gdLst>
              <a:gd name="connsiteX0" fmla="*/ 0 w 3862552"/>
              <a:gd name="connsiteY0" fmla="*/ 545312 h 2389878"/>
              <a:gd name="connsiteX1" fmla="*/ 685800 w 3862552"/>
              <a:gd name="connsiteY1" fmla="*/ 159057 h 2389878"/>
              <a:gd name="connsiteX2" fmla="*/ 1213945 w 3862552"/>
              <a:gd name="connsiteY2" fmla="*/ 9285 h 2389878"/>
              <a:gd name="connsiteX3" fmla="*/ 1671145 w 3862552"/>
              <a:gd name="connsiteY3" fmla="*/ 403423 h 2389878"/>
              <a:gd name="connsiteX4" fmla="*/ 2656489 w 3862552"/>
              <a:gd name="connsiteY4" fmla="*/ 1246878 h 2389878"/>
              <a:gd name="connsiteX5" fmla="*/ 3026979 w 3862552"/>
              <a:gd name="connsiteY5" fmla="*/ 1554306 h 2389878"/>
              <a:gd name="connsiteX6" fmla="*/ 3499945 w 3862552"/>
              <a:gd name="connsiteY6" fmla="*/ 1932678 h 2389878"/>
              <a:gd name="connsiteX7" fmla="*/ 3563007 w 3862552"/>
              <a:gd name="connsiteY7" fmla="*/ 2177043 h 2389878"/>
              <a:gd name="connsiteX8" fmla="*/ 3862552 w 3862552"/>
              <a:gd name="connsiteY8" fmla="*/ 2389878 h 2389878"/>
              <a:gd name="connsiteX0" fmla="*/ 0 w 3862552"/>
              <a:gd name="connsiteY0" fmla="*/ 541958 h 2386524"/>
              <a:gd name="connsiteX1" fmla="*/ 685800 w 3862552"/>
              <a:gd name="connsiteY1" fmla="*/ 155703 h 2386524"/>
              <a:gd name="connsiteX2" fmla="*/ 1213945 w 3862552"/>
              <a:gd name="connsiteY2" fmla="*/ 5931 h 2386524"/>
              <a:gd name="connsiteX3" fmla="*/ 1765738 w 3862552"/>
              <a:gd name="connsiteY3" fmla="*/ 337007 h 2386524"/>
              <a:gd name="connsiteX4" fmla="*/ 2656489 w 3862552"/>
              <a:gd name="connsiteY4" fmla="*/ 1243524 h 2386524"/>
              <a:gd name="connsiteX5" fmla="*/ 3026979 w 3862552"/>
              <a:gd name="connsiteY5" fmla="*/ 1550952 h 2386524"/>
              <a:gd name="connsiteX6" fmla="*/ 3499945 w 3862552"/>
              <a:gd name="connsiteY6" fmla="*/ 1929324 h 2386524"/>
              <a:gd name="connsiteX7" fmla="*/ 3563007 w 3862552"/>
              <a:gd name="connsiteY7" fmla="*/ 2173689 h 2386524"/>
              <a:gd name="connsiteX8" fmla="*/ 3862552 w 3862552"/>
              <a:gd name="connsiteY8" fmla="*/ 2386524 h 2386524"/>
              <a:gd name="connsiteX0" fmla="*/ 0 w 3862552"/>
              <a:gd name="connsiteY0" fmla="*/ 541958 h 2386524"/>
              <a:gd name="connsiteX1" fmla="*/ 685800 w 3862552"/>
              <a:gd name="connsiteY1" fmla="*/ 155703 h 2386524"/>
              <a:gd name="connsiteX2" fmla="*/ 1213945 w 3862552"/>
              <a:gd name="connsiteY2" fmla="*/ 5931 h 2386524"/>
              <a:gd name="connsiteX3" fmla="*/ 1765738 w 3862552"/>
              <a:gd name="connsiteY3" fmla="*/ 337007 h 2386524"/>
              <a:gd name="connsiteX4" fmla="*/ 2703786 w 3862552"/>
              <a:gd name="connsiteY4" fmla="*/ 1211993 h 2386524"/>
              <a:gd name="connsiteX5" fmla="*/ 3026979 w 3862552"/>
              <a:gd name="connsiteY5" fmla="*/ 1550952 h 2386524"/>
              <a:gd name="connsiteX6" fmla="*/ 3499945 w 3862552"/>
              <a:gd name="connsiteY6" fmla="*/ 1929324 h 2386524"/>
              <a:gd name="connsiteX7" fmla="*/ 3563007 w 3862552"/>
              <a:gd name="connsiteY7" fmla="*/ 2173689 h 2386524"/>
              <a:gd name="connsiteX8" fmla="*/ 3862552 w 3862552"/>
              <a:gd name="connsiteY8" fmla="*/ 2386524 h 2386524"/>
              <a:gd name="connsiteX0" fmla="*/ 0 w 3862552"/>
              <a:gd name="connsiteY0" fmla="*/ 541958 h 2386524"/>
              <a:gd name="connsiteX1" fmla="*/ 685800 w 3862552"/>
              <a:gd name="connsiteY1" fmla="*/ 155703 h 2386524"/>
              <a:gd name="connsiteX2" fmla="*/ 1213945 w 3862552"/>
              <a:gd name="connsiteY2" fmla="*/ 5931 h 2386524"/>
              <a:gd name="connsiteX3" fmla="*/ 1765738 w 3862552"/>
              <a:gd name="connsiteY3" fmla="*/ 337007 h 2386524"/>
              <a:gd name="connsiteX4" fmla="*/ 2703786 w 3862552"/>
              <a:gd name="connsiteY4" fmla="*/ 1211993 h 2386524"/>
              <a:gd name="connsiteX5" fmla="*/ 3302876 w 3862552"/>
              <a:gd name="connsiteY5" fmla="*/ 1424828 h 2386524"/>
              <a:gd name="connsiteX6" fmla="*/ 3499945 w 3862552"/>
              <a:gd name="connsiteY6" fmla="*/ 1929324 h 2386524"/>
              <a:gd name="connsiteX7" fmla="*/ 3563007 w 3862552"/>
              <a:gd name="connsiteY7" fmla="*/ 2173689 h 2386524"/>
              <a:gd name="connsiteX8" fmla="*/ 3862552 w 3862552"/>
              <a:gd name="connsiteY8" fmla="*/ 2386524 h 2386524"/>
              <a:gd name="connsiteX0" fmla="*/ 0 w 3862552"/>
              <a:gd name="connsiteY0" fmla="*/ 541958 h 2386524"/>
              <a:gd name="connsiteX1" fmla="*/ 685800 w 3862552"/>
              <a:gd name="connsiteY1" fmla="*/ 155703 h 2386524"/>
              <a:gd name="connsiteX2" fmla="*/ 1213945 w 3862552"/>
              <a:gd name="connsiteY2" fmla="*/ 5931 h 2386524"/>
              <a:gd name="connsiteX3" fmla="*/ 1765738 w 3862552"/>
              <a:gd name="connsiteY3" fmla="*/ 337007 h 2386524"/>
              <a:gd name="connsiteX4" fmla="*/ 2711669 w 3862552"/>
              <a:gd name="connsiteY4" fmla="*/ 1109517 h 2386524"/>
              <a:gd name="connsiteX5" fmla="*/ 3302876 w 3862552"/>
              <a:gd name="connsiteY5" fmla="*/ 1424828 h 2386524"/>
              <a:gd name="connsiteX6" fmla="*/ 3499945 w 3862552"/>
              <a:gd name="connsiteY6" fmla="*/ 1929324 h 2386524"/>
              <a:gd name="connsiteX7" fmla="*/ 3563007 w 3862552"/>
              <a:gd name="connsiteY7" fmla="*/ 2173689 h 2386524"/>
              <a:gd name="connsiteX8" fmla="*/ 3862552 w 3862552"/>
              <a:gd name="connsiteY8" fmla="*/ 2386524 h 2386524"/>
              <a:gd name="connsiteX0" fmla="*/ 0 w 3862552"/>
              <a:gd name="connsiteY0" fmla="*/ 541958 h 2386524"/>
              <a:gd name="connsiteX1" fmla="*/ 685800 w 3862552"/>
              <a:gd name="connsiteY1" fmla="*/ 155703 h 2386524"/>
              <a:gd name="connsiteX2" fmla="*/ 1213945 w 3862552"/>
              <a:gd name="connsiteY2" fmla="*/ 5931 h 2386524"/>
              <a:gd name="connsiteX3" fmla="*/ 1765738 w 3862552"/>
              <a:gd name="connsiteY3" fmla="*/ 337007 h 2386524"/>
              <a:gd name="connsiteX4" fmla="*/ 2711669 w 3862552"/>
              <a:gd name="connsiteY4" fmla="*/ 1109517 h 2386524"/>
              <a:gd name="connsiteX5" fmla="*/ 3302876 w 3862552"/>
              <a:gd name="connsiteY5" fmla="*/ 1424828 h 2386524"/>
              <a:gd name="connsiteX6" fmla="*/ 3499945 w 3862552"/>
              <a:gd name="connsiteY6" fmla="*/ 1929324 h 2386524"/>
              <a:gd name="connsiteX7" fmla="*/ 3689131 w 3862552"/>
              <a:gd name="connsiteY7" fmla="*/ 2110627 h 2386524"/>
              <a:gd name="connsiteX8" fmla="*/ 3862552 w 3862552"/>
              <a:gd name="connsiteY8" fmla="*/ 2386524 h 2386524"/>
              <a:gd name="connsiteX0" fmla="*/ 0 w 3862552"/>
              <a:gd name="connsiteY0" fmla="*/ 541958 h 2386524"/>
              <a:gd name="connsiteX1" fmla="*/ 685800 w 3862552"/>
              <a:gd name="connsiteY1" fmla="*/ 155703 h 2386524"/>
              <a:gd name="connsiteX2" fmla="*/ 1213945 w 3862552"/>
              <a:gd name="connsiteY2" fmla="*/ 5931 h 2386524"/>
              <a:gd name="connsiteX3" fmla="*/ 1765738 w 3862552"/>
              <a:gd name="connsiteY3" fmla="*/ 337007 h 2386524"/>
              <a:gd name="connsiteX4" fmla="*/ 2711669 w 3862552"/>
              <a:gd name="connsiteY4" fmla="*/ 1109517 h 2386524"/>
              <a:gd name="connsiteX5" fmla="*/ 3302876 w 3862552"/>
              <a:gd name="connsiteY5" fmla="*/ 1424828 h 2386524"/>
              <a:gd name="connsiteX6" fmla="*/ 3499945 w 3862552"/>
              <a:gd name="connsiteY6" fmla="*/ 1929324 h 2386524"/>
              <a:gd name="connsiteX7" fmla="*/ 3697013 w 3862552"/>
              <a:gd name="connsiteY7" fmla="*/ 2157924 h 2386524"/>
              <a:gd name="connsiteX8" fmla="*/ 3862552 w 3862552"/>
              <a:gd name="connsiteY8" fmla="*/ 2386524 h 2386524"/>
              <a:gd name="connsiteX0" fmla="*/ 0 w 3925614"/>
              <a:gd name="connsiteY0" fmla="*/ 541958 h 2347110"/>
              <a:gd name="connsiteX1" fmla="*/ 685800 w 3925614"/>
              <a:gd name="connsiteY1" fmla="*/ 155703 h 2347110"/>
              <a:gd name="connsiteX2" fmla="*/ 1213945 w 3925614"/>
              <a:gd name="connsiteY2" fmla="*/ 5931 h 2347110"/>
              <a:gd name="connsiteX3" fmla="*/ 1765738 w 3925614"/>
              <a:gd name="connsiteY3" fmla="*/ 337007 h 2347110"/>
              <a:gd name="connsiteX4" fmla="*/ 2711669 w 3925614"/>
              <a:gd name="connsiteY4" fmla="*/ 1109517 h 2347110"/>
              <a:gd name="connsiteX5" fmla="*/ 3302876 w 3925614"/>
              <a:gd name="connsiteY5" fmla="*/ 1424828 h 2347110"/>
              <a:gd name="connsiteX6" fmla="*/ 3499945 w 3925614"/>
              <a:gd name="connsiteY6" fmla="*/ 1929324 h 2347110"/>
              <a:gd name="connsiteX7" fmla="*/ 3697013 w 3925614"/>
              <a:gd name="connsiteY7" fmla="*/ 2157924 h 2347110"/>
              <a:gd name="connsiteX8" fmla="*/ 3925614 w 3925614"/>
              <a:gd name="connsiteY8" fmla="*/ 2347110 h 2347110"/>
              <a:gd name="connsiteX0" fmla="*/ 0 w 3925614"/>
              <a:gd name="connsiteY0" fmla="*/ 543374 h 2348526"/>
              <a:gd name="connsiteX1" fmla="*/ 685800 w 3925614"/>
              <a:gd name="connsiteY1" fmla="*/ 157119 h 2348526"/>
              <a:gd name="connsiteX2" fmla="*/ 1213945 w 3925614"/>
              <a:gd name="connsiteY2" fmla="*/ 7347 h 2348526"/>
              <a:gd name="connsiteX3" fmla="*/ 1921186 w 3925614"/>
              <a:gd name="connsiteY3" fmla="*/ 365855 h 2348526"/>
              <a:gd name="connsiteX4" fmla="*/ 2711669 w 3925614"/>
              <a:gd name="connsiteY4" fmla="*/ 1110933 h 2348526"/>
              <a:gd name="connsiteX5" fmla="*/ 3302876 w 3925614"/>
              <a:gd name="connsiteY5" fmla="*/ 1426244 h 2348526"/>
              <a:gd name="connsiteX6" fmla="*/ 3499945 w 3925614"/>
              <a:gd name="connsiteY6" fmla="*/ 1930740 h 2348526"/>
              <a:gd name="connsiteX7" fmla="*/ 3697013 w 3925614"/>
              <a:gd name="connsiteY7" fmla="*/ 2159340 h 2348526"/>
              <a:gd name="connsiteX8" fmla="*/ 3925614 w 3925614"/>
              <a:gd name="connsiteY8" fmla="*/ 2348526 h 2348526"/>
              <a:gd name="connsiteX0" fmla="*/ 0 w 3925614"/>
              <a:gd name="connsiteY0" fmla="*/ 543374 h 2348526"/>
              <a:gd name="connsiteX1" fmla="*/ 685800 w 3925614"/>
              <a:gd name="connsiteY1" fmla="*/ 157119 h 2348526"/>
              <a:gd name="connsiteX2" fmla="*/ 1213945 w 3925614"/>
              <a:gd name="connsiteY2" fmla="*/ 7347 h 2348526"/>
              <a:gd name="connsiteX3" fmla="*/ 1921186 w 3925614"/>
              <a:gd name="connsiteY3" fmla="*/ 365855 h 2348526"/>
              <a:gd name="connsiteX4" fmla="*/ 2711669 w 3925614"/>
              <a:gd name="connsiteY4" fmla="*/ 1110933 h 2348526"/>
              <a:gd name="connsiteX5" fmla="*/ 3321164 w 3925614"/>
              <a:gd name="connsiteY5" fmla="*/ 1371380 h 2348526"/>
              <a:gd name="connsiteX6" fmla="*/ 3499945 w 3925614"/>
              <a:gd name="connsiteY6" fmla="*/ 1930740 h 2348526"/>
              <a:gd name="connsiteX7" fmla="*/ 3697013 w 3925614"/>
              <a:gd name="connsiteY7" fmla="*/ 2159340 h 2348526"/>
              <a:gd name="connsiteX8" fmla="*/ 3925614 w 3925614"/>
              <a:gd name="connsiteY8" fmla="*/ 2348526 h 2348526"/>
              <a:gd name="connsiteX0" fmla="*/ 0 w 3925614"/>
              <a:gd name="connsiteY0" fmla="*/ 543374 h 2348526"/>
              <a:gd name="connsiteX1" fmla="*/ 685800 w 3925614"/>
              <a:gd name="connsiteY1" fmla="*/ 157119 h 2348526"/>
              <a:gd name="connsiteX2" fmla="*/ 1213945 w 3925614"/>
              <a:gd name="connsiteY2" fmla="*/ 7347 h 2348526"/>
              <a:gd name="connsiteX3" fmla="*/ 1921186 w 3925614"/>
              <a:gd name="connsiteY3" fmla="*/ 365855 h 2348526"/>
              <a:gd name="connsiteX4" fmla="*/ 2729957 w 3925614"/>
              <a:gd name="connsiteY4" fmla="*/ 1174941 h 2348526"/>
              <a:gd name="connsiteX5" fmla="*/ 3321164 w 3925614"/>
              <a:gd name="connsiteY5" fmla="*/ 1371380 h 2348526"/>
              <a:gd name="connsiteX6" fmla="*/ 3499945 w 3925614"/>
              <a:gd name="connsiteY6" fmla="*/ 1930740 h 2348526"/>
              <a:gd name="connsiteX7" fmla="*/ 3697013 w 3925614"/>
              <a:gd name="connsiteY7" fmla="*/ 2159340 h 2348526"/>
              <a:gd name="connsiteX8" fmla="*/ 3925614 w 3925614"/>
              <a:gd name="connsiteY8" fmla="*/ 2348526 h 2348526"/>
              <a:gd name="connsiteX0" fmla="*/ 0 w 3925614"/>
              <a:gd name="connsiteY0" fmla="*/ 543374 h 2348526"/>
              <a:gd name="connsiteX1" fmla="*/ 685800 w 3925614"/>
              <a:gd name="connsiteY1" fmla="*/ 157119 h 2348526"/>
              <a:gd name="connsiteX2" fmla="*/ 1213945 w 3925614"/>
              <a:gd name="connsiteY2" fmla="*/ 7347 h 2348526"/>
              <a:gd name="connsiteX3" fmla="*/ 1921186 w 3925614"/>
              <a:gd name="connsiteY3" fmla="*/ 365855 h 2348526"/>
              <a:gd name="connsiteX4" fmla="*/ 2729957 w 3925614"/>
              <a:gd name="connsiteY4" fmla="*/ 1174941 h 2348526"/>
              <a:gd name="connsiteX5" fmla="*/ 3321164 w 3925614"/>
              <a:gd name="connsiteY5" fmla="*/ 1371380 h 2348526"/>
              <a:gd name="connsiteX6" fmla="*/ 3417649 w 3925614"/>
              <a:gd name="connsiteY6" fmla="*/ 1949028 h 2348526"/>
              <a:gd name="connsiteX7" fmla="*/ 3697013 w 3925614"/>
              <a:gd name="connsiteY7" fmla="*/ 2159340 h 2348526"/>
              <a:gd name="connsiteX8" fmla="*/ 3925614 w 3925614"/>
              <a:gd name="connsiteY8" fmla="*/ 2348526 h 2348526"/>
              <a:gd name="connsiteX0" fmla="*/ 0 w 3925614"/>
              <a:gd name="connsiteY0" fmla="*/ 543374 h 2348526"/>
              <a:gd name="connsiteX1" fmla="*/ 685800 w 3925614"/>
              <a:gd name="connsiteY1" fmla="*/ 157119 h 2348526"/>
              <a:gd name="connsiteX2" fmla="*/ 1213945 w 3925614"/>
              <a:gd name="connsiteY2" fmla="*/ 7347 h 2348526"/>
              <a:gd name="connsiteX3" fmla="*/ 1921186 w 3925614"/>
              <a:gd name="connsiteY3" fmla="*/ 365855 h 2348526"/>
              <a:gd name="connsiteX4" fmla="*/ 2729957 w 3925614"/>
              <a:gd name="connsiteY4" fmla="*/ 1174941 h 2348526"/>
              <a:gd name="connsiteX5" fmla="*/ 3321164 w 3925614"/>
              <a:gd name="connsiteY5" fmla="*/ 1371380 h 2348526"/>
              <a:gd name="connsiteX6" fmla="*/ 3417649 w 3925614"/>
              <a:gd name="connsiteY6" fmla="*/ 1949028 h 2348526"/>
              <a:gd name="connsiteX7" fmla="*/ 3925614 w 3925614"/>
              <a:gd name="connsiteY7" fmla="*/ 2348526 h 2348526"/>
              <a:gd name="connsiteX0" fmla="*/ 0 w 3925614"/>
              <a:gd name="connsiteY0" fmla="*/ 541593 h 2346745"/>
              <a:gd name="connsiteX1" fmla="*/ 630936 w 3925614"/>
              <a:gd name="connsiteY1" fmla="*/ 173626 h 2346745"/>
              <a:gd name="connsiteX2" fmla="*/ 1213945 w 3925614"/>
              <a:gd name="connsiteY2" fmla="*/ 5566 h 2346745"/>
              <a:gd name="connsiteX3" fmla="*/ 1921186 w 3925614"/>
              <a:gd name="connsiteY3" fmla="*/ 364074 h 2346745"/>
              <a:gd name="connsiteX4" fmla="*/ 2729957 w 3925614"/>
              <a:gd name="connsiteY4" fmla="*/ 1173160 h 2346745"/>
              <a:gd name="connsiteX5" fmla="*/ 3321164 w 3925614"/>
              <a:gd name="connsiteY5" fmla="*/ 1369599 h 2346745"/>
              <a:gd name="connsiteX6" fmla="*/ 3417649 w 3925614"/>
              <a:gd name="connsiteY6" fmla="*/ 1947247 h 2346745"/>
              <a:gd name="connsiteX7" fmla="*/ 3925614 w 3925614"/>
              <a:gd name="connsiteY7" fmla="*/ 2346745 h 2346745"/>
              <a:gd name="connsiteX0" fmla="*/ 0 w 3925614"/>
              <a:gd name="connsiteY0" fmla="*/ 539096 h 2344248"/>
              <a:gd name="connsiteX1" fmla="*/ 530352 w 3925614"/>
              <a:gd name="connsiteY1" fmla="*/ 207705 h 2344248"/>
              <a:gd name="connsiteX2" fmla="*/ 1213945 w 3925614"/>
              <a:gd name="connsiteY2" fmla="*/ 3069 h 2344248"/>
              <a:gd name="connsiteX3" fmla="*/ 1921186 w 3925614"/>
              <a:gd name="connsiteY3" fmla="*/ 361577 h 2344248"/>
              <a:gd name="connsiteX4" fmla="*/ 2729957 w 3925614"/>
              <a:gd name="connsiteY4" fmla="*/ 1170663 h 2344248"/>
              <a:gd name="connsiteX5" fmla="*/ 3321164 w 3925614"/>
              <a:gd name="connsiteY5" fmla="*/ 1367102 h 2344248"/>
              <a:gd name="connsiteX6" fmla="*/ 3417649 w 3925614"/>
              <a:gd name="connsiteY6" fmla="*/ 1944750 h 2344248"/>
              <a:gd name="connsiteX7" fmla="*/ 3925614 w 3925614"/>
              <a:gd name="connsiteY7" fmla="*/ 2344248 h 2344248"/>
              <a:gd name="connsiteX0" fmla="*/ 0 w 3971334"/>
              <a:gd name="connsiteY0" fmla="*/ 529925 h 2344221"/>
              <a:gd name="connsiteX1" fmla="*/ 576072 w 3971334"/>
              <a:gd name="connsiteY1" fmla="*/ 207678 h 2344221"/>
              <a:gd name="connsiteX2" fmla="*/ 1259665 w 3971334"/>
              <a:gd name="connsiteY2" fmla="*/ 3042 h 2344221"/>
              <a:gd name="connsiteX3" fmla="*/ 1966906 w 3971334"/>
              <a:gd name="connsiteY3" fmla="*/ 361550 h 2344221"/>
              <a:gd name="connsiteX4" fmla="*/ 2775677 w 3971334"/>
              <a:gd name="connsiteY4" fmla="*/ 1170636 h 2344221"/>
              <a:gd name="connsiteX5" fmla="*/ 3366884 w 3971334"/>
              <a:gd name="connsiteY5" fmla="*/ 1367075 h 2344221"/>
              <a:gd name="connsiteX6" fmla="*/ 3463369 w 3971334"/>
              <a:gd name="connsiteY6" fmla="*/ 1944723 h 2344221"/>
              <a:gd name="connsiteX7" fmla="*/ 3971334 w 3971334"/>
              <a:gd name="connsiteY7" fmla="*/ 2344221 h 2344221"/>
              <a:gd name="connsiteX0" fmla="*/ 0 w 3971334"/>
              <a:gd name="connsiteY0" fmla="*/ 529925 h 2344221"/>
              <a:gd name="connsiteX1" fmla="*/ 576072 w 3971334"/>
              <a:gd name="connsiteY1" fmla="*/ 207678 h 2344221"/>
              <a:gd name="connsiteX2" fmla="*/ 1259665 w 3971334"/>
              <a:gd name="connsiteY2" fmla="*/ 3042 h 2344221"/>
              <a:gd name="connsiteX3" fmla="*/ 1966906 w 3971334"/>
              <a:gd name="connsiteY3" fmla="*/ 361550 h 2344221"/>
              <a:gd name="connsiteX4" fmla="*/ 2775677 w 3971334"/>
              <a:gd name="connsiteY4" fmla="*/ 1170636 h 2344221"/>
              <a:gd name="connsiteX5" fmla="*/ 3302876 w 3971334"/>
              <a:gd name="connsiteY5" fmla="*/ 1440227 h 2344221"/>
              <a:gd name="connsiteX6" fmla="*/ 3463369 w 3971334"/>
              <a:gd name="connsiteY6" fmla="*/ 1944723 h 2344221"/>
              <a:gd name="connsiteX7" fmla="*/ 3971334 w 3971334"/>
              <a:gd name="connsiteY7" fmla="*/ 2344221 h 2344221"/>
              <a:gd name="connsiteX0" fmla="*/ 0 w 3971334"/>
              <a:gd name="connsiteY0" fmla="*/ 529925 h 2344221"/>
              <a:gd name="connsiteX1" fmla="*/ 576072 w 3971334"/>
              <a:gd name="connsiteY1" fmla="*/ 207678 h 2344221"/>
              <a:gd name="connsiteX2" fmla="*/ 1259665 w 3971334"/>
              <a:gd name="connsiteY2" fmla="*/ 3042 h 2344221"/>
              <a:gd name="connsiteX3" fmla="*/ 1966906 w 3971334"/>
              <a:gd name="connsiteY3" fmla="*/ 361550 h 2344221"/>
              <a:gd name="connsiteX4" fmla="*/ 2739101 w 3971334"/>
              <a:gd name="connsiteY4" fmla="*/ 1198068 h 2344221"/>
              <a:gd name="connsiteX5" fmla="*/ 3302876 w 3971334"/>
              <a:gd name="connsiteY5" fmla="*/ 1440227 h 2344221"/>
              <a:gd name="connsiteX6" fmla="*/ 3463369 w 3971334"/>
              <a:gd name="connsiteY6" fmla="*/ 1944723 h 2344221"/>
              <a:gd name="connsiteX7" fmla="*/ 3971334 w 3971334"/>
              <a:gd name="connsiteY7" fmla="*/ 2344221 h 2344221"/>
              <a:gd name="connsiteX0" fmla="*/ 0 w 3971334"/>
              <a:gd name="connsiteY0" fmla="*/ 529925 h 2344221"/>
              <a:gd name="connsiteX1" fmla="*/ 576072 w 3971334"/>
              <a:gd name="connsiteY1" fmla="*/ 207678 h 2344221"/>
              <a:gd name="connsiteX2" fmla="*/ 1259665 w 3971334"/>
              <a:gd name="connsiteY2" fmla="*/ 3042 h 2344221"/>
              <a:gd name="connsiteX3" fmla="*/ 1966906 w 3971334"/>
              <a:gd name="connsiteY3" fmla="*/ 361550 h 2344221"/>
              <a:gd name="connsiteX4" fmla="*/ 2739101 w 3971334"/>
              <a:gd name="connsiteY4" fmla="*/ 1198068 h 2344221"/>
              <a:gd name="connsiteX5" fmla="*/ 3110852 w 3971334"/>
              <a:gd name="connsiteY5" fmla="*/ 1522523 h 2344221"/>
              <a:gd name="connsiteX6" fmla="*/ 3463369 w 3971334"/>
              <a:gd name="connsiteY6" fmla="*/ 1944723 h 2344221"/>
              <a:gd name="connsiteX7" fmla="*/ 3971334 w 3971334"/>
              <a:gd name="connsiteY7" fmla="*/ 2344221 h 2344221"/>
              <a:gd name="connsiteX0" fmla="*/ 0 w 3971334"/>
              <a:gd name="connsiteY0" fmla="*/ 529925 h 2344221"/>
              <a:gd name="connsiteX1" fmla="*/ 576072 w 3971334"/>
              <a:gd name="connsiteY1" fmla="*/ 207678 h 2344221"/>
              <a:gd name="connsiteX2" fmla="*/ 1259665 w 3971334"/>
              <a:gd name="connsiteY2" fmla="*/ 3042 h 2344221"/>
              <a:gd name="connsiteX3" fmla="*/ 1966906 w 3971334"/>
              <a:gd name="connsiteY3" fmla="*/ 361550 h 2344221"/>
              <a:gd name="connsiteX4" fmla="*/ 2739101 w 3971334"/>
              <a:gd name="connsiteY4" fmla="*/ 1198068 h 2344221"/>
              <a:gd name="connsiteX5" fmla="*/ 3330308 w 3971334"/>
              <a:gd name="connsiteY5" fmla="*/ 1431083 h 2344221"/>
              <a:gd name="connsiteX6" fmla="*/ 3463369 w 3971334"/>
              <a:gd name="connsiteY6" fmla="*/ 1944723 h 2344221"/>
              <a:gd name="connsiteX7" fmla="*/ 3971334 w 3971334"/>
              <a:gd name="connsiteY7" fmla="*/ 2344221 h 234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1334" h="2344221">
                <a:moveTo>
                  <a:pt x="0" y="529925"/>
                </a:moveTo>
                <a:cubicBezTo>
                  <a:pt x="241738" y="381466"/>
                  <a:pt x="366128" y="295492"/>
                  <a:pt x="576072" y="207678"/>
                </a:cubicBezTo>
                <a:cubicBezTo>
                  <a:pt x="786016" y="119864"/>
                  <a:pt x="1027859" y="-22603"/>
                  <a:pt x="1259665" y="3042"/>
                </a:cubicBezTo>
                <a:cubicBezTo>
                  <a:pt x="1491471" y="28687"/>
                  <a:pt x="1720333" y="162379"/>
                  <a:pt x="1966906" y="361550"/>
                </a:cubicBezTo>
                <a:cubicBezTo>
                  <a:pt x="2213479" y="560721"/>
                  <a:pt x="2511867" y="1019813"/>
                  <a:pt x="2739101" y="1198068"/>
                </a:cubicBezTo>
                <a:cubicBezTo>
                  <a:pt x="2966335" y="1376323"/>
                  <a:pt x="3209597" y="1306640"/>
                  <a:pt x="3330308" y="1431083"/>
                </a:cubicBezTo>
                <a:cubicBezTo>
                  <a:pt x="3451019" y="1555526"/>
                  <a:pt x="3356531" y="1792533"/>
                  <a:pt x="3463369" y="1944723"/>
                </a:cubicBezTo>
                <a:cubicBezTo>
                  <a:pt x="3570207" y="2096913"/>
                  <a:pt x="3865508" y="2260992"/>
                  <a:pt x="3971334" y="2344221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6" name="타원 45">
            <a:extLst>
              <a:ext uri="{FF2B5EF4-FFF2-40B4-BE49-F238E27FC236}">
                <a16:creationId xmlns:a16="http://schemas.microsoft.com/office/drawing/2014/main" xmlns="" id="{C3E784B1-19A1-48F8-A7BF-4175002E2408}"/>
              </a:ext>
            </a:extLst>
          </p:cNvPr>
          <p:cNvSpPr/>
          <p:nvPr/>
        </p:nvSpPr>
        <p:spPr>
          <a:xfrm>
            <a:off x="3080845" y="3179650"/>
            <a:ext cx="859221" cy="610147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322AEC-2128-46FD-9932-C8CE1652D584}"/>
              </a:ext>
            </a:extLst>
          </p:cNvPr>
          <p:cNvSpPr txBox="1"/>
          <p:nvPr/>
        </p:nvSpPr>
        <p:spPr>
          <a:xfrm>
            <a:off x="828260" y="4066636"/>
            <a:ext cx="104227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Priority 1</a:t>
            </a:r>
            <a:endParaRPr lang="ko-KR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4B64579-E797-475A-8C31-2AFCABDC9BCB}"/>
              </a:ext>
            </a:extLst>
          </p:cNvPr>
          <p:cNvSpPr txBox="1"/>
          <p:nvPr/>
        </p:nvSpPr>
        <p:spPr>
          <a:xfrm>
            <a:off x="6791473" y="6012604"/>
            <a:ext cx="104227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Priority 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367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xmlns="" id="{C66791CD-4E76-4CFB-A851-986ABD55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/>
              <a:t>Intelligent System</a:t>
            </a:r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xmlns="" id="{8C51E43A-4BA3-4E48-84CD-65DBD3D19B8E}"/>
              </a:ext>
            </a:extLst>
          </p:cNvPr>
          <p:cNvGrpSpPr/>
          <p:nvPr/>
        </p:nvGrpSpPr>
        <p:grpSpPr>
          <a:xfrm>
            <a:off x="825227" y="2809977"/>
            <a:ext cx="7175774" cy="3558582"/>
            <a:chOff x="825226" y="2218813"/>
            <a:chExt cx="7440011" cy="4149747"/>
          </a:xfrm>
        </p:grpSpPr>
        <p:sp>
          <p:nvSpPr>
            <p:cNvPr id="50" name="타원 49">
              <a:extLst>
                <a:ext uri="{FF2B5EF4-FFF2-40B4-BE49-F238E27FC236}">
                  <a16:creationId xmlns:a16="http://schemas.microsoft.com/office/drawing/2014/main" xmlns="" id="{39C162A4-4703-4919-8E09-9983BAB0D6D0}"/>
                </a:ext>
              </a:extLst>
            </p:cNvPr>
            <p:cNvSpPr/>
            <p:nvPr/>
          </p:nvSpPr>
          <p:spPr>
            <a:xfrm>
              <a:off x="2527911" y="3983855"/>
              <a:ext cx="722336" cy="610147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/>
                <a:t>Degree </a:t>
              </a:r>
            </a:p>
            <a:p>
              <a:pPr algn="ctr"/>
              <a:r>
                <a:rPr lang="en-US" altLang="ko-KR" sz="1200" dirty="0"/>
                <a:t>&gt; 20</a:t>
              </a:r>
              <a:endParaRPr lang="ko-KR" altLang="en-US" sz="1200" dirty="0"/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xmlns="" id="{0DEF78CF-6B1B-4008-BA79-9391DA8E4F4D}"/>
                </a:ext>
              </a:extLst>
            </p:cNvPr>
            <p:cNvSpPr/>
            <p:nvPr/>
          </p:nvSpPr>
          <p:spPr>
            <a:xfrm>
              <a:off x="3398249" y="4908765"/>
              <a:ext cx="722336" cy="610147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/>
                <a:t>Dust &lt; 10</a:t>
              </a:r>
              <a:endParaRPr lang="ko-KR" altLang="en-US" sz="1200" dirty="0"/>
            </a:p>
          </p:txBody>
        </p:sp>
        <p:cxnSp>
          <p:nvCxnSpPr>
            <p:cNvPr id="52" name="직선 화살표 연결선 51">
              <a:extLst>
                <a:ext uri="{FF2B5EF4-FFF2-40B4-BE49-F238E27FC236}">
                  <a16:creationId xmlns:a16="http://schemas.microsoft.com/office/drawing/2014/main" xmlns="" id="{1D6C0570-E36F-4EBA-944C-6773EA1B6BFB}"/>
                </a:ext>
              </a:extLst>
            </p:cNvPr>
            <p:cNvCxnSpPr>
              <a:cxnSpLocks/>
              <a:stCxn id="69" idx="3"/>
            </p:cNvCxnSpPr>
            <p:nvPr/>
          </p:nvCxnSpPr>
          <p:spPr>
            <a:xfrm flipH="1">
              <a:off x="1272108" y="3656483"/>
              <a:ext cx="529907" cy="3273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52">
              <a:extLst>
                <a:ext uri="{FF2B5EF4-FFF2-40B4-BE49-F238E27FC236}">
                  <a16:creationId xmlns:a16="http://schemas.microsoft.com/office/drawing/2014/main" xmlns="" id="{9D429CAD-836E-4BF5-94F2-4242BC092B88}"/>
                </a:ext>
              </a:extLst>
            </p:cNvPr>
            <p:cNvCxnSpPr>
              <a:stCxn id="69" idx="5"/>
              <a:endCxn id="50" idx="1"/>
            </p:cNvCxnSpPr>
            <p:nvPr/>
          </p:nvCxnSpPr>
          <p:spPr>
            <a:xfrm>
              <a:off x="2312784" y="3656483"/>
              <a:ext cx="320911" cy="4167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화살표 연결선 53">
              <a:extLst>
                <a:ext uri="{FF2B5EF4-FFF2-40B4-BE49-F238E27FC236}">
                  <a16:creationId xmlns:a16="http://schemas.microsoft.com/office/drawing/2014/main" xmlns="" id="{9D426A34-6923-4613-8C5A-DB9B31E74234}"/>
                </a:ext>
              </a:extLst>
            </p:cNvPr>
            <p:cNvCxnSpPr>
              <a:stCxn id="50" idx="5"/>
              <a:endCxn id="51" idx="1"/>
            </p:cNvCxnSpPr>
            <p:nvPr/>
          </p:nvCxnSpPr>
          <p:spPr>
            <a:xfrm>
              <a:off x="3144464" y="4504648"/>
              <a:ext cx="359569" cy="4934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>
              <a:extLst>
                <a:ext uri="{FF2B5EF4-FFF2-40B4-BE49-F238E27FC236}">
                  <a16:creationId xmlns:a16="http://schemas.microsoft.com/office/drawing/2014/main" xmlns="" id="{8EC50955-0F2D-45A8-9C91-CAC519469091}"/>
                </a:ext>
              </a:extLst>
            </p:cNvPr>
            <p:cNvCxnSpPr>
              <a:cxnSpLocks/>
            </p:cNvCxnSpPr>
            <p:nvPr/>
          </p:nvCxnSpPr>
          <p:spPr>
            <a:xfrm>
              <a:off x="3907419" y="5502779"/>
              <a:ext cx="318687" cy="4572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화살표 연결선 55">
              <a:extLst>
                <a:ext uri="{FF2B5EF4-FFF2-40B4-BE49-F238E27FC236}">
                  <a16:creationId xmlns:a16="http://schemas.microsoft.com/office/drawing/2014/main" xmlns="" id="{33BCA573-E6AF-41CC-8EE1-40EC8EE9BFB7}"/>
                </a:ext>
              </a:extLst>
            </p:cNvPr>
            <p:cNvCxnSpPr>
              <a:stCxn id="50" idx="3"/>
            </p:cNvCxnSpPr>
            <p:nvPr/>
          </p:nvCxnSpPr>
          <p:spPr>
            <a:xfrm flipH="1">
              <a:off x="2057399" y="4504648"/>
              <a:ext cx="576296" cy="4041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화살표 연결선 56">
              <a:extLst>
                <a:ext uri="{FF2B5EF4-FFF2-40B4-BE49-F238E27FC236}">
                  <a16:creationId xmlns:a16="http://schemas.microsoft.com/office/drawing/2014/main" xmlns="" id="{48C191AE-4823-4B4A-A9E8-D13A0C01BF4B}"/>
                </a:ext>
              </a:extLst>
            </p:cNvPr>
            <p:cNvCxnSpPr>
              <a:stCxn id="51" idx="3"/>
            </p:cNvCxnSpPr>
            <p:nvPr/>
          </p:nvCxnSpPr>
          <p:spPr>
            <a:xfrm flipH="1">
              <a:off x="2889079" y="5429558"/>
              <a:ext cx="614953" cy="4572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19">
              <a:extLst>
                <a:ext uri="{FF2B5EF4-FFF2-40B4-BE49-F238E27FC236}">
                  <a16:creationId xmlns:a16="http://schemas.microsoft.com/office/drawing/2014/main" xmlns="" id="{794059A8-E6EB-4422-BF23-215F4B4B70E2}"/>
                </a:ext>
              </a:extLst>
            </p:cNvPr>
            <p:cNvSpPr txBox="1"/>
            <p:nvPr/>
          </p:nvSpPr>
          <p:spPr>
            <a:xfrm>
              <a:off x="978281" y="3444809"/>
              <a:ext cx="652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False</a:t>
              </a:r>
              <a:endParaRPr lang="ko-KR" altLang="en-US" dirty="0"/>
            </a:p>
          </p:txBody>
        </p:sp>
        <p:sp>
          <p:nvSpPr>
            <p:cNvPr id="59" name="TextBox 20">
              <a:extLst>
                <a:ext uri="{FF2B5EF4-FFF2-40B4-BE49-F238E27FC236}">
                  <a16:creationId xmlns:a16="http://schemas.microsoft.com/office/drawing/2014/main" xmlns="" id="{B0A78B9F-1E8C-462B-809C-E4C1643354E7}"/>
                </a:ext>
              </a:extLst>
            </p:cNvPr>
            <p:cNvSpPr txBox="1"/>
            <p:nvPr/>
          </p:nvSpPr>
          <p:spPr>
            <a:xfrm>
              <a:off x="3473228" y="4232139"/>
              <a:ext cx="504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True</a:t>
              </a:r>
              <a:endParaRPr lang="ko-KR" altLang="en-US" dirty="0"/>
            </a:p>
          </p:txBody>
        </p:sp>
        <p:sp>
          <p:nvSpPr>
            <p:cNvPr id="60" name="TextBox 21">
              <a:extLst>
                <a:ext uri="{FF2B5EF4-FFF2-40B4-BE49-F238E27FC236}">
                  <a16:creationId xmlns:a16="http://schemas.microsoft.com/office/drawing/2014/main" xmlns="" id="{70E7EA59-C74E-4173-A655-F68AC10A5E85}"/>
                </a:ext>
              </a:extLst>
            </p:cNvPr>
            <p:cNvSpPr txBox="1"/>
            <p:nvPr/>
          </p:nvSpPr>
          <p:spPr>
            <a:xfrm>
              <a:off x="4266479" y="5168693"/>
              <a:ext cx="504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True</a:t>
              </a:r>
              <a:endParaRPr lang="ko-KR" altLang="en-US" dirty="0"/>
            </a:p>
          </p:txBody>
        </p:sp>
        <p:sp>
          <p:nvSpPr>
            <p:cNvPr id="61" name="TextBox 23">
              <a:extLst>
                <a:ext uri="{FF2B5EF4-FFF2-40B4-BE49-F238E27FC236}">
                  <a16:creationId xmlns:a16="http://schemas.microsoft.com/office/drawing/2014/main" xmlns="" id="{6206EEC2-88FE-4F6A-8200-E2F5F1EEEC80}"/>
                </a:ext>
              </a:extLst>
            </p:cNvPr>
            <p:cNvSpPr txBox="1"/>
            <p:nvPr/>
          </p:nvSpPr>
          <p:spPr>
            <a:xfrm>
              <a:off x="2570391" y="3393576"/>
              <a:ext cx="662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True</a:t>
              </a:r>
              <a:endParaRPr lang="ko-KR" altLang="en-US" dirty="0"/>
            </a:p>
          </p:txBody>
        </p:sp>
        <p:sp>
          <p:nvSpPr>
            <p:cNvPr id="62" name="TextBox 24">
              <a:extLst>
                <a:ext uri="{FF2B5EF4-FFF2-40B4-BE49-F238E27FC236}">
                  <a16:creationId xmlns:a16="http://schemas.microsoft.com/office/drawing/2014/main" xmlns="" id="{E9D1082E-8C10-489A-8937-E5BE6B148478}"/>
                </a:ext>
              </a:extLst>
            </p:cNvPr>
            <p:cNvSpPr txBox="1"/>
            <p:nvPr/>
          </p:nvSpPr>
          <p:spPr>
            <a:xfrm>
              <a:off x="1696231" y="4366013"/>
              <a:ext cx="777007" cy="430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False</a:t>
              </a:r>
              <a:endParaRPr lang="ko-KR" altLang="en-US" dirty="0"/>
            </a:p>
          </p:txBody>
        </p:sp>
        <p:sp>
          <p:nvSpPr>
            <p:cNvPr id="63" name="TextBox 25">
              <a:extLst>
                <a:ext uri="{FF2B5EF4-FFF2-40B4-BE49-F238E27FC236}">
                  <a16:creationId xmlns:a16="http://schemas.microsoft.com/office/drawing/2014/main" xmlns="" id="{61E2FFFE-6DB2-4989-8780-DF8ACBDB4740}"/>
                </a:ext>
              </a:extLst>
            </p:cNvPr>
            <p:cNvSpPr txBox="1"/>
            <p:nvPr/>
          </p:nvSpPr>
          <p:spPr>
            <a:xfrm>
              <a:off x="2570391" y="5244892"/>
              <a:ext cx="827858" cy="430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False</a:t>
              </a:r>
              <a:endParaRPr lang="ko-KR" altLang="en-US" dirty="0"/>
            </a:p>
          </p:txBody>
        </p:sp>
        <p:sp>
          <p:nvSpPr>
            <p:cNvPr id="64" name="TextBox 28">
              <a:extLst>
                <a:ext uri="{FF2B5EF4-FFF2-40B4-BE49-F238E27FC236}">
                  <a16:creationId xmlns:a16="http://schemas.microsoft.com/office/drawing/2014/main" xmlns="" id="{CA8A6190-83AB-4766-892C-68E30B5A11D9}"/>
                </a:ext>
              </a:extLst>
            </p:cNvPr>
            <p:cNvSpPr txBox="1"/>
            <p:nvPr/>
          </p:nvSpPr>
          <p:spPr>
            <a:xfrm>
              <a:off x="3870560" y="5999228"/>
              <a:ext cx="1223412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Blind Open</a:t>
              </a:r>
              <a:endParaRPr lang="ko-KR" altLang="en-US" dirty="0"/>
            </a:p>
          </p:txBody>
        </p:sp>
        <p:sp>
          <p:nvSpPr>
            <p:cNvPr id="66" name="TextBox 32">
              <a:extLst>
                <a:ext uri="{FF2B5EF4-FFF2-40B4-BE49-F238E27FC236}">
                  <a16:creationId xmlns:a16="http://schemas.microsoft.com/office/drawing/2014/main" xmlns="" id="{40A4B163-1B36-4DA7-AECE-2A8B83AE085D}"/>
                </a:ext>
              </a:extLst>
            </p:cNvPr>
            <p:cNvSpPr txBox="1"/>
            <p:nvPr/>
          </p:nvSpPr>
          <p:spPr>
            <a:xfrm>
              <a:off x="1596372" y="4882490"/>
              <a:ext cx="382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No</a:t>
              </a:r>
              <a:endParaRPr lang="ko-KR" altLang="en-US" dirty="0"/>
            </a:p>
          </p:txBody>
        </p:sp>
        <p:sp>
          <p:nvSpPr>
            <p:cNvPr id="67" name="TextBox 33">
              <a:extLst>
                <a:ext uri="{FF2B5EF4-FFF2-40B4-BE49-F238E27FC236}">
                  <a16:creationId xmlns:a16="http://schemas.microsoft.com/office/drawing/2014/main" xmlns="" id="{7E9138EE-16E4-46A7-BE2C-C957FD8EBA41}"/>
                </a:ext>
              </a:extLst>
            </p:cNvPr>
            <p:cNvSpPr txBox="1"/>
            <p:nvPr/>
          </p:nvSpPr>
          <p:spPr>
            <a:xfrm>
              <a:off x="2518471" y="5860997"/>
              <a:ext cx="382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No</a:t>
              </a:r>
              <a:endParaRPr lang="ko-KR" altLang="en-US" dirty="0"/>
            </a:p>
          </p:txBody>
        </p: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xmlns="" id="{AD2BD32E-61F1-4A15-B340-EB48734E94F9}"/>
                </a:ext>
              </a:extLst>
            </p:cNvPr>
            <p:cNvSpPr/>
            <p:nvPr/>
          </p:nvSpPr>
          <p:spPr>
            <a:xfrm>
              <a:off x="1696231" y="3135690"/>
              <a:ext cx="722336" cy="610147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/>
                <a:t>Humidity</a:t>
              </a:r>
            </a:p>
            <a:p>
              <a:pPr algn="ctr"/>
              <a:r>
                <a:rPr lang="en-US" altLang="ko-KR" sz="1200" dirty="0"/>
                <a:t> &gt; 30</a:t>
              </a:r>
              <a:endParaRPr lang="ko-KR" altLang="en-US" sz="1200" dirty="0"/>
            </a:p>
          </p:txBody>
        </p:sp>
        <p:sp>
          <p:nvSpPr>
            <p:cNvPr id="72" name="타원 71">
              <a:extLst>
                <a:ext uri="{FF2B5EF4-FFF2-40B4-BE49-F238E27FC236}">
                  <a16:creationId xmlns:a16="http://schemas.microsoft.com/office/drawing/2014/main" xmlns="" id="{41444235-D0BC-465E-A489-6AC05E444B17}"/>
                </a:ext>
              </a:extLst>
            </p:cNvPr>
            <p:cNvSpPr/>
            <p:nvPr/>
          </p:nvSpPr>
          <p:spPr>
            <a:xfrm>
              <a:off x="6628684" y="3953728"/>
              <a:ext cx="722336" cy="610147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/>
                <a:t>UV &lt;3</a:t>
              </a:r>
              <a:endParaRPr lang="ko-KR" altLang="en-US" sz="1200" dirty="0"/>
            </a:p>
          </p:txBody>
        </p:sp>
        <p:cxnSp>
          <p:nvCxnSpPr>
            <p:cNvPr id="74" name="직선 화살표 연결선 73">
              <a:extLst>
                <a:ext uri="{FF2B5EF4-FFF2-40B4-BE49-F238E27FC236}">
                  <a16:creationId xmlns:a16="http://schemas.microsoft.com/office/drawing/2014/main" xmlns="" id="{3C298386-38CC-4A68-9498-A757FB8C0504}"/>
                </a:ext>
              </a:extLst>
            </p:cNvPr>
            <p:cNvCxnSpPr>
              <a:cxnSpLocks/>
              <a:stCxn id="91" idx="3"/>
            </p:cNvCxnSpPr>
            <p:nvPr/>
          </p:nvCxnSpPr>
          <p:spPr>
            <a:xfrm flipH="1">
              <a:off x="5372881" y="3626356"/>
              <a:ext cx="529907" cy="3273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xmlns="" id="{710CC10F-D5C4-46E3-8259-B27681DB2D1E}"/>
                </a:ext>
              </a:extLst>
            </p:cNvPr>
            <p:cNvCxnSpPr>
              <a:stCxn id="91" idx="5"/>
              <a:endCxn id="72" idx="1"/>
            </p:cNvCxnSpPr>
            <p:nvPr/>
          </p:nvCxnSpPr>
          <p:spPr>
            <a:xfrm>
              <a:off x="6413557" y="3626356"/>
              <a:ext cx="320911" cy="4167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직선 화살표 연결선 75">
              <a:extLst>
                <a:ext uri="{FF2B5EF4-FFF2-40B4-BE49-F238E27FC236}">
                  <a16:creationId xmlns:a16="http://schemas.microsoft.com/office/drawing/2014/main" xmlns="" id="{A221C2F3-CE2F-43FE-9A7D-3D80C1767E65}"/>
                </a:ext>
              </a:extLst>
            </p:cNvPr>
            <p:cNvCxnSpPr>
              <a:cxnSpLocks/>
              <a:stCxn id="72" idx="5"/>
            </p:cNvCxnSpPr>
            <p:nvPr/>
          </p:nvCxnSpPr>
          <p:spPr>
            <a:xfrm>
              <a:off x="7245237" y="4474521"/>
              <a:ext cx="359569" cy="4934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화살표 연결선 77">
              <a:extLst>
                <a:ext uri="{FF2B5EF4-FFF2-40B4-BE49-F238E27FC236}">
                  <a16:creationId xmlns:a16="http://schemas.microsoft.com/office/drawing/2014/main" xmlns="" id="{02FA229D-656F-40BB-AAD5-942A284E2F66}"/>
                </a:ext>
              </a:extLst>
            </p:cNvPr>
            <p:cNvCxnSpPr>
              <a:stCxn id="72" idx="3"/>
            </p:cNvCxnSpPr>
            <p:nvPr/>
          </p:nvCxnSpPr>
          <p:spPr>
            <a:xfrm flipH="1">
              <a:off x="6158172" y="4474521"/>
              <a:ext cx="576296" cy="4041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19">
              <a:extLst>
                <a:ext uri="{FF2B5EF4-FFF2-40B4-BE49-F238E27FC236}">
                  <a16:creationId xmlns:a16="http://schemas.microsoft.com/office/drawing/2014/main" xmlns="" id="{70A2A811-73AA-4CA5-8D42-6CFCF48E866F}"/>
                </a:ext>
              </a:extLst>
            </p:cNvPr>
            <p:cNvSpPr txBox="1"/>
            <p:nvPr/>
          </p:nvSpPr>
          <p:spPr>
            <a:xfrm>
              <a:off x="5056548" y="3382100"/>
              <a:ext cx="652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False</a:t>
              </a:r>
              <a:endParaRPr lang="ko-KR" altLang="en-US" dirty="0"/>
            </a:p>
          </p:txBody>
        </p:sp>
        <p:sp>
          <p:nvSpPr>
            <p:cNvPr id="81" name="TextBox 20">
              <a:extLst>
                <a:ext uri="{FF2B5EF4-FFF2-40B4-BE49-F238E27FC236}">
                  <a16:creationId xmlns:a16="http://schemas.microsoft.com/office/drawing/2014/main" xmlns="" id="{AD9D83A1-6B62-478E-9107-B31E2D92C409}"/>
                </a:ext>
              </a:extLst>
            </p:cNvPr>
            <p:cNvSpPr txBox="1"/>
            <p:nvPr/>
          </p:nvSpPr>
          <p:spPr>
            <a:xfrm>
              <a:off x="7574001" y="4202012"/>
              <a:ext cx="504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/>
                <a:t>True</a:t>
              </a:r>
              <a:endParaRPr lang="ko-KR" altLang="en-US" dirty="0"/>
            </a:p>
          </p:txBody>
        </p:sp>
        <p:sp>
          <p:nvSpPr>
            <p:cNvPr id="83" name="TextBox 23">
              <a:extLst>
                <a:ext uri="{FF2B5EF4-FFF2-40B4-BE49-F238E27FC236}">
                  <a16:creationId xmlns:a16="http://schemas.microsoft.com/office/drawing/2014/main" xmlns="" id="{ADD8AD9E-0730-4D4D-975B-B142CD66A8A3}"/>
                </a:ext>
              </a:extLst>
            </p:cNvPr>
            <p:cNvSpPr txBox="1"/>
            <p:nvPr/>
          </p:nvSpPr>
          <p:spPr>
            <a:xfrm>
              <a:off x="6671164" y="3363449"/>
              <a:ext cx="662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True</a:t>
              </a:r>
              <a:endParaRPr lang="ko-KR" altLang="en-US" dirty="0"/>
            </a:p>
          </p:txBody>
        </p:sp>
        <p:sp>
          <p:nvSpPr>
            <p:cNvPr id="84" name="TextBox 24">
              <a:extLst>
                <a:ext uri="{FF2B5EF4-FFF2-40B4-BE49-F238E27FC236}">
                  <a16:creationId xmlns:a16="http://schemas.microsoft.com/office/drawing/2014/main" xmlns="" id="{9920DFBE-7F24-43A8-80D8-8A1DE45092AF}"/>
                </a:ext>
              </a:extLst>
            </p:cNvPr>
            <p:cNvSpPr txBox="1"/>
            <p:nvPr/>
          </p:nvSpPr>
          <p:spPr>
            <a:xfrm>
              <a:off x="5709485" y="4245220"/>
              <a:ext cx="803932" cy="430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False</a:t>
              </a:r>
              <a:endParaRPr lang="ko-KR" altLang="en-US" dirty="0"/>
            </a:p>
          </p:txBody>
        </p:sp>
        <p:sp>
          <p:nvSpPr>
            <p:cNvPr id="88" name="TextBox 32">
              <a:extLst>
                <a:ext uri="{FF2B5EF4-FFF2-40B4-BE49-F238E27FC236}">
                  <a16:creationId xmlns:a16="http://schemas.microsoft.com/office/drawing/2014/main" xmlns="" id="{B1375EA9-714B-47FC-96E4-76AC04D0076D}"/>
                </a:ext>
              </a:extLst>
            </p:cNvPr>
            <p:cNvSpPr txBox="1"/>
            <p:nvPr/>
          </p:nvSpPr>
          <p:spPr>
            <a:xfrm>
              <a:off x="5697145" y="4852363"/>
              <a:ext cx="382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No</a:t>
              </a:r>
              <a:endParaRPr lang="ko-KR" altLang="en-US" dirty="0"/>
            </a:p>
          </p:txBody>
        </p:sp>
        <p:sp>
          <p:nvSpPr>
            <p:cNvPr id="91" name="타원 90">
              <a:extLst>
                <a:ext uri="{FF2B5EF4-FFF2-40B4-BE49-F238E27FC236}">
                  <a16:creationId xmlns:a16="http://schemas.microsoft.com/office/drawing/2014/main" xmlns="" id="{D4D3D6F0-35B3-451E-A189-3AA255A77EF1}"/>
                </a:ext>
              </a:extLst>
            </p:cNvPr>
            <p:cNvSpPr/>
            <p:nvPr/>
          </p:nvSpPr>
          <p:spPr>
            <a:xfrm>
              <a:off x="5797004" y="3105563"/>
              <a:ext cx="722336" cy="610147"/>
            </a:xfrm>
            <a:prstGeom prst="ellips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/>
                <a:t>Humidity</a:t>
              </a:r>
            </a:p>
            <a:p>
              <a:pPr algn="ctr"/>
              <a:r>
                <a:rPr lang="en-US" altLang="ko-KR" sz="1200"/>
                <a:t> &lt; 50</a:t>
              </a:r>
              <a:endParaRPr lang="ko-KR" altLang="en-US" sz="1200" dirty="0"/>
            </a:p>
          </p:txBody>
        </p:sp>
        <p:sp>
          <p:nvSpPr>
            <p:cNvPr id="92" name="화살표: 아래쪽 91">
              <a:extLst>
                <a:ext uri="{FF2B5EF4-FFF2-40B4-BE49-F238E27FC236}">
                  <a16:creationId xmlns:a16="http://schemas.microsoft.com/office/drawing/2014/main" xmlns="" id="{308EFA0D-AA83-43C6-AD64-1B7B4666D155}"/>
                </a:ext>
              </a:extLst>
            </p:cNvPr>
            <p:cNvSpPr/>
            <p:nvPr/>
          </p:nvSpPr>
          <p:spPr>
            <a:xfrm>
              <a:off x="4077890" y="2666793"/>
              <a:ext cx="351551" cy="22342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EDB98FA-88F2-4B65-9EB3-F23F2DF80D0D}"/>
                </a:ext>
              </a:extLst>
            </p:cNvPr>
            <p:cNvSpPr txBox="1"/>
            <p:nvPr/>
          </p:nvSpPr>
          <p:spPr>
            <a:xfrm>
              <a:off x="3049628" y="2282976"/>
              <a:ext cx="2512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Given Humidity 40</a:t>
              </a:r>
              <a:endParaRPr lang="ko-KR" altLang="en-US" dirty="0"/>
            </a:p>
          </p:txBody>
        </p:sp>
        <p:cxnSp>
          <p:nvCxnSpPr>
            <p:cNvPr id="95" name="연결선: 꺾임 94">
              <a:extLst>
                <a:ext uri="{FF2B5EF4-FFF2-40B4-BE49-F238E27FC236}">
                  <a16:creationId xmlns:a16="http://schemas.microsoft.com/office/drawing/2014/main" xmlns="" id="{A3D8B923-9CD4-488F-B402-8231C6FFABB9}"/>
                </a:ext>
              </a:extLst>
            </p:cNvPr>
            <p:cNvCxnSpPr>
              <a:cxnSpLocks/>
              <a:stCxn id="92" idx="2"/>
              <a:endCxn id="69" idx="0"/>
            </p:cNvCxnSpPr>
            <p:nvPr/>
          </p:nvCxnSpPr>
          <p:spPr>
            <a:xfrm rot="5400000">
              <a:off x="3032798" y="1914821"/>
              <a:ext cx="245471" cy="2196267"/>
            </a:xfrm>
            <a:prstGeom prst="bentConnector3">
              <a:avLst>
                <a:gd name="adj1" fmla="val 4641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연결선: 꺾임 96">
              <a:extLst>
                <a:ext uri="{FF2B5EF4-FFF2-40B4-BE49-F238E27FC236}">
                  <a16:creationId xmlns:a16="http://schemas.microsoft.com/office/drawing/2014/main" xmlns="" id="{7DB49ACC-9D8B-4C00-B65B-2044218D3D5B}"/>
                </a:ext>
              </a:extLst>
            </p:cNvPr>
            <p:cNvCxnSpPr>
              <a:cxnSpLocks/>
              <a:stCxn id="92" idx="2"/>
              <a:endCxn id="91" idx="0"/>
            </p:cNvCxnSpPr>
            <p:nvPr/>
          </p:nvCxnSpPr>
          <p:spPr>
            <a:xfrm rot="16200000" flipH="1">
              <a:off x="5098247" y="2045638"/>
              <a:ext cx="215344" cy="190450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32">
              <a:extLst>
                <a:ext uri="{FF2B5EF4-FFF2-40B4-BE49-F238E27FC236}">
                  <a16:creationId xmlns:a16="http://schemas.microsoft.com/office/drawing/2014/main" xmlns="" id="{CE33B82C-8692-4344-ABAF-379DC0CB913C}"/>
                </a:ext>
              </a:extLst>
            </p:cNvPr>
            <p:cNvSpPr txBox="1"/>
            <p:nvPr/>
          </p:nvSpPr>
          <p:spPr>
            <a:xfrm>
              <a:off x="825226" y="3922536"/>
              <a:ext cx="382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No</a:t>
              </a:r>
              <a:endParaRPr lang="ko-KR" altLang="en-US" dirty="0"/>
            </a:p>
          </p:txBody>
        </p:sp>
        <p:sp>
          <p:nvSpPr>
            <p:cNvPr id="111" name="TextBox 32">
              <a:extLst>
                <a:ext uri="{FF2B5EF4-FFF2-40B4-BE49-F238E27FC236}">
                  <a16:creationId xmlns:a16="http://schemas.microsoft.com/office/drawing/2014/main" xmlns="" id="{EA323602-10B4-486F-9373-49635FE6FA1F}"/>
                </a:ext>
              </a:extLst>
            </p:cNvPr>
            <p:cNvSpPr txBox="1"/>
            <p:nvPr/>
          </p:nvSpPr>
          <p:spPr>
            <a:xfrm>
              <a:off x="4965325" y="3944865"/>
              <a:ext cx="382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No</a:t>
              </a:r>
              <a:endParaRPr lang="ko-KR" altLang="en-US" dirty="0"/>
            </a:p>
          </p:txBody>
        </p:sp>
        <p:sp>
          <p:nvSpPr>
            <p:cNvPr id="112" name="TextBox 28">
              <a:extLst>
                <a:ext uri="{FF2B5EF4-FFF2-40B4-BE49-F238E27FC236}">
                  <a16:creationId xmlns:a16="http://schemas.microsoft.com/office/drawing/2014/main" xmlns="" id="{D77CD687-2188-4762-BFD0-827B60FE1693}"/>
                </a:ext>
              </a:extLst>
            </p:cNvPr>
            <p:cNvSpPr txBox="1"/>
            <p:nvPr/>
          </p:nvSpPr>
          <p:spPr>
            <a:xfrm>
              <a:off x="7049840" y="5076643"/>
              <a:ext cx="1215397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dirty="0"/>
                <a:t>Blind Close</a:t>
              </a:r>
              <a:endParaRPr lang="ko-KR" altLang="en-US" dirty="0"/>
            </a:p>
          </p:txBody>
        </p:sp>
        <p:sp>
          <p:nvSpPr>
            <p:cNvPr id="117" name="화살표: 왼쪽/오른쪽 116">
              <a:extLst>
                <a:ext uri="{FF2B5EF4-FFF2-40B4-BE49-F238E27FC236}">
                  <a16:creationId xmlns:a16="http://schemas.microsoft.com/office/drawing/2014/main" xmlns="" id="{A9F26D05-9D2B-4AD2-8EAE-CC40DA308198}"/>
                </a:ext>
              </a:extLst>
            </p:cNvPr>
            <p:cNvSpPr/>
            <p:nvPr/>
          </p:nvSpPr>
          <p:spPr>
            <a:xfrm rot="20085917">
              <a:off x="5394162" y="5524247"/>
              <a:ext cx="1395896" cy="429746"/>
            </a:xfrm>
            <a:prstGeom prst="left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</a:rPr>
                <a:t>Conflict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" name="폭발: 8pt 2">
              <a:extLst>
                <a:ext uri="{FF2B5EF4-FFF2-40B4-BE49-F238E27FC236}">
                  <a16:creationId xmlns:a16="http://schemas.microsoft.com/office/drawing/2014/main" xmlns="" id="{4FB1B190-A123-49C6-944A-082E1BDAF215}"/>
                </a:ext>
              </a:extLst>
            </p:cNvPr>
            <p:cNvSpPr/>
            <p:nvPr/>
          </p:nvSpPr>
          <p:spPr>
            <a:xfrm>
              <a:off x="3196555" y="2218813"/>
              <a:ext cx="881334" cy="528099"/>
            </a:xfrm>
            <a:prstGeom prst="irregularSeal1">
              <a:avLst/>
            </a:prstGeom>
            <a:solidFill>
              <a:srgbClr val="FFFF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z="1100" b="1" dirty="0">
                  <a:solidFill>
                    <a:schemeClr val="tx1"/>
                  </a:solidFill>
                </a:rPr>
                <a:t>Event</a:t>
              </a:r>
              <a:endParaRPr lang="ko-KR" alt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내용 개체 틀 26">
            <a:extLst>
              <a:ext uri="{FF2B5EF4-FFF2-40B4-BE49-F238E27FC236}">
                <a16:creationId xmlns:a16="http://schemas.microsoft.com/office/drawing/2014/main" xmlns="" id="{77302D0F-39C1-4BD8-84C2-D82C09BEBC35}"/>
              </a:ext>
            </a:extLst>
          </p:cNvPr>
          <p:cNvSpPr txBox="1">
            <a:spLocks/>
          </p:cNvSpPr>
          <p:nvPr/>
        </p:nvSpPr>
        <p:spPr bwMode="auto">
          <a:xfrm>
            <a:off x="457200" y="1600200"/>
            <a:ext cx="8229600" cy="119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/>
              <a:t>Action Triggering condition</a:t>
            </a:r>
          </a:p>
          <a:p>
            <a:pPr lvl="1"/>
            <a:r>
              <a:rPr lang="en-US" altLang="ko-KR" sz="2400" dirty="0"/>
              <a:t>To use a complex decision tree with priority order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406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xmlns="" id="{0AC14B60-F281-45A9-AAEC-F5DD62D6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/>
              <a:t>Current Approach</a:t>
            </a:r>
            <a:endParaRPr lang="ko-KR" altLang="en-US" dirty="0"/>
          </a:p>
        </p:txBody>
      </p:sp>
      <p:sp>
        <p:nvSpPr>
          <p:cNvPr id="27" name="내용 개체 틀 26">
            <a:extLst>
              <a:ext uri="{FF2B5EF4-FFF2-40B4-BE49-F238E27FC236}">
                <a16:creationId xmlns:a16="http://schemas.microsoft.com/office/drawing/2014/main" xmlns="" id="{78DEFE89-5A0D-4405-A4FF-FD9FABD28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93291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Action Triggering condition</a:t>
            </a:r>
          </a:p>
          <a:p>
            <a:pPr lvl="1"/>
            <a:r>
              <a:rPr lang="en-US" altLang="ko-KR" sz="2400" dirty="0"/>
              <a:t>Combining a filter condition with multiple dependencies </a:t>
            </a:r>
            <a:endParaRPr lang="ko-KR" altLang="en-US" sz="2400" dirty="0"/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xmlns="" id="{FEF814D3-D4FE-4E9E-9177-BD9EB45F85AA}"/>
              </a:ext>
            </a:extLst>
          </p:cNvPr>
          <p:cNvGrpSpPr/>
          <p:nvPr/>
        </p:nvGrpSpPr>
        <p:grpSpPr>
          <a:xfrm>
            <a:off x="609600" y="2875639"/>
            <a:ext cx="7924800" cy="3144161"/>
            <a:chOff x="457200" y="2747449"/>
            <a:chExt cx="8190598" cy="3144161"/>
          </a:xfrm>
        </p:grpSpPr>
        <p:grpSp>
          <p:nvGrpSpPr>
            <p:cNvPr id="6" name="Group 1">
              <a:extLst>
                <a:ext uri="{FF2B5EF4-FFF2-40B4-BE49-F238E27FC236}">
                  <a16:creationId xmlns:a16="http://schemas.microsoft.com/office/drawing/2014/main" xmlns="" id="{D9EEAEF5-D27D-41EA-8044-A2CE3D880CC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57200" y="2971800"/>
              <a:ext cx="8190598" cy="2919810"/>
              <a:chOff x="1365" y="2246"/>
              <a:chExt cx="9051" cy="2882"/>
            </a:xfrm>
          </p:grpSpPr>
          <p:sp>
            <p:nvSpPr>
              <p:cNvPr id="9" name="AutoShape 18">
                <a:extLst>
                  <a:ext uri="{FF2B5EF4-FFF2-40B4-BE49-F238E27FC236}">
                    <a16:creationId xmlns:a16="http://schemas.microsoft.com/office/drawing/2014/main" xmlns="" id="{162107D4-21CF-44D6-BCB0-98CFE4560B5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365" y="2246"/>
                <a:ext cx="9051" cy="28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sz="3200" dirty="0"/>
              </a:p>
            </p:txBody>
          </p:sp>
          <p:sp>
            <p:nvSpPr>
              <p:cNvPr id="10" name="Oval 17">
                <a:extLst>
                  <a:ext uri="{FF2B5EF4-FFF2-40B4-BE49-F238E27FC236}">
                    <a16:creationId xmlns:a16="http://schemas.microsoft.com/office/drawing/2014/main" xmlns="" id="{26837D44-549B-47C4-98EA-D5CD05126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4" y="3320"/>
                <a:ext cx="1916" cy="72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Operation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(CRUDN)</a:t>
                </a:r>
                <a:endParaRPr kumimoji="0" lang="en-GB" altLang="zh-CN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16">
                <a:extLst>
                  <a:ext uri="{FF2B5EF4-FFF2-40B4-BE49-F238E27FC236}">
                    <a16:creationId xmlns:a16="http://schemas.microsoft.com/office/drawing/2014/main" xmlns="" id="{2E95181C-746E-424E-86F3-6C6D1956C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3" y="3396"/>
                <a:ext cx="2788" cy="57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Subject Resource</a:t>
                </a:r>
                <a:endParaRPr kumimoji="0" lang="en-GB" altLang="zh-CN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15">
                <a:extLst>
                  <a:ext uri="{FF2B5EF4-FFF2-40B4-BE49-F238E27FC236}">
                    <a16:creationId xmlns:a16="http://schemas.microsoft.com/office/drawing/2014/main" xmlns="" id="{DAB886B6-472C-4F1E-9562-6A2B7EE7E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0" y="3396"/>
                <a:ext cx="2785" cy="57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Object Resource</a:t>
                </a:r>
                <a:endParaRPr kumimoji="0" lang="en-GB" altLang="zh-CN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14">
                <a:extLst>
                  <a:ext uri="{FF2B5EF4-FFF2-40B4-BE49-F238E27FC236}">
                    <a16:creationId xmlns:a16="http://schemas.microsoft.com/office/drawing/2014/main" xmlns="" id="{D2007ED5-44AF-4451-8F06-E57CCCF760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61" y="3685"/>
                <a:ext cx="82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sz="3200"/>
              </a:p>
            </p:txBody>
          </p:sp>
          <p:sp>
            <p:nvSpPr>
              <p:cNvPr id="14" name="Text Box 13">
                <a:extLst>
                  <a:ext uri="{FF2B5EF4-FFF2-40B4-BE49-F238E27FC236}">
                    <a16:creationId xmlns:a16="http://schemas.microsoft.com/office/drawing/2014/main" xmlns="" id="{D19377F3-9FC6-46B6-893E-8C0353FBE3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9" y="3320"/>
                <a:ext cx="477" cy="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①</a:t>
                </a:r>
                <a:endParaRPr kumimoji="0" lang="en-GB" altLang="zh-CN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xmlns="" id="{A8819E6F-D593-46B3-87EC-0031A7CCE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1" y="4541"/>
                <a:ext cx="2788" cy="57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Input Resource</a:t>
                </a:r>
                <a:endParaRPr kumimoji="0" lang="en-GB" altLang="zh-CN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AutoShape 11">
                <a:extLst>
                  <a:ext uri="{FF2B5EF4-FFF2-40B4-BE49-F238E27FC236}">
                    <a16:creationId xmlns:a16="http://schemas.microsoft.com/office/drawing/2014/main" xmlns="" id="{32268195-2CA3-4220-A874-7D429E99F2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00" y="3685"/>
                <a:ext cx="72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sz="3200"/>
              </a:p>
            </p:txBody>
          </p:sp>
          <p:sp>
            <p:nvSpPr>
              <p:cNvPr id="17" name="Rectangle 10">
                <a:extLst>
                  <a:ext uri="{FF2B5EF4-FFF2-40B4-BE49-F238E27FC236}">
                    <a16:creationId xmlns:a16="http://schemas.microsoft.com/office/drawing/2014/main" xmlns="" id="{9BFF6B9A-F5F5-463D-86BF-6E2806278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2" y="2254"/>
                <a:ext cx="2788" cy="57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Dependencies</a:t>
                </a:r>
                <a:endParaRPr kumimoji="0" lang="en-GB" altLang="zh-CN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AutoShape 9">
                <a:extLst>
                  <a:ext uri="{FF2B5EF4-FFF2-40B4-BE49-F238E27FC236}">
                    <a16:creationId xmlns:a16="http://schemas.microsoft.com/office/drawing/2014/main" xmlns="" id="{C2067700-4F23-41F3-859F-7303AA261A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36" y="2833"/>
                <a:ext cx="6" cy="48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sz="3200"/>
              </a:p>
            </p:txBody>
          </p:sp>
          <p:sp>
            <p:nvSpPr>
              <p:cNvPr id="19" name="AutoShape 8">
                <a:extLst>
                  <a:ext uri="{FF2B5EF4-FFF2-40B4-BE49-F238E27FC236}">
                    <a16:creationId xmlns:a16="http://schemas.microsoft.com/office/drawing/2014/main" xmlns="" id="{6E368FF6-058F-4D1D-B6C5-A8F2C20E4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942" y="4049"/>
                <a:ext cx="3" cy="4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sz="3200"/>
              </a:p>
            </p:txBody>
          </p:sp>
          <p:sp>
            <p:nvSpPr>
              <p:cNvPr id="20" name="Rectangle 7">
                <a:extLst>
                  <a:ext uri="{FF2B5EF4-FFF2-40B4-BE49-F238E27FC236}">
                    <a16:creationId xmlns:a16="http://schemas.microsoft.com/office/drawing/2014/main" xmlns="" id="{1BE00E48-48B5-4078-9C60-5AC73FC05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0" y="4541"/>
                <a:ext cx="2788" cy="57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Output Resource</a:t>
                </a:r>
                <a:endParaRPr kumimoji="0" lang="en-GB" altLang="zh-CN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AutoShape 6">
                <a:extLst>
                  <a:ext uri="{FF2B5EF4-FFF2-40B4-BE49-F238E27FC236}">
                    <a16:creationId xmlns:a16="http://schemas.microsoft.com/office/drawing/2014/main" xmlns="" id="{A8DD643A-EDDD-43E7-BA21-CE44DF39A0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13" y="3975"/>
                <a:ext cx="1" cy="5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ko-KR" altLang="en-US" sz="3200"/>
              </a:p>
            </p:txBody>
          </p:sp>
          <p:sp>
            <p:nvSpPr>
              <p:cNvPr id="22" name="Text Box 5">
                <a:extLst>
                  <a:ext uri="{FF2B5EF4-FFF2-40B4-BE49-F238E27FC236}">
                    <a16:creationId xmlns:a16="http://schemas.microsoft.com/office/drawing/2014/main" xmlns="" id="{E018354B-DD0F-4157-8D8B-5BD0175CDC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35" y="2833"/>
                <a:ext cx="477" cy="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②</a:t>
                </a:r>
                <a:endParaRPr kumimoji="0" lang="en-GB" altLang="zh-CN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4">
                <a:extLst>
                  <a:ext uri="{FF2B5EF4-FFF2-40B4-BE49-F238E27FC236}">
                    <a16:creationId xmlns:a16="http://schemas.microsoft.com/office/drawing/2014/main" xmlns="" id="{C94A9C5C-439A-43D9-91E1-BE2EAFCEE3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35" y="4049"/>
                <a:ext cx="477" cy="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③</a:t>
                </a:r>
                <a:endParaRPr kumimoji="0" lang="en-GB" altLang="zh-CN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3">
                <a:extLst>
                  <a:ext uri="{FF2B5EF4-FFF2-40B4-BE49-F238E27FC236}">
                    <a16:creationId xmlns:a16="http://schemas.microsoft.com/office/drawing/2014/main" xmlns="" id="{8B464DDE-100D-4423-99AD-4793E5E4C8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78" y="3320"/>
                <a:ext cx="477" cy="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④</a:t>
                </a:r>
                <a:endParaRPr kumimoji="0" lang="en-GB" altLang="zh-CN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2">
                <a:extLst>
                  <a:ext uri="{FF2B5EF4-FFF2-40B4-BE49-F238E27FC236}">
                    <a16:creationId xmlns:a16="http://schemas.microsoft.com/office/drawing/2014/main" xmlns="" id="{81A632A4-9C78-41D7-8212-D5562ABC4D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58" y="4049"/>
                <a:ext cx="477" cy="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zh-CN" sz="1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⑤</a:t>
                </a:r>
                <a:endParaRPr kumimoji="0" lang="en-GB" altLang="zh-CN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화살표: 아래로 구부러짐 6">
              <a:extLst>
                <a:ext uri="{FF2B5EF4-FFF2-40B4-BE49-F238E27FC236}">
                  <a16:creationId xmlns:a16="http://schemas.microsoft.com/office/drawing/2014/main" xmlns="" id="{80A0A587-18B7-4279-B0AB-BC7C0CCA9623}"/>
                </a:ext>
              </a:extLst>
            </p:cNvPr>
            <p:cNvSpPr/>
            <p:nvPr/>
          </p:nvSpPr>
          <p:spPr>
            <a:xfrm>
              <a:off x="2934257" y="3436144"/>
              <a:ext cx="3456384" cy="834140"/>
            </a:xfrm>
            <a:prstGeom prst="curvedDownArrow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xmlns="" id="{7B011813-B718-48FB-B131-47525BE55344}"/>
                </a:ext>
              </a:extLst>
            </p:cNvPr>
            <p:cNvSpPr/>
            <p:nvPr/>
          </p:nvSpPr>
          <p:spPr>
            <a:xfrm>
              <a:off x="1788414" y="3509428"/>
              <a:ext cx="1440160" cy="40018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b="1" dirty="0">
                  <a:solidFill>
                    <a:schemeClr val="tx1"/>
                  </a:solidFill>
                </a:rPr>
                <a:t>Filter</a:t>
              </a:r>
              <a:r>
                <a:rPr lang="ko-KR" altLang="en-US" sz="1400" b="1" dirty="0">
                  <a:solidFill>
                    <a:schemeClr val="tx1"/>
                  </a:solidFill>
                </a:rPr>
                <a:t> </a:t>
              </a:r>
              <a:r>
                <a:rPr lang="en-US" altLang="ko-KR" sz="1400" b="1" dirty="0">
                  <a:solidFill>
                    <a:schemeClr val="tx1"/>
                  </a:solidFill>
                </a:rPr>
                <a:t>Condition</a:t>
              </a:r>
              <a:endParaRPr lang="ko-KR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10">
              <a:extLst>
                <a:ext uri="{FF2B5EF4-FFF2-40B4-BE49-F238E27FC236}">
                  <a16:creationId xmlns:a16="http://schemas.microsoft.com/office/drawing/2014/main" xmlns="" id="{3635D948-979F-42DE-B6DE-A3FD246CB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8798" y="2878361"/>
              <a:ext cx="2522968" cy="5865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Dependencies</a:t>
              </a:r>
              <a:endParaRPr kumimoji="0" lang="en-GB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10">
              <a:extLst>
                <a:ext uri="{FF2B5EF4-FFF2-40B4-BE49-F238E27FC236}">
                  <a16:creationId xmlns:a16="http://schemas.microsoft.com/office/drawing/2014/main" xmlns="" id="{40C5B1BA-7638-437B-96FB-8890ED7C9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013" y="2747449"/>
              <a:ext cx="2522968" cy="5865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Dependencies</a:t>
              </a:r>
              <a:endParaRPr kumimoji="0" lang="en-GB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40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xmlns="" id="{0AC14B60-F281-45A9-AAEC-F5DD62D6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/>
              <a:t>Current Approach</a:t>
            </a:r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514AA072-DEEE-4A04-B07D-156B92C98F2D}"/>
              </a:ext>
            </a:extLst>
          </p:cNvPr>
          <p:cNvSpPr/>
          <p:nvPr/>
        </p:nvSpPr>
        <p:spPr>
          <a:xfrm>
            <a:off x="603059" y="1717401"/>
            <a:ext cx="1819275" cy="6449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/>
              <a:t>Subject</a:t>
            </a:r>
            <a:endParaRPr lang="ko-KR" altLang="en-US" sz="20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B8FFA3AC-E6C2-4A0B-9342-879AAA71A9E4}"/>
              </a:ext>
            </a:extLst>
          </p:cNvPr>
          <p:cNvSpPr/>
          <p:nvPr/>
        </p:nvSpPr>
        <p:spPr>
          <a:xfrm>
            <a:off x="3439030" y="3181351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Action1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AF18D916-E798-4965-8DC2-3077FE484317}"/>
              </a:ext>
            </a:extLst>
          </p:cNvPr>
          <p:cNvSpPr/>
          <p:nvPr/>
        </p:nvSpPr>
        <p:spPr>
          <a:xfrm>
            <a:off x="3439030" y="3876676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Action2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4BEE32AF-D75F-4BC0-A889-7091AA723EBA}"/>
              </a:ext>
            </a:extLst>
          </p:cNvPr>
          <p:cNvSpPr/>
          <p:nvPr/>
        </p:nvSpPr>
        <p:spPr>
          <a:xfrm>
            <a:off x="3439029" y="4572001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Action3</a:t>
            </a: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4FE0959A-6BED-4CF0-B841-98396B6ED372}"/>
              </a:ext>
            </a:extLst>
          </p:cNvPr>
          <p:cNvSpPr/>
          <p:nvPr/>
        </p:nvSpPr>
        <p:spPr>
          <a:xfrm>
            <a:off x="3439029" y="5257800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Action4</a:t>
            </a:r>
            <a:endParaRPr lang="ko-KR" altLang="en-US" dirty="0"/>
          </a:p>
        </p:txBody>
      </p:sp>
      <p:sp>
        <p:nvSpPr>
          <p:cNvPr id="11" name="TextBox 31">
            <a:extLst>
              <a:ext uri="{FF2B5EF4-FFF2-40B4-BE49-F238E27FC236}">
                <a16:creationId xmlns:a16="http://schemas.microsoft.com/office/drawing/2014/main" xmlns="" id="{C90E7A0B-76A6-42EB-846A-4175A8073719}"/>
              </a:ext>
            </a:extLst>
          </p:cNvPr>
          <p:cNvSpPr txBox="1"/>
          <p:nvPr/>
        </p:nvSpPr>
        <p:spPr>
          <a:xfrm>
            <a:off x="4176984" y="599706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폭발: 8pt 11">
            <a:extLst>
              <a:ext uri="{FF2B5EF4-FFF2-40B4-BE49-F238E27FC236}">
                <a16:creationId xmlns:a16="http://schemas.microsoft.com/office/drawing/2014/main" xmlns="" id="{643E2D83-BE49-4795-BA2F-9BDE61757723}"/>
              </a:ext>
            </a:extLst>
          </p:cNvPr>
          <p:cNvSpPr/>
          <p:nvPr/>
        </p:nvSpPr>
        <p:spPr>
          <a:xfrm>
            <a:off x="710117" y="2140275"/>
            <a:ext cx="1819275" cy="1362073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rgbClr val="FF0000"/>
                </a:solidFill>
              </a:rPr>
              <a:t>Resource</a:t>
            </a:r>
          </a:p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rgbClr val="FF0000"/>
                </a:solidFill>
              </a:rPr>
              <a:t>Update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xmlns="" id="{EBD84138-C77C-4F2D-AFF8-9033FAA77CEE}"/>
              </a:ext>
            </a:extLst>
          </p:cNvPr>
          <p:cNvSpPr/>
          <p:nvPr/>
        </p:nvSpPr>
        <p:spPr>
          <a:xfrm>
            <a:off x="7029347" y="3181351"/>
            <a:ext cx="1282065" cy="86677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Target1</a:t>
            </a:r>
            <a:endParaRPr lang="ko-KR" altLang="en-US" dirty="0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xmlns="" id="{6DBE7320-A2D3-4AA7-89D2-164151553106}"/>
              </a:ext>
            </a:extLst>
          </p:cNvPr>
          <p:cNvCxnSpPr>
            <a:stCxn id="7" idx="3"/>
            <a:endCxn id="13" idx="2"/>
          </p:cNvCxnSpPr>
          <p:nvPr/>
        </p:nvCxnSpPr>
        <p:spPr>
          <a:xfrm>
            <a:off x="5258305" y="3409951"/>
            <a:ext cx="1771042" cy="2047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xmlns="" id="{FAD701F1-F3A6-49E5-9FBC-B03286D0115E}"/>
              </a:ext>
            </a:extLst>
          </p:cNvPr>
          <p:cNvCxnSpPr>
            <a:stCxn id="8" idx="3"/>
            <a:endCxn id="13" idx="2"/>
          </p:cNvCxnSpPr>
          <p:nvPr/>
        </p:nvCxnSpPr>
        <p:spPr>
          <a:xfrm flipV="1">
            <a:off x="5258305" y="3614739"/>
            <a:ext cx="1771042" cy="4905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xmlns="" id="{9B397B51-7613-4704-9AAC-3398B87C3958}"/>
              </a:ext>
            </a:extLst>
          </p:cNvPr>
          <p:cNvCxnSpPr>
            <a:cxnSpLocks/>
            <a:stCxn id="9" idx="3"/>
            <a:endCxn id="21" idx="2"/>
          </p:cNvCxnSpPr>
          <p:nvPr/>
        </p:nvCxnSpPr>
        <p:spPr>
          <a:xfrm flipV="1">
            <a:off x="5258304" y="4575935"/>
            <a:ext cx="2155920" cy="2246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xmlns="" id="{FE2E0403-84D4-479A-A8DF-C3E4C6AE3D02}"/>
              </a:ext>
            </a:extLst>
          </p:cNvPr>
          <p:cNvCxnSpPr>
            <a:cxnSpLocks/>
            <a:stCxn id="10" idx="3"/>
            <a:endCxn id="13" idx="2"/>
          </p:cNvCxnSpPr>
          <p:nvPr/>
        </p:nvCxnSpPr>
        <p:spPr>
          <a:xfrm flipV="1">
            <a:off x="5258304" y="3614739"/>
            <a:ext cx="1771043" cy="18716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2">
            <a:extLst>
              <a:ext uri="{FF2B5EF4-FFF2-40B4-BE49-F238E27FC236}">
                <a16:creationId xmlns:a16="http://schemas.microsoft.com/office/drawing/2014/main" xmlns="" id="{CF972107-C082-450E-A054-0C543BC11BD8}"/>
              </a:ext>
            </a:extLst>
          </p:cNvPr>
          <p:cNvSpPr txBox="1"/>
          <p:nvPr/>
        </p:nvSpPr>
        <p:spPr>
          <a:xfrm>
            <a:off x="467833" y="5029201"/>
            <a:ext cx="226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Independent </a:t>
            </a:r>
            <a:r>
              <a:rPr lang="en-US" altLang="ko-KR" dirty="0"/>
              <a:t>handling</a:t>
            </a:r>
            <a:endParaRPr lang="ko-KR" altLang="en-US" dirty="0"/>
          </a:p>
        </p:txBody>
      </p:sp>
      <p:sp>
        <p:nvSpPr>
          <p:cNvPr id="19" name="화살표: 오른쪽으로 구부러짐 18">
            <a:extLst>
              <a:ext uri="{FF2B5EF4-FFF2-40B4-BE49-F238E27FC236}">
                <a16:creationId xmlns:a16="http://schemas.microsoft.com/office/drawing/2014/main" xmlns="" id="{641F6BB6-29EE-456F-8FBE-B0EB4BC2F304}"/>
              </a:ext>
            </a:extLst>
          </p:cNvPr>
          <p:cNvSpPr/>
          <p:nvPr/>
        </p:nvSpPr>
        <p:spPr>
          <a:xfrm>
            <a:off x="1164245" y="3419476"/>
            <a:ext cx="1166649" cy="14783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왼쪽 중괄호 19">
            <a:extLst>
              <a:ext uri="{FF2B5EF4-FFF2-40B4-BE49-F238E27FC236}">
                <a16:creationId xmlns:a16="http://schemas.microsoft.com/office/drawing/2014/main" xmlns="" id="{52FB811C-D941-478E-80A2-B8644C1334A2}"/>
              </a:ext>
            </a:extLst>
          </p:cNvPr>
          <p:cNvSpPr/>
          <p:nvPr/>
        </p:nvSpPr>
        <p:spPr>
          <a:xfrm>
            <a:off x="3059524" y="3181351"/>
            <a:ext cx="204952" cy="2533649"/>
          </a:xfrm>
          <a:prstGeom prst="leftBrace">
            <a:avLst>
              <a:gd name="adj1" fmla="val 305475"/>
              <a:gd name="adj2" fmla="val 4942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xmlns="" id="{5D7A1455-4214-4036-AE89-7EF2441BDBFE}"/>
              </a:ext>
            </a:extLst>
          </p:cNvPr>
          <p:cNvSpPr/>
          <p:nvPr/>
        </p:nvSpPr>
        <p:spPr>
          <a:xfrm>
            <a:off x="7414224" y="4142547"/>
            <a:ext cx="1282065" cy="86677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Target2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430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xmlns="" id="{0AC14B60-F281-45A9-AAEC-F5DD62D6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/>
              <a:t>Potential Solution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EF742201-E64A-436C-8F73-748876FAD3EB}"/>
              </a:ext>
            </a:extLst>
          </p:cNvPr>
          <p:cNvSpPr/>
          <p:nvPr/>
        </p:nvSpPr>
        <p:spPr>
          <a:xfrm>
            <a:off x="535824" y="1641201"/>
            <a:ext cx="1819275" cy="6449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/>
              <a:t>Subject</a:t>
            </a:r>
            <a:endParaRPr lang="ko-KR" altLang="en-US" sz="20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0BE134B0-85E0-4642-A85D-1AC2BF9F4484}"/>
              </a:ext>
            </a:extLst>
          </p:cNvPr>
          <p:cNvSpPr/>
          <p:nvPr/>
        </p:nvSpPr>
        <p:spPr>
          <a:xfrm>
            <a:off x="3371795" y="3105151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Action1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B2E1B233-8219-43D8-A363-A389BF750155}"/>
              </a:ext>
            </a:extLst>
          </p:cNvPr>
          <p:cNvSpPr/>
          <p:nvPr/>
        </p:nvSpPr>
        <p:spPr>
          <a:xfrm>
            <a:off x="3371795" y="3800476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Action2</a:t>
            </a:r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A1B4640C-EF06-4649-9EA0-30D2FED00248}"/>
              </a:ext>
            </a:extLst>
          </p:cNvPr>
          <p:cNvSpPr/>
          <p:nvPr/>
        </p:nvSpPr>
        <p:spPr>
          <a:xfrm>
            <a:off x="3371794" y="4495801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Action3</a:t>
            </a:r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8980CD96-21CF-4B9C-852B-4B97CBF26D6E}"/>
              </a:ext>
            </a:extLst>
          </p:cNvPr>
          <p:cNvSpPr/>
          <p:nvPr/>
        </p:nvSpPr>
        <p:spPr>
          <a:xfrm>
            <a:off x="3371794" y="5181600"/>
            <a:ext cx="181927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Action4</a:t>
            </a:r>
            <a:endParaRPr lang="ko-KR" altLang="en-US" dirty="0"/>
          </a:p>
        </p:txBody>
      </p:sp>
      <p:sp>
        <p:nvSpPr>
          <p:cNvPr id="12" name="폭발: 8pt 11">
            <a:extLst>
              <a:ext uri="{FF2B5EF4-FFF2-40B4-BE49-F238E27FC236}">
                <a16:creationId xmlns:a16="http://schemas.microsoft.com/office/drawing/2014/main" xmlns="" id="{E6133077-67F8-4737-AC3B-5A72B09753CF}"/>
              </a:ext>
            </a:extLst>
          </p:cNvPr>
          <p:cNvSpPr/>
          <p:nvPr/>
        </p:nvSpPr>
        <p:spPr>
          <a:xfrm>
            <a:off x="642882" y="2064075"/>
            <a:ext cx="1819275" cy="1362073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rgbClr val="FF0000"/>
                </a:solidFill>
              </a:rPr>
              <a:t>Resource</a:t>
            </a:r>
          </a:p>
          <a:p>
            <a:pPr algn="ctr">
              <a:lnSpc>
                <a:spcPct val="80000"/>
              </a:lnSpc>
            </a:pPr>
            <a:r>
              <a:rPr lang="en-US" altLang="ko-KR" sz="1600" dirty="0">
                <a:solidFill>
                  <a:srgbClr val="FF0000"/>
                </a:solidFill>
              </a:rPr>
              <a:t>Update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xmlns="" id="{DFF51A9B-4685-4A65-8AC7-ED075949E6EE}"/>
              </a:ext>
            </a:extLst>
          </p:cNvPr>
          <p:cNvSpPr/>
          <p:nvPr/>
        </p:nvSpPr>
        <p:spPr>
          <a:xfrm>
            <a:off x="7153220" y="3824288"/>
            <a:ext cx="1282065" cy="86677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Target1</a:t>
            </a:r>
            <a:endParaRPr lang="ko-KR" altLang="en-US" dirty="0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xmlns="" id="{20C0B17F-62BC-4CD7-86D5-F1A32BF0CD3E}"/>
              </a:ext>
            </a:extLst>
          </p:cNvPr>
          <p:cNvCxnSpPr>
            <a:stCxn id="8" idx="3"/>
            <a:endCxn id="13" idx="2"/>
          </p:cNvCxnSpPr>
          <p:nvPr/>
        </p:nvCxnSpPr>
        <p:spPr>
          <a:xfrm>
            <a:off x="5191070" y="3333751"/>
            <a:ext cx="1962150" cy="9239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xmlns="" id="{D324301B-B494-4AEE-B58C-446F232ABDD4}"/>
              </a:ext>
            </a:extLst>
          </p:cNvPr>
          <p:cNvCxnSpPr>
            <a:stCxn id="9" idx="3"/>
            <a:endCxn id="13" idx="2"/>
          </p:cNvCxnSpPr>
          <p:nvPr/>
        </p:nvCxnSpPr>
        <p:spPr>
          <a:xfrm>
            <a:off x="5191070" y="4029076"/>
            <a:ext cx="1962150" cy="228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xmlns="" id="{9088EF96-1231-4A80-B576-1AACCF9A2413}"/>
              </a:ext>
            </a:extLst>
          </p:cNvPr>
          <p:cNvCxnSpPr>
            <a:cxnSpLocks/>
            <a:stCxn id="10" idx="3"/>
            <a:endCxn id="23" idx="2"/>
          </p:cNvCxnSpPr>
          <p:nvPr/>
        </p:nvCxnSpPr>
        <p:spPr>
          <a:xfrm>
            <a:off x="5191069" y="4724401"/>
            <a:ext cx="2218982" cy="4522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xmlns="" id="{2E319D82-95CF-4A83-B955-3A650D45D98B}"/>
              </a:ext>
            </a:extLst>
          </p:cNvPr>
          <p:cNvCxnSpPr>
            <a:stCxn id="11" idx="3"/>
            <a:endCxn id="13" idx="2"/>
          </p:cNvCxnSpPr>
          <p:nvPr/>
        </p:nvCxnSpPr>
        <p:spPr>
          <a:xfrm flipV="1">
            <a:off x="5191069" y="4257676"/>
            <a:ext cx="1962151" cy="11525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6">
            <a:extLst>
              <a:ext uri="{FF2B5EF4-FFF2-40B4-BE49-F238E27FC236}">
                <a16:creationId xmlns:a16="http://schemas.microsoft.com/office/drawing/2014/main" xmlns="" id="{35B6E703-2451-4E78-983A-3476B9AC6CAB}"/>
              </a:ext>
            </a:extLst>
          </p:cNvPr>
          <p:cNvSpPr txBox="1"/>
          <p:nvPr/>
        </p:nvSpPr>
        <p:spPr>
          <a:xfrm>
            <a:off x="465039" y="4944704"/>
            <a:ext cx="204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Grouping </a:t>
            </a:r>
            <a:r>
              <a:rPr lang="en-US" altLang="ko-KR" dirty="0" smtClean="0"/>
              <a:t>or</a:t>
            </a:r>
            <a:endParaRPr lang="en-US" altLang="ko-KR" dirty="0"/>
          </a:p>
          <a:p>
            <a:r>
              <a:rPr lang="en-US" altLang="ko-KR" dirty="0" smtClean="0"/>
              <a:t>sequential </a:t>
            </a:r>
            <a:r>
              <a:rPr lang="en-US" altLang="ko-KR" dirty="0"/>
              <a:t>handling</a:t>
            </a:r>
            <a:endParaRPr lang="ko-KR" altLang="en-US" dirty="0"/>
          </a:p>
        </p:txBody>
      </p:sp>
      <p:sp>
        <p:nvSpPr>
          <p:cNvPr id="19" name="화살표: 오른쪽으로 구부러짐 18">
            <a:extLst>
              <a:ext uri="{FF2B5EF4-FFF2-40B4-BE49-F238E27FC236}">
                <a16:creationId xmlns:a16="http://schemas.microsoft.com/office/drawing/2014/main" xmlns="" id="{EAB21715-D1E0-478A-8D6D-EEF2FB860318}"/>
              </a:ext>
            </a:extLst>
          </p:cNvPr>
          <p:cNvSpPr/>
          <p:nvPr/>
        </p:nvSpPr>
        <p:spPr>
          <a:xfrm>
            <a:off x="1097010" y="3343276"/>
            <a:ext cx="1166649" cy="14783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xmlns="" id="{2BE35CF1-587B-4622-9ADA-69C73B68EF81}"/>
              </a:ext>
            </a:extLst>
          </p:cNvPr>
          <p:cNvSpPr/>
          <p:nvPr/>
        </p:nvSpPr>
        <p:spPr>
          <a:xfrm>
            <a:off x="2765019" y="3142957"/>
            <a:ext cx="408278" cy="41939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xmlns="" id="{6D1277D3-E67D-46DB-AA4B-3ADE4659CC5B}"/>
              </a:ext>
            </a:extLst>
          </p:cNvPr>
          <p:cNvSpPr/>
          <p:nvPr/>
        </p:nvSpPr>
        <p:spPr>
          <a:xfrm>
            <a:off x="2765019" y="3838282"/>
            <a:ext cx="408278" cy="41939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xmlns="" id="{DE70105C-2A78-47CF-9822-4C07DB0EFFAC}"/>
              </a:ext>
            </a:extLst>
          </p:cNvPr>
          <p:cNvSpPr/>
          <p:nvPr/>
        </p:nvSpPr>
        <p:spPr>
          <a:xfrm>
            <a:off x="2765019" y="5239806"/>
            <a:ext cx="408278" cy="41939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xmlns="" id="{6761C19E-AB37-4EC6-8F34-E9514A2CCC55}"/>
              </a:ext>
            </a:extLst>
          </p:cNvPr>
          <p:cNvSpPr/>
          <p:nvPr/>
        </p:nvSpPr>
        <p:spPr>
          <a:xfrm>
            <a:off x="7410051" y="4743304"/>
            <a:ext cx="1282065" cy="86677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/>
              <a:t>Target2</a:t>
            </a:r>
            <a:endParaRPr lang="ko-KR" altLang="en-US" dirty="0"/>
          </a:p>
        </p:txBody>
      </p:sp>
      <p:sp>
        <p:nvSpPr>
          <p:cNvPr id="24" name="TextBox 27">
            <a:extLst>
              <a:ext uri="{FF2B5EF4-FFF2-40B4-BE49-F238E27FC236}">
                <a16:creationId xmlns:a16="http://schemas.microsoft.com/office/drawing/2014/main" xmlns="" id="{16F16B4C-96B4-4849-85D5-D462055E981D}"/>
              </a:ext>
            </a:extLst>
          </p:cNvPr>
          <p:cNvSpPr txBox="1"/>
          <p:nvPr/>
        </p:nvSpPr>
        <p:spPr>
          <a:xfrm>
            <a:off x="4078472" y="585274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B0E6B662-A02D-4316-80E4-199ECB21D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247" y="1236321"/>
            <a:ext cx="3838389" cy="178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432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65387</TotalTime>
  <Words>211</Words>
  <Application>Microsoft Macintosh PowerPoint</Application>
  <PresentationFormat>화면 슬라이드 쇼(4:3)</PresentationFormat>
  <Paragraphs>109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맑은 고딕</vt:lpstr>
      <vt:lpstr>서울남산체 L</vt:lpstr>
      <vt:lpstr>宋体</vt:lpstr>
      <vt:lpstr>HY울릉도L</vt:lpstr>
      <vt:lpstr>SimSun</vt:lpstr>
      <vt:lpstr>Times New Roman</vt:lpstr>
      <vt:lpstr>Arial</vt:lpstr>
      <vt:lpstr>Calibri</vt:lpstr>
      <vt:lpstr>oneM2M Content Theme</vt:lpstr>
      <vt:lpstr>Discussion ON Action Triggering</vt:lpstr>
      <vt:lpstr>Knowledge-based System</vt:lpstr>
      <vt:lpstr>Intelligent System</vt:lpstr>
      <vt:lpstr>Intelligent System</vt:lpstr>
      <vt:lpstr>Current Approach</vt:lpstr>
      <vt:lpstr>Current Approach</vt:lpstr>
      <vt:lpstr>Potential Solution</vt:lpstr>
    </vt:vector>
  </TitlesOfParts>
  <Company>oneM2M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SeungMyeong</cp:lastModifiedBy>
  <cp:revision>2711</cp:revision>
  <cp:lastPrinted>2014-10-30T16:01:28Z</cp:lastPrinted>
  <dcterms:created xsi:type="dcterms:W3CDTF">2012-09-11T22:52:11Z</dcterms:created>
  <dcterms:modified xsi:type="dcterms:W3CDTF">2017-11-16T05:58:39Z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(3)jxBQVWE1UMnAj3wASpvPE0onbWc+0hbYsFUb2fA+ev496Nicl+JSrSpXSpoJuAjf6r4/LANQ
2QEu+YU+XyBjUtCUdk1LRjbbKrIAFHglfKC3lCKl8ep263AxvOppWEGOS13ENhmpnXZK580I
2rjt6uMMKsx37xQKSSpHno7WPvsL+mWBZ6jEOv2ZPnjT2BSsB7M94XLNU9u6KqF7/U2kOo6g
5xLEA+nLm7DuRgh5xH</vt:lpwstr>
  </property>
  <property fmtid="{D5CDD505-2E9C-101B-9397-08002B2CF9AE}" pid="4" name="_2015_ms_pID_7253431">
    <vt:lpwstr>aA0hYzVjjs5qXpGEAer6ImNNNOIoOFvsGwkdN8NLwtMkwflMi6bWkF
aRohIEUJg7HOoLUVs9o+IxSyYpWYszd4WT+FbMNMUz4qSaFrsNvalP3Oh6dMbRqfNcai/irU
8FpXJori85vNBS9z/i3/AudG5kQqYWyk17bSTtHtP6Dbs7ZsypJ7FjyPcN9oLf5xCucWKlGg
tRVNUdt8Z+6khKhlaKyXxNVlpPSGmyxVt6fP</vt:lpwstr>
  </property>
  <property fmtid="{D5CDD505-2E9C-101B-9397-08002B2CF9AE}" pid="5" name="_2015_ms_pID_7253432">
    <vt:lpwstr>Kctc2mCbfGJjqML5TedkxrAfpGYcoQddVggp
ZF0ObxGHSadq+jKlkt/610M5iYZ7+w==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1509951924</vt:lpwstr>
  </property>
</Properties>
</file>