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1" r:id="rId4"/>
    <p:sldId id="273" r:id="rId5"/>
    <p:sldId id="272" r:id="rId6"/>
    <p:sldId id="265" r:id="rId7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4" autoAdjust="0"/>
    <p:restoredTop sz="94660"/>
  </p:normalViewPr>
  <p:slideViewPr>
    <p:cSldViewPr snapToGrid="0">
      <p:cViewPr>
        <p:scale>
          <a:sx n="85" d="100"/>
          <a:sy n="85" d="100"/>
        </p:scale>
        <p:origin x="14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978E-C56D-684D-AB73-680C383568C6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43D9-5951-1248-8ED3-3109FE5B4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E8D662E-6289-1246-9DBB-FF026F5C2852}" type="slidenum">
              <a:rPr lang="zh-CN" altLang="en-AU"/>
              <a:pPr>
                <a:spcBef>
                  <a:spcPct val="0"/>
                </a:spcBef>
              </a:pPr>
              <a:t>2</a:t>
            </a:fld>
            <a:endParaRPr lang="en-AU" altLang="zh-CN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37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3BE48B6-3F2F-E147-9CDB-44222A08FBD6}" type="slidenum">
              <a:rPr lang="zh-CN" altLang="en-AU"/>
              <a:pPr>
                <a:spcBef>
                  <a:spcPct val="0"/>
                </a:spcBef>
              </a:pPr>
              <a:t>3</a:t>
            </a:fld>
            <a:endParaRPr lang="en-AU" altLang="zh-CN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4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01A2B33-909E-4949-85FB-B039E2D3787B}" type="slidenum">
              <a:rPr lang="zh-CN" altLang="en-AU"/>
              <a:pPr>
                <a:spcBef>
                  <a:spcPct val="0"/>
                </a:spcBef>
              </a:pPr>
              <a:t>4</a:t>
            </a:fld>
            <a:endParaRPr lang="en-AU" altLang="zh-CN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262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01A2B33-909E-4949-85FB-B039E2D3787B}" type="slidenum">
              <a:rPr lang="zh-CN" altLang="en-AU"/>
              <a:pPr>
                <a:spcBef>
                  <a:spcPct val="0"/>
                </a:spcBef>
              </a:pPr>
              <a:t>5</a:t>
            </a:fld>
            <a:endParaRPr lang="en-AU" altLang="zh-CN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42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sz="48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IoT</a:t>
            </a:r>
            <a:r>
              <a:rPr lang="en-US" altLang="zh-CN" sz="4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Service Platform Registry</a:t>
            </a:r>
            <a:endParaRPr lang="ko-KR" altLang="en-US" sz="4800" dirty="0">
              <a:solidFill>
                <a:srgbClr val="C00000"/>
              </a:solidFill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ARC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err="1">
                <a:solidFill>
                  <a:schemeClr val="bg1"/>
                </a:solidFill>
              </a:rPr>
              <a:t>Youngjin</a:t>
            </a:r>
            <a:r>
              <a:rPr lang="en-US" altLang="ja-JP" sz="2400" dirty="0">
                <a:solidFill>
                  <a:schemeClr val="bg1"/>
                </a:solidFill>
              </a:rPr>
              <a:t> Na, Min-</a:t>
            </a:r>
            <a:r>
              <a:rPr lang="en-US" altLang="ja-JP" sz="2400" dirty="0" err="1">
                <a:solidFill>
                  <a:schemeClr val="bg1"/>
                </a:solidFill>
              </a:rPr>
              <a:t>Byeong</a:t>
            </a:r>
            <a:r>
              <a:rPr lang="en-US" altLang="ja-JP" sz="2400" dirty="0">
                <a:solidFill>
                  <a:schemeClr val="bg1"/>
                </a:solidFill>
              </a:rPr>
              <a:t> Lee, </a:t>
            </a:r>
            <a:r>
              <a:rPr lang="fr-FR" altLang="ko-KR" sz="2400" dirty="0" err="1">
                <a:solidFill>
                  <a:schemeClr val="bg1"/>
                </a:solidFill>
                <a:ea typeface="맑은 고딕" charset="-127"/>
              </a:rPr>
              <a:t>Joon</a:t>
            </a:r>
            <a:r>
              <a:rPr lang="fr-FR" altLang="ko-KR" sz="2400" dirty="0">
                <a:solidFill>
                  <a:schemeClr val="bg1"/>
                </a:solidFill>
                <a:ea typeface="맑은 고딕" charset="-127"/>
              </a:rPr>
              <a:t>-Young Kim / </a:t>
            </a:r>
            <a:r>
              <a:rPr lang="en-US" altLang="ja-JP" sz="2400" dirty="0">
                <a:solidFill>
                  <a:schemeClr val="bg1"/>
                </a:solidFill>
              </a:rPr>
              <a:t>HYUNDAI Motor (TTA</a:t>
            </a:r>
            <a:r>
              <a:rPr lang="en-US" altLang="ja-JP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	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JaeSeung Song (KETI)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2018-09-17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zh-CN" sz="2400" dirty="0" smtClean="0">
                <a:solidFill>
                  <a:schemeClr val="bg1"/>
                </a:solidFill>
              </a:rPr>
              <a:t>9</a:t>
            </a:r>
            <a:r>
              <a:rPr lang="en-US" altLang="zh-CN" sz="2400" dirty="0" smtClean="0">
                <a:solidFill>
                  <a:schemeClr val="bg1"/>
                </a:solidFill>
              </a:rPr>
              <a:t>-21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5774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ARC-2018-0262-IN-CSE_Registry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18" y="129985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Arial" charset="0"/>
                <a:ea typeface="ＭＳ Ｐゴシック" charset="-128"/>
              </a:rPr>
              <a:t>Let us consider a smart city having a large number of IN-CSEs providing various </a:t>
            </a:r>
            <a:r>
              <a:rPr lang="en-US" altLang="zh-CN" sz="24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2400" dirty="0">
                <a:latin typeface="Arial" charset="0"/>
                <a:ea typeface="ＭＳ Ｐゴシック" charset="-128"/>
              </a:rPr>
              <a:t> services via various </a:t>
            </a:r>
            <a:r>
              <a:rPr lang="en-US" altLang="zh-CN" sz="24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2400" dirty="0">
                <a:latin typeface="Arial" charset="0"/>
                <a:ea typeface="ＭＳ Ｐゴシック" charset="-128"/>
              </a:rPr>
              <a:t> service providers</a:t>
            </a:r>
          </a:p>
          <a:p>
            <a:r>
              <a:rPr lang="en-US" altLang="zh-CN" sz="2400" dirty="0">
                <a:latin typeface="Arial" charset="0"/>
                <a:ea typeface="ＭＳ Ｐゴシック" charset="-128"/>
              </a:rPr>
              <a:t>Issues: </a:t>
            </a: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How to find IN-CSEs an </a:t>
            </a:r>
            <a:r>
              <a:rPr lang="en-US" altLang="zh-CN" sz="18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800" dirty="0">
                <a:latin typeface="Arial" charset="0"/>
                <a:ea typeface="ＭＳ Ｐゴシック" charset="-128"/>
              </a:rPr>
              <a:t> application wants among a large amount of </a:t>
            </a:r>
            <a:r>
              <a:rPr lang="en-US" altLang="zh-CN" sz="18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800" dirty="0">
                <a:latin typeface="Arial" charset="0"/>
                <a:ea typeface="ＭＳ Ｐゴシック" charset="-128"/>
              </a:rPr>
              <a:t> service platforms? </a:t>
            </a:r>
          </a:p>
          <a:p>
            <a:pPr lvl="1"/>
            <a:r>
              <a:rPr lang="en-US" altLang="zh-CN" sz="1800" dirty="0" smtClean="0">
                <a:latin typeface="Arial" charset="0"/>
                <a:ea typeface="ＭＳ Ｐゴシック" charset="-128"/>
              </a:rPr>
              <a:t>In some cases, </a:t>
            </a:r>
            <a:r>
              <a:rPr lang="en-US" altLang="zh-CN" sz="18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800" dirty="0">
                <a:latin typeface="Arial" charset="0"/>
                <a:ea typeface="ＭＳ Ｐゴシック" charset="-128"/>
              </a:rPr>
              <a:t> </a:t>
            </a:r>
            <a:r>
              <a:rPr lang="en-US" altLang="zh-CN" sz="1800" dirty="0" smtClean="0">
                <a:latin typeface="Arial" charset="0"/>
                <a:ea typeface="ＭＳ Ｐゴシック" charset="-128"/>
              </a:rPr>
              <a:t>applications do </a:t>
            </a:r>
            <a:r>
              <a:rPr lang="en-US" altLang="zh-CN" sz="1800" dirty="0">
                <a:latin typeface="Arial" charset="0"/>
                <a:ea typeface="ＭＳ Ｐゴシック" charset="-128"/>
              </a:rPr>
              <a:t>not necessarily need to know which provider provides the </a:t>
            </a:r>
            <a:r>
              <a:rPr lang="en-US" altLang="zh-CN" sz="1800" dirty="0" smtClean="0">
                <a:latin typeface="Arial" charset="0"/>
                <a:ea typeface="ＭＳ Ｐゴシック" charset="-128"/>
              </a:rPr>
              <a:t>service. There are plenty of public </a:t>
            </a:r>
            <a:r>
              <a:rPr lang="en-US" altLang="zh-CN" sz="1800" dirty="0" err="1" smtClean="0">
                <a:latin typeface="Arial" charset="0"/>
                <a:ea typeface="ＭＳ Ｐゴシック" charset="-128"/>
              </a:rPr>
              <a:t>IoT</a:t>
            </a:r>
            <a:r>
              <a:rPr lang="en-US" altLang="zh-CN" sz="1800" dirty="0" smtClean="0">
                <a:latin typeface="Arial" charset="0"/>
                <a:ea typeface="ＭＳ Ｐゴシック" charset="-128"/>
              </a:rPr>
              <a:t> services from different </a:t>
            </a:r>
            <a:r>
              <a:rPr lang="en-US" altLang="zh-CN" sz="1800" dirty="0" err="1" smtClean="0">
                <a:latin typeface="Arial" charset="0"/>
                <a:ea typeface="ＭＳ Ｐゴシック" charset="-128"/>
              </a:rPr>
              <a:t>IoT</a:t>
            </a:r>
            <a:r>
              <a:rPr lang="en-US" altLang="zh-CN" sz="1800" dirty="0" smtClean="0">
                <a:latin typeface="Arial" charset="0"/>
                <a:ea typeface="ＭＳ Ｐゴシック" charset="-128"/>
              </a:rPr>
              <a:t> platforms</a:t>
            </a:r>
            <a:endParaRPr lang="en-US" altLang="zh-CN" sz="1800" dirty="0">
              <a:latin typeface="Arial" charset="0"/>
              <a:ea typeface="ＭＳ Ｐゴシック" charset="-128"/>
            </a:endParaRP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What if Alice (from Nice) visits </a:t>
            </a:r>
            <a:r>
              <a:rPr lang="en-US" altLang="zh-CN" sz="1800" dirty="0" err="1" smtClean="0">
                <a:latin typeface="Arial" charset="0"/>
                <a:ea typeface="ＭＳ Ｐゴシック" charset="-128"/>
              </a:rPr>
              <a:t>Bundang</a:t>
            </a:r>
            <a:r>
              <a:rPr lang="en-US" altLang="zh-CN" sz="1800" dirty="0" smtClean="0">
                <a:latin typeface="Arial" charset="0"/>
                <a:ea typeface="ＭＳ Ｐゴシック" charset="-128"/>
              </a:rPr>
              <a:t>. </a:t>
            </a:r>
            <a:r>
              <a:rPr lang="en-US" altLang="zh-CN" sz="1800" dirty="0">
                <a:latin typeface="Arial" charset="0"/>
                <a:ea typeface="ＭＳ Ｐゴシック" charset="-128"/>
              </a:rPr>
              <a:t>Could Alice </a:t>
            </a:r>
            <a:r>
              <a:rPr lang="en-US" altLang="zh-CN" sz="1800" dirty="0" smtClean="0">
                <a:latin typeface="Arial" charset="0"/>
                <a:ea typeface="ＭＳ Ｐゴシック" charset="-128"/>
              </a:rPr>
              <a:t>discover </a:t>
            </a:r>
            <a:r>
              <a:rPr lang="en-US" altLang="zh-CN" sz="1800" dirty="0">
                <a:latin typeface="Arial" charset="0"/>
                <a:ea typeface="ＭＳ Ｐゴシック" charset="-128"/>
              </a:rPr>
              <a:t>available IN-CSEs for smart </a:t>
            </a:r>
            <a:r>
              <a:rPr lang="en-US" altLang="zh-CN" sz="1800" dirty="0" smtClean="0">
                <a:latin typeface="Arial" charset="0"/>
                <a:ea typeface="ＭＳ Ｐゴシック" charset="-128"/>
              </a:rPr>
              <a:t>parking with her oneM2M smartphone application? </a:t>
            </a:r>
            <a:endParaRPr lang="en-US" altLang="zh-CN" sz="1800" dirty="0">
              <a:latin typeface="Arial" charset="0"/>
              <a:ea typeface="ＭＳ Ｐゴシック" charset="-128"/>
            </a:endParaRP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Could </a:t>
            </a:r>
            <a:r>
              <a:rPr lang="en-US" altLang="zh-CN" sz="18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800" dirty="0">
                <a:latin typeface="Arial" charset="0"/>
                <a:ea typeface="ＭＳ Ｐゴシック" charset="-128"/>
              </a:rPr>
              <a:t> applications know which IN-CSEs provide service for V2X or Smart Parking? </a:t>
            </a:r>
          </a:p>
          <a:p>
            <a:pPr lvl="1"/>
            <a:r>
              <a:rPr lang="en-US" altLang="zh-CN" sz="1800" dirty="0">
                <a:latin typeface="Arial" charset="0"/>
                <a:ea typeface="ＭＳ Ｐゴシック" charset="-128"/>
              </a:rPr>
              <a:t>Do we know how many oneM2M </a:t>
            </a:r>
            <a:r>
              <a:rPr lang="en-US" altLang="zh-CN" sz="18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zh-CN" sz="1800" dirty="0">
                <a:latin typeface="Arial" charset="0"/>
                <a:ea typeface="ＭＳ Ｐゴシック" charset="-128"/>
              </a:rPr>
              <a:t> service platforms are running over the world? </a:t>
            </a:r>
            <a:endParaRPr lang="en-US" sz="1800" dirty="0"/>
          </a:p>
          <a:p>
            <a:pPr lvl="1"/>
            <a:endParaRPr lang="en-US" altLang="ko-KR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696" y="0"/>
            <a:ext cx="8352104" cy="11735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Issues</a:t>
            </a:r>
            <a:endParaRPr lang="en-US" sz="3600" dirty="0"/>
          </a:p>
        </p:txBody>
      </p:sp>
      <p:sp>
        <p:nvSpPr>
          <p:cNvPr id="2" name="Rounded Rectangle 1"/>
          <p:cNvSpPr/>
          <p:nvPr/>
        </p:nvSpPr>
        <p:spPr>
          <a:xfrm>
            <a:off x="449705" y="5021705"/>
            <a:ext cx="10987790" cy="1049311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 concept of registry service is required to discovery IN-CSE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380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696" y="0"/>
            <a:ext cx="9558812" cy="1173570"/>
          </a:xfrm>
        </p:spPr>
        <p:txBody>
          <a:bodyPr>
            <a:normAutofit/>
          </a:bodyPr>
          <a:lstStyle/>
          <a:p>
            <a:r>
              <a:rPr lang="en-US" dirty="0" smtClean="0"/>
              <a:t>High-level concept of </a:t>
            </a:r>
            <a:r>
              <a:rPr lang="en-US" dirty="0" smtClean="0"/>
              <a:t>IN-CSE Registry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8201023" y="1993794"/>
            <a:ext cx="1944688" cy="720725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737373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"/>
                <a:cs typeface=""/>
              </a:rPr>
              <a:t>oneM2M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"/>
                <a:cs typeface=""/>
              </a:rPr>
              <a:t>Service Provider</a:t>
            </a:r>
          </a:p>
        </p:txBody>
      </p:sp>
      <p:sp>
        <p:nvSpPr>
          <p:cNvPr id="35" name="Can 34"/>
          <p:cNvSpPr/>
          <p:nvPr/>
        </p:nvSpPr>
        <p:spPr>
          <a:xfrm>
            <a:off x="1883426" y="1885844"/>
            <a:ext cx="1584325" cy="936625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rgbClr val="737373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"/>
                <a:cs typeface=""/>
              </a:rPr>
              <a:t>Service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"/>
                <a:cs typeface=""/>
              </a:rPr>
              <a:t>Registry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721501" y="5443432"/>
            <a:ext cx="1944687" cy="720725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737373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"/>
                <a:cs typeface=""/>
              </a:rPr>
              <a:t>oneM2M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"/>
                <a:cs typeface=""/>
              </a:rPr>
              <a:t>Service Requestor</a:t>
            </a: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3791757" y="1747495"/>
            <a:ext cx="41530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charset="2"/>
              <a:buChar char="n"/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Char char="»"/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Char char="–"/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 charset="0"/>
              </a:rPr>
              <a:t>1. Registration request for service description</a:t>
            </a:r>
          </a:p>
        </p:txBody>
      </p:sp>
      <p:cxnSp>
        <p:nvCxnSpPr>
          <p:cNvPr id="39" name="Straight Arrow Connector 38"/>
          <p:cNvCxnSpPr>
            <a:stCxn id="46" idx="0"/>
          </p:cNvCxnSpPr>
          <p:nvPr/>
        </p:nvCxnSpPr>
        <p:spPr>
          <a:xfrm flipH="1" flipV="1">
            <a:off x="2675588" y="2822469"/>
            <a:ext cx="19050" cy="2620963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2716863" y="3613044"/>
            <a:ext cx="5041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charset="2"/>
              <a:buChar char="n"/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Char char="»"/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Char char="–"/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Times New Roman" charset="0"/>
              </a:rPr>
              <a:t>2. Query for available services (i.e. IN-CSE) in the registry</a:t>
            </a: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2716863" y="4060719"/>
            <a:ext cx="4991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charset="2"/>
              <a:buChar char="n"/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Char char="»"/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Char char="–"/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Times New Roman" charset="0"/>
              </a:rPr>
              <a:t>3. Discovery results (with status)</a:t>
            </a: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2716863" y="4492519"/>
            <a:ext cx="4991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charset="2"/>
              <a:buChar char="n"/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Char char="»"/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Char char="–"/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Times New Roman" charset="0"/>
              </a:rPr>
              <a:t>4. Request for the selected IN-CSE</a:t>
            </a:r>
          </a:p>
        </p:txBody>
      </p:sp>
      <p:sp>
        <p:nvSpPr>
          <p:cNvPr id="44" name="Rectangle 25"/>
          <p:cNvSpPr>
            <a:spLocks noChangeArrowheads="1"/>
          </p:cNvSpPr>
          <p:nvPr/>
        </p:nvSpPr>
        <p:spPr bwMode="auto">
          <a:xfrm>
            <a:off x="2729563" y="4943369"/>
            <a:ext cx="4989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charset="2"/>
              <a:buChar char="n"/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Char char="»"/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Char char="–"/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Times New Roman" charset="0"/>
              </a:rPr>
              <a:t>5. Service information for the selected IN-CSE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467750" y="2528782"/>
            <a:ext cx="4716000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headEnd type="triangle"/>
            <a:tailEnd type="none"/>
          </a:ln>
          <a:effectLst/>
        </p:spPr>
      </p:cxnSp>
      <p:sp>
        <p:nvSpPr>
          <p:cNvPr id="46" name="Rectangle 34"/>
          <p:cNvSpPr>
            <a:spLocks noChangeArrowheads="1"/>
          </p:cNvSpPr>
          <p:nvPr/>
        </p:nvSpPr>
        <p:spPr bwMode="auto">
          <a:xfrm>
            <a:off x="4601226" y="2528782"/>
            <a:ext cx="2339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charset="2"/>
              <a:buChar char="n"/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Char char="»"/>
              <a:defRPr sz="2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Char char="–"/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  <a:latin typeface="Times New Roman" charset="0"/>
              </a:rPr>
              <a:t>6. Availability check</a:t>
            </a:r>
          </a:p>
        </p:txBody>
      </p:sp>
      <p:cxnSp>
        <p:nvCxnSpPr>
          <p:cNvPr id="532" name="Straight Arrow Connector 531"/>
          <p:cNvCxnSpPr/>
          <p:nvPr/>
        </p:nvCxnSpPr>
        <p:spPr>
          <a:xfrm flipH="1">
            <a:off x="3467750" y="2171516"/>
            <a:ext cx="4716000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headEnd type="non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55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1900" dirty="0" smtClean="0">
                <a:latin typeface="Arial" charset="0"/>
                <a:ea typeface="ＭＳ Ｐゴシック" charset="-128"/>
              </a:rPr>
              <a:t>Service Platform registry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To discover oneM2M Service Platforms, a service platform registry is needed. 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This requires describing and registering the oneM2M service layer platform (i.e., IN-CSE)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Publication of IN-CSE requires proper description of hosting </a:t>
            </a:r>
            <a:r>
              <a:rPr lang="en-US" altLang="en-US" sz="17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en-US" sz="1700" dirty="0">
                <a:latin typeface="Arial" charset="0"/>
                <a:ea typeface="ＭＳ Ｐゴシック" charset="-128"/>
              </a:rPr>
              <a:t> service in terms of business, service, and technical information. </a:t>
            </a:r>
            <a:endParaRPr lang="en-US" altLang="zh-CN" sz="1700" dirty="0">
              <a:latin typeface="Arial" charset="0"/>
              <a:ea typeface="ＭＳ Ｐゴシック" charset="-128"/>
            </a:endParaRPr>
          </a:p>
          <a:p>
            <a:r>
              <a:rPr lang="en-US" altLang="zh-CN" sz="1900" dirty="0" smtClean="0">
                <a:latin typeface="Arial" charset="0"/>
                <a:ea typeface="ＭＳ Ｐゴシック" charset="-128"/>
              </a:rPr>
              <a:t>Service Platform discovery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Service platform discovery is the process of locating </a:t>
            </a:r>
            <a:r>
              <a:rPr lang="en-US" altLang="en-US" sz="17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en-US" sz="1700" dirty="0">
                <a:latin typeface="Arial" charset="0"/>
                <a:ea typeface="ＭＳ Ｐゴシック" charset="-128"/>
              </a:rPr>
              <a:t> service providers, and retrieving </a:t>
            </a:r>
            <a:r>
              <a:rPr lang="en-US" altLang="en-US" sz="17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en-US" sz="1700" dirty="0">
                <a:latin typeface="Arial" charset="0"/>
                <a:ea typeface="ＭＳ Ｐゴシック" charset="-128"/>
              </a:rPr>
              <a:t> service provider descriptions that have been previously published.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After the discovery process is complete, the </a:t>
            </a:r>
            <a:r>
              <a:rPr lang="en-US" altLang="en-US" sz="1700" dirty="0" err="1">
                <a:latin typeface="Arial" charset="0"/>
                <a:ea typeface="ＭＳ Ｐゴシック" charset="-128"/>
              </a:rPr>
              <a:t>IoT</a:t>
            </a:r>
            <a:r>
              <a:rPr lang="en-US" altLang="en-US" sz="1700" dirty="0">
                <a:latin typeface="Arial" charset="0"/>
                <a:ea typeface="ＭＳ Ｐゴシック" charset="-128"/>
              </a:rPr>
              <a:t> application should know the exact location of an IN-CSE via </a:t>
            </a:r>
            <a:r>
              <a:rPr lang="en-US" altLang="en-US" sz="1700" dirty="0" smtClean="0">
                <a:latin typeface="Arial" charset="0"/>
                <a:ea typeface="ＭＳ Ｐゴシック" charset="-128"/>
              </a:rPr>
              <a:t>Contact of Address (CoA), </a:t>
            </a:r>
            <a:r>
              <a:rPr lang="en-US" altLang="en-US" sz="1700" dirty="0">
                <a:latin typeface="Arial" charset="0"/>
                <a:ea typeface="ＭＳ Ｐゴシック" charset="-128"/>
              </a:rPr>
              <a:t>its capabilities, and how to interface with it</a:t>
            </a:r>
            <a:r>
              <a:rPr lang="en-US" altLang="en-US" sz="1700" dirty="0" smtClean="0">
                <a:latin typeface="Arial" charset="0"/>
                <a:ea typeface="ＭＳ Ｐゴシック" charset="-128"/>
              </a:rPr>
              <a:t>.</a:t>
            </a:r>
            <a:endParaRPr lang="en-US" altLang="zh-CN" sz="1700" dirty="0" smtClean="0">
              <a:latin typeface="Arial" charset="0"/>
              <a:ea typeface="ＭＳ Ｐゴシック" charset="-128"/>
            </a:endParaRPr>
          </a:p>
          <a:p>
            <a:r>
              <a:rPr lang="en-US" altLang="zh-CN" sz="1900" dirty="0" smtClean="0">
                <a:latin typeface="Arial" charset="0"/>
                <a:ea typeface="ＭＳ Ｐゴシック" charset="-128"/>
              </a:rPr>
              <a:t>How to contact Service Platform? 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Registry can be operated via SDO(s) similar to App-ID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Contact of Address (CoA) of the Registry can be </a:t>
            </a:r>
            <a:r>
              <a:rPr lang="en-US" altLang="en-US" sz="1700" dirty="0" smtClean="0">
                <a:latin typeface="Arial" charset="0"/>
                <a:ea typeface="ＭＳ Ｐゴシック" charset="-128"/>
              </a:rPr>
              <a:t>pre-provisioned</a:t>
            </a:r>
            <a:endParaRPr lang="en-US" altLang="zh-CN" sz="1700" dirty="0" smtClean="0">
              <a:latin typeface="Arial" charset="0"/>
              <a:ea typeface="ＭＳ Ｐゴシック" charset="-128"/>
            </a:endParaRPr>
          </a:p>
          <a:p>
            <a:r>
              <a:rPr lang="en-US" altLang="zh-CN" sz="1900" dirty="0" smtClean="0">
                <a:latin typeface="Arial" charset="0"/>
                <a:ea typeface="ＭＳ Ｐゴシック" charset="-128"/>
              </a:rPr>
              <a:t>Checking liveness of registered IN-CSE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Registry should check the liveness of registered IN-CSE(s) periodically</a:t>
            </a:r>
          </a:p>
          <a:p>
            <a:pPr lvl="1"/>
            <a:r>
              <a:rPr lang="en-US" altLang="en-US" sz="1700" dirty="0">
                <a:latin typeface="Arial" charset="0"/>
                <a:ea typeface="ＭＳ Ｐゴシック" charset="-128"/>
              </a:rPr>
              <a:t>Some IN-CSEs will not be available because of various reasons, for example, </a:t>
            </a:r>
            <a:r>
              <a:rPr lang="en-US" altLang="en-US" sz="1700" dirty="0" smtClean="0">
                <a:latin typeface="Arial" charset="0"/>
                <a:ea typeface="ＭＳ Ｐゴシック" charset="-128"/>
              </a:rPr>
              <a:t>Maintenance</a:t>
            </a:r>
            <a:endParaRPr lang="en-US" altLang="zh-CN" sz="1700" dirty="0">
              <a:latin typeface="Arial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Registry works?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8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>
                <a:latin typeface="Arial" charset="0"/>
                <a:ea typeface="ＭＳ Ｐゴシック" charset="-128"/>
              </a:rPr>
              <a:t>oneM2M System shall enable M2M applications to discover M2M Infrastructure Nodes and available M2M services via oneM2M Registry </a:t>
            </a:r>
          </a:p>
          <a:p>
            <a:r>
              <a:rPr lang="en-US" altLang="zh-CN" sz="1800" dirty="0">
                <a:latin typeface="Arial" charset="0"/>
                <a:ea typeface="ＭＳ Ｐゴシック" charset="-128"/>
              </a:rPr>
              <a:t>oneM2M System shall enable M2M Infrastructure Nodes to notify its availability to oneM2M Registry</a:t>
            </a:r>
            <a:endParaRPr lang="en-US" altLang="zh-CN" sz="1800" dirty="0">
              <a:latin typeface="Arial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Requirements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4695" y="3702570"/>
            <a:ext cx="10852879" cy="794479"/>
          </a:xfrm>
          <a:prstGeom prst="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ARC-2018-0263, </a:t>
            </a:r>
            <a:r>
              <a:rPr lang="en-US" sz="2400" smtClean="0"/>
              <a:t>Architectural requirements for IN-CSE registry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4321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306</Words>
  <Application>Microsoft Macintosh PowerPoint</Application>
  <PresentationFormat>Widescreen</PresentationFormat>
  <Paragraphs>51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Calibri</vt:lpstr>
      <vt:lpstr>MS PGothic</vt:lpstr>
      <vt:lpstr>ＭＳ Ｐゴシック</vt:lpstr>
      <vt:lpstr>Myriad Pro</vt:lpstr>
      <vt:lpstr>Myriad Pro Light</vt:lpstr>
      <vt:lpstr>SimSun</vt:lpstr>
      <vt:lpstr>맑은 고딕</vt:lpstr>
      <vt:lpstr>Arial</vt:lpstr>
      <vt:lpstr>Times New Roman</vt:lpstr>
      <vt:lpstr>Office Theme</vt:lpstr>
      <vt:lpstr>IoT Service Platform Registry</vt:lpstr>
      <vt:lpstr>Issues</vt:lpstr>
      <vt:lpstr>High-level concept of IN-CSE Registry</vt:lpstr>
      <vt:lpstr>How Registry works? </vt:lpstr>
      <vt:lpstr>Architectural Requirements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45</cp:revision>
  <dcterms:created xsi:type="dcterms:W3CDTF">2017-09-21T15:46:31Z</dcterms:created>
  <dcterms:modified xsi:type="dcterms:W3CDTF">2018-09-09T22:49:10Z</dcterms:modified>
</cp:coreProperties>
</file>