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8" r:id="rId3"/>
    <p:sldMasterId id="2147483769" r:id="rId4"/>
    <p:sldMasterId id="2147483792" r:id="rId5"/>
    <p:sldMasterId id="2147483804" r:id="rId6"/>
  </p:sldMasterIdLst>
  <p:notesMasterIdLst>
    <p:notesMasterId r:id="rId16"/>
  </p:notesMasterIdLst>
  <p:handoutMasterIdLst>
    <p:handoutMasterId r:id="rId17"/>
  </p:handoutMasterIdLst>
  <p:sldIdLst>
    <p:sldId id="328" r:id="rId7"/>
    <p:sldId id="590" r:id="rId8"/>
    <p:sldId id="594" r:id="rId9"/>
    <p:sldId id="595" r:id="rId10"/>
    <p:sldId id="597" r:id="rId11"/>
    <p:sldId id="599" r:id="rId12"/>
    <p:sldId id="600" r:id="rId13"/>
    <p:sldId id="601" r:id="rId14"/>
    <p:sldId id="589"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5pPr>
    <a:lvl6pPr marL="2286000" algn="l" defTabSz="914400" rtl="0" eaLnBrk="1" latinLnBrk="0" hangingPunct="1">
      <a:defRPr kern="1200">
        <a:solidFill>
          <a:schemeClr val="tx1"/>
        </a:solidFill>
        <a:latin typeface="Arial" pitchFamily="34" charset="0"/>
        <a:ea typeface="ＭＳ Ｐゴシック" pitchFamily="34" charset="-128"/>
        <a:cs typeface="Arial" pitchFamily="34" charset="0"/>
      </a:defRPr>
    </a:lvl6pPr>
    <a:lvl7pPr marL="2743200" algn="l" defTabSz="914400" rtl="0" eaLnBrk="1" latinLnBrk="0" hangingPunct="1">
      <a:defRPr kern="1200">
        <a:solidFill>
          <a:schemeClr val="tx1"/>
        </a:solidFill>
        <a:latin typeface="Arial" pitchFamily="34" charset="0"/>
        <a:ea typeface="ＭＳ Ｐゴシック" pitchFamily="34" charset="-128"/>
        <a:cs typeface="Arial" pitchFamily="34" charset="0"/>
      </a:defRPr>
    </a:lvl7pPr>
    <a:lvl8pPr marL="3200400" algn="l" defTabSz="914400" rtl="0" eaLnBrk="1" latinLnBrk="0" hangingPunct="1">
      <a:defRPr kern="1200">
        <a:solidFill>
          <a:schemeClr val="tx1"/>
        </a:solidFill>
        <a:latin typeface="Arial" pitchFamily="34" charset="0"/>
        <a:ea typeface="ＭＳ Ｐゴシック" pitchFamily="34" charset="-128"/>
        <a:cs typeface="Arial" pitchFamily="34" charset="0"/>
      </a:defRPr>
    </a:lvl8pPr>
    <a:lvl9pPr marL="3657600" algn="l" defTabSz="914400" rtl="0" eaLnBrk="1" latinLnBrk="0" hangingPunct="1">
      <a:defRPr kern="1200">
        <a:solidFill>
          <a:schemeClr val="tx1"/>
        </a:solidFill>
        <a:latin typeface="Arial" pitchFamily="34" charset="0"/>
        <a:ea typeface="ＭＳ Ｐゴシック" pitchFamily="34" charset="-128"/>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ost" initials="LF"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7CA8"/>
    <a:srgbClr val="FFFF66"/>
    <a:srgbClr val="6600FF"/>
    <a:srgbClr val="FFCCCC"/>
    <a:srgbClr val="FFCCFF"/>
    <a:srgbClr val="FF99CC"/>
    <a:srgbClr val="FFFF99"/>
    <a:srgbClr val="CCE9AD"/>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27" autoAdjust="0"/>
    <p:restoredTop sz="94700" autoAdjust="0"/>
  </p:normalViewPr>
  <p:slideViewPr>
    <p:cSldViewPr>
      <p:cViewPr varScale="1">
        <p:scale>
          <a:sx n="72" d="100"/>
          <a:sy n="72" d="100"/>
        </p:scale>
        <p:origin x="-94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02D9214-47B5-4B80-9242-3DC62F910FE9}" type="datetimeFigureOut">
              <a:rPr lang="en-US" smtClean="0"/>
              <a:pPr/>
              <a:t>2/10/2015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21BA5B4-E64B-4A14-924F-1B6F22777DB5}" type="slidenum">
              <a:rPr lang="en-US" smtClean="0"/>
              <a:pPr/>
              <a:t>‹#›</a:t>
            </a:fld>
            <a:endParaRPr lang="en-US"/>
          </a:p>
        </p:txBody>
      </p:sp>
    </p:spTree>
    <p:extLst>
      <p:ext uri="{BB962C8B-B14F-4D97-AF65-F5344CB8AC3E}">
        <p14:creationId xmlns:p14="http://schemas.microsoft.com/office/powerpoint/2010/main" val="2838176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BF4D8202-FFDF-4CC7-BBF2-C69EB68BF7B5}" type="datetimeFigureOut">
              <a:rPr lang="en-US"/>
              <a:pPr>
                <a:defRPr/>
              </a:pPr>
              <a:t>2/10/2015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993A4A3F-4063-4517-B816-5DF78939C1C6}" type="slidenum">
              <a:rPr lang="en-US"/>
              <a:pPr>
                <a:defRPr/>
              </a:pPr>
              <a:t>‹#›</a:t>
            </a:fld>
            <a:endParaRPr lang="en-US"/>
          </a:p>
        </p:txBody>
      </p:sp>
    </p:spTree>
    <p:extLst>
      <p:ext uri="{BB962C8B-B14F-4D97-AF65-F5344CB8AC3E}">
        <p14:creationId xmlns:p14="http://schemas.microsoft.com/office/powerpoint/2010/main" val="14715477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
          <p:cNvSpPr>
            <a:spLocks noGrp="1" noChangeArrowheads="1"/>
          </p:cNvSpPr>
          <p:nvPr>
            <p:ph type="sldNum" sz="quarter" idx="5"/>
          </p:nvPr>
        </p:nvSpPr>
        <p:spPr>
          <a:noFill/>
        </p:spPr>
        <p:txBody>
          <a:bodyPr/>
          <a:lstStyle/>
          <a:p>
            <a:fld id="{79756652-5681-4DF4-B50A-A9CBFD96A020}" type="slidenum">
              <a:rPr lang="en-US" altLang="ja-JP"/>
              <a:pPr/>
              <a:t>1</a:t>
            </a:fld>
            <a:endParaRPr lang="en-US" altLang="ja-JP"/>
          </a:p>
        </p:txBody>
      </p:sp>
      <p:sp>
        <p:nvSpPr>
          <p:cNvPr id="35843" name="Rectangle 2"/>
          <p:cNvSpPr>
            <a:spLocks noGrp="1" noRot="1" noChangeAspect="1" noChangeArrowheads="1" noTextEdit="1"/>
          </p:cNvSpPr>
          <p:nvPr>
            <p:ph type="sldImg"/>
          </p:nvPr>
        </p:nvSpPr>
        <p:spPr>
          <a:xfrm>
            <a:off x="1182688" y="698500"/>
            <a:ext cx="4646612" cy="3484563"/>
          </a:xfrm>
          <a:ln/>
        </p:spPr>
      </p:sp>
      <p:sp>
        <p:nvSpPr>
          <p:cNvPr id="35844" name="Rectangle 3"/>
          <p:cNvSpPr>
            <a:spLocks noGrp="1" noChangeArrowheads="1"/>
          </p:cNvSpPr>
          <p:nvPr>
            <p:ph type="body" idx="1"/>
          </p:nvPr>
        </p:nvSpPr>
        <p:spPr>
          <a:xfrm>
            <a:off x="701041" y="4416385"/>
            <a:ext cx="5608320" cy="4181597"/>
          </a:xfrm>
          <a:noFill/>
          <a:ln/>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6DC6EE-D32E-4A0C-8071-1B467AD16579}" type="slidenum">
              <a:rPr lang="en-US" altLang="ja-JP">
                <a:solidFill>
                  <a:prstClr val="black"/>
                </a:solidFill>
              </a:rPr>
              <a:pPr/>
              <a:t>9</a:t>
            </a:fld>
            <a:endParaRPr lang="en-US" altLang="ja-JP">
              <a:solidFill>
                <a:prstClr val="black"/>
              </a:solidFill>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xfrm>
            <a:off x="533895" y="4415791"/>
            <a:ext cx="5942612" cy="4504558"/>
          </a:xfrm>
        </p:spPr>
        <p:txBody>
          <a:bodyPr/>
          <a:lstStyle/>
          <a:p>
            <a:r>
              <a:rPr lang="en-US" altLang="ja-JP">
                <a:ea typeface="ＭＳ Ｐゴシック" pitchFamily="50" charset="-128"/>
              </a:rPr>
              <a:t>NEC's brand statement, "Empowered by Innovation," expresses our commitment to empowering people and society through continuous innovation in every area of our businesses, fueled by our infinite passion for innovation and our customer-focused spirit of collaboration.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T_7th_0707_high_タイトル_001_200"/>
          <p:cNvPicPr>
            <a:picLocks noChangeAspect="1" noChangeArrowheads="1"/>
          </p:cNvPicPr>
          <p:nvPr/>
        </p:nvPicPr>
        <p:blipFill>
          <a:blip r:embed="rId2" cstate="print"/>
          <a:srcRect/>
          <a:stretch>
            <a:fillRect/>
          </a:stretch>
        </p:blipFill>
        <p:spPr bwMode="auto">
          <a:xfrm>
            <a:off x="0" y="0"/>
            <a:ext cx="9144000" cy="3127375"/>
          </a:xfrm>
          <a:prstGeom prst="rect">
            <a:avLst/>
          </a:prstGeom>
          <a:noFill/>
          <a:ln w="9525">
            <a:noFill/>
            <a:miter lim="800000"/>
            <a:headEnd/>
            <a:tailEnd/>
          </a:ln>
        </p:spPr>
      </p:pic>
      <p:sp>
        <p:nvSpPr>
          <p:cNvPr id="6147" name="Rectangle 3"/>
          <p:cNvSpPr>
            <a:spLocks noGrp="1" noChangeArrowheads="1"/>
          </p:cNvSpPr>
          <p:nvPr>
            <p:ph type="ctrTitle"/>
          </p:nvPr>
        </p:nvSpPr>
        <p:spPr>
          <a:xfrm>
            <a:off x="250825" y="2276475"/>
            <a:ext cx="8642350" cy="1873250"/>
          </a:xfrm>
        </p:spPr>
        <p:txBody>
          <a:bodyPr lIns="91440" rIns="91440"/>
          <a:lstStyle>
            <a:lvl1pPr algn="ctr">
              <a:defRPr sz="3600"/>
            </a:lvl1pPr>
          </a:lstStyle>
          <a:p>
            <a:r>
              <a:rPr lang="en-US" altLang="ja-JP" smtClean="0"/>
              <a:t>Click to edit Master title style</a:t>
            </a:r>
            <a:endParaRPr lang="en-US" altLang="ja-JP"/>
          </a:p>
        </p:txBody>
      </p:sp>
      <p:sp>
        <p:nvSpPr>
          <p:cNvPr id="6148" name="Rectangle 4"/>
          <p:cNvSpPr>
            <a:spLocks noGrp="1" noChangeArrowheads="1"/>
          </p:cNvSpPr>
          <p:nvPr>
            <p:ph type="subTitle" idx="1"/>
          </p:nvPr>
        </p:nvSpPr>
        <p:spPr>
          <a:xfrm>
            <a:off x="250825" y="4292600"/>
            <a:ext cx="8642350" cy="1752600"/>
          </a:xfrm>
        </p:spPr>
        <p:txBody>
          <a:bodyPr anchor="ctr"/>
          <a:lstStyle>
            <a:lvl1pPr marL="0" indent="0" algn="ctr">
              <a:buFont typeface="Arial" charset="0"/>
              <a:buNone/>
              <a:defRPr sz="2000"/>
            </a:lvl1pPr>
          </a:lstStyle>
          <a:p>
            <a:r>
              <a:rPr lang="en-US" altLang="ja-JP" smtClean="0"/>
              <a:t>Click to edit Master subtitle style</a:t>
            </a:r>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54F2D09-78D9-4D4D-BF87-370C1299EC0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5888"/>
            <a:ext cx="2209800" cy="612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15888"/>
            <a:ext cx="647700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F4F0208-1D90-4F95-9547-98571A090F9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52400" y="981075"/>
            <a:ext cx="8839200" cy="5256213"/>
          </a:xfrm>
        </p:spPr>
        <p:txBody>
          <a:bodyPr/>
          <a:lstStyle/>
          <a:p>
            <a:pPr lvl="0"/>
            <a:r>
              <a:rPr lang="en-US" noProof="0" smtClean="0"/>
              <a:t>Click icon to add chart</a:t>
            </a:r>
            <a:endParaRPr lang="en-US" noProof="0"/>
          </a:p>
        </p:txBody>
      </p:sp>
      <p:sp>
        <p:nvSpPr>
          <p:cNvPr id="5" name="Rectangle 6"/>
          <p:cNvSpPr>
            <a:spLocks noGrp="1" noChangeArrowheads="1"/>
          </p:cNvSpPr>
          <p:nvPr>
            <p:ph type="sldNum" sz="quarter" idx="11"/>
          </p:nvPr>
        </p:nvSpPr>
        <p:spPr>
          <a:ln/>
        </p:spPr>
        <p:txBody>
          <a:bodyPr/>
          <a:lstStyle>
            <a:lvl1pPr>
              <a:defRPr/>
            </a:lvl1pPr>
          </a:lstStyle>
          <a:p>
            <a:pPr>
              <a:defRPr/>
            </a:pPr>
            <a:fld id="{F75A7205-B60B-4EF9-B70E-CA0492E83954}"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981075"/>
            <a:ext cx="8839200" cy="5256213"/>
          </a:xfrm>
        </p:spPr>
        <p:txBody>
          <a:bodyPr/>
          <a:lstStyle/>
          <a:p>
            <a:pPr lvl="0"/>
            <a:r>
              <a:rPr lang="en-US" noProof="0" smtClean="0"/>
              <a:t>Click icon to add table</a:t>
            </a:r>
            <a:endParaRPr lang="en-US" noProof="0"/>
          </a:p>
        </p:txBody>
      </p:sp>
      <p:sp>
        <p:nvSpPr>
          <p:cNvPr id="5" name="Rectangle 6"/>
          <p:cNvSpPr>
            <a:spLocks noGrp="1" noChangeArrowheads="1"/>
          </p:cNvSpPr>
          <p:nvPr>
            <p:ph type="sldNum" sz="quarter" idx="11"/>
          </p:nvPr>
        </p:nvSpPr>
        <p:spPr>
          <a:ln/>
        </p:spPr>
        <p:txBody>
          <a:bodyPr/>
          <a:lstStyle>
            <a:lvl1pPr>
              <a:defRPr/>
            </a:lvl1pPr>
          </a:lstStyle>
          <a:p>
            <a:pPr>
              <a:defRPr/>
            </a:pPr>
            <a:fld id="{5B6CA96A-B819-4642-8F5B-A6E7188D4DA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T_7th_0707_high_タイトル_001_200"/>
          <p:cNvPicPr>
            <a:picLocks noChangeAspect="1" noChangeArrowheads="1"/>
          </p:cNvPicPr>
          <p:nvPr userDrawn="1"/>
        </p:nvPicPr>
        <p:blipFill>
          <a:blip r:embed="rId2" cstate="print"/>
          <a:srcRect/>
          <a:stretch>
            <a:fillRect/>
          </a:stretch>
        </p:blipFill>
        <p:spPr bwMode="auto">
          <a:xfrm>
            <a:off x="0" y="0"/>
            <a:ext cx="9144000" cy="3127375"/>
          </a:xfrm>
          <a:prstGeom prst="rect">
            <a:avLst/>
          </a:prstGeom>
          <a:noFill/>
          <a:ln w="9525">
            <a:noFill/>
            <a:miter lim="800000"/>
            <a:headEnd/>
            <a:tailEnd/>
          </a:ln>
        </p:spPr>
      </p:pic>
      <p:sp>
        <p:nvSpPr>
          <p:cNvPr id="6147" name="Rectangle 3"/>
          <p:cNvSpPr>
            <a:spLocks noGrp="1" noChangeArrowheads="1"/>
          </p:cNvSpPr>
          <p:nvPr>
            <p:ph type="ctrTitle"/>
          </p:nvPr>
        </p:nvSpPr>
        <p:spPr>
          <a:xfrm>
            <a:off x="250825" y="2276475"/>
            <a:ext cx="8642350" cy="1873250"/>
          </a:xfrm>
        </p:spPr>
        <p:txBody>
          <a:bodyPr lIns="91440" rIns="91440"/>
          <a:lstStyle>
            <a:lvl1pPr algn="ctr">
              <a:defRPr sz="3600"/>
            </a:lvl1pPr>
          </a:lstStyle>
          <a:p>
            <a:r>
              <a:rPr lang="en-US" altLang="ja-JP" smtClean="0"/>
              <a:t>Click to edit Master title style</a:t>
            </a:r>
            <a:endParaRPr lang="en-US" altLang="ja-JP"/>
          </a:p>
        </p:txBody>
      </p:sp>
      <p:sp>
        <p:nvSpPr>
          <p:cNvPr id="6148" name="Rectangle 4"/>
          <p:cNvSpPr>
            <a:spLocks noGrp="1" noChangeArrowheads="1"/>
          </p:cNvSpPr>
          <p:nvPr>
            <p:ph type="subTitle" idx="1"/>
          </p:nvPr>
        </p:nvSpPr>
        <p:spPr>
          <a:xfrm>
            <a:off x="250825" y="4292600"/>
            <a:ext cx="8642350" cy="1752600"/>
          </a:xfrm>
        </p:spPr>
        <p:txBody>
          <a:bodyPr anchor="ctr"/>
          <a:lstStyle>
            <a:lvl1pPr marL="0" indent="0" algn="ctr">
              <a:buFont typeface="Arial" charset="0"/>
              <a:buNone/>
              <a:defRPr sz="2000"/>
            </a:lvl1pPr>
          </a:lstStyle>
          <a:p>
            <a:r>
              <a:rPr lang="en-US" altLang="ja-JP" smtClean="0"/>
              <a:t>Click to edit Master subtitle style</a:t>
            </a:r>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p:txBody>
          <a:bodyPr/>
          <a:lstStyle>
            <a:lvl1pPr>
              <a:defRPr>
                <a:latin typeface="+mn-lt"/>
              </a:defRPr>
            </a:lvl1pPr>
          </a:lstStyle>
          <a:p>
            <a:pPr>
              <a:defRPr/>
            </a:pPr>
            <a:fld id="{DB09F615-26CC-4333-9AD3-339745308680}"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5" name="Rectangle 6"/>
          <p:cNvSpPr>
            <a:spLocks noGrp="1" noChangeArrowheads="1"/>
          </p:cNvSpPr>
          <p:nvPr>
            <p:ph type="sldNum" sz="quarter" idx="11"/>
          </p:nvPr>
        </p:nvSpPr>
        <p:spPr/>
        <p:txBody>
          <a:bodyPr/>
          <a:lstStyle>
            <a:lvl1pPr>
              <a:defRPr>
                <a:latin typeface="+mn-lt"/>
              </a:defRPr>
            </a:lvl1pPr>
          </a:lstStyle>
          <a:p>
            <a:pPr>
              <a:defRPr/>
            </a:pPr>
            <a:fld id="{2890505E-96DE-4A5A-AA6F-4B2DDAFBA56C}"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6" name="Rectangle 6"/>
          <p:cNvSpPr>
            <a:spLocks noGrp="1" noChangeArrowheads="1"/>
          </p:cNvSpPr>
          <p:nvPr>
            <p:ph type="sldNum" sz="quarter" idx="11"/>
          </p:nvPr>
        </p:nvSpPr>
        <p:spPr/>
        <p:txBody>
          <a:bodyPr/>
          <a:lstStyle>
            <a:lvl1pPr>
              <a:defRPr>
                <a:latin typeface="+mn-lt"/>
              </a:defRPr>
            </a:lvl1pPr>
          </a:lstStyle>
          <a:p>
            <a:pPr>
              <a:defRPr/>
            </a:pPr>
            <a:fld id="{001F1A45-7051-4174-99E7-E1850C8115E5}"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8" name="Rectangle 6"/>
          <p:cNvSpPr>
            <a:spLocks noGrp="1" noChangeArrowheads="1"/>
          </p:cNvSpPr>
          <p:nvPr>
            <p:ph type="sldNum" sz="quarter" idx="11"/>
          </p:nvPr>
        </p:nvSpPr>
        <p:spPr/>
        <p:txBody>
          <a:bodyPr/>
          <a:lstStyle>
            <a:lvl1pPr>
              <a:defRPr>
                <a:latin typeface="+mn-lt"/>
              </a:defRPr>
            </a:lvl1pPr>
          </a:lstStyle>
          <a:p>
            <a:pPr>
              <a:defRPr/>
            </a:pPr>
            <a:fld id="{9241EC29-737E-4B93-9EC3-D029179B4AE2}"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4" name="Rectangle 6"/>
          <p:cNvSpPr>
            <a:spLocks noGrp="1" noChangeArrowheads="1"/>
          </p:cNvSpPr>
          <p:nvPr>
            <p:ph type="sldNum" sz="quarter" idx="11"/>
          </p:nvPr>
        </p:nvSpPr>
        <p:spPr/>
        <p:txBody>
          <a:bodyPr/>
          <a:lstStyle>
            <a:lvl1pPr>
              <a:defRPr>
                <a:latin typeface="+mn-lt"/>
              </a:defRPr>
            </a:lvl1pPr>
          </a:lstStyle>
          <a:p>
            <a:pPr>
              <a:defRPr/>
            </a:pPr>
            <a:fld id="{DFB30BFD-BCD7-42DD-919D-396576B13D29}"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99"/>
                </a:solidFill>
                <a:latin typeface="Comic Sans MS"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F69EC1A-10F7-4146-9A50-9EDE7E9A013F}"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3" name="Rectangle 6"/>
          <p:cNvSpPr>
            <a:spLocks noGrp="1" noChangeArrowheads="1"/>
          </p:cNvSpPr>
          <p:nvPr>
            <p:ph type="sldNum" sz="quarter" idx="11"/>
          </p:nvPr>
        </p:nvSpPr>
        <p:spPr/>
        <p:txBody>
          <a:bodyPr/>
          <a:lstStyle>
            <a:lvl1pPr>
              <a:defRPr>
                <a:latin typeface="+mn-lt"/>
              </a:defRPr>
            </a:lvl1pPr>
          </a:lstStyle>
          <a:p>
            <a:pPr>
              <a:defRPr/>
            </a:pPr>
            <a:fld id="{5DC31B11-7AD7-4CCC-BEDC-15EBDA20BB74}"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6" name="Rectangle 6"/>
          <p:cNvSpPr>
            <a:spLocks noGrp="1" noChangeArrowheads="1"/>
          </p:cNvSpPr>
          <p:nvPr>
            <p:ph type="sldNum" sz="quarter" idx="11"/>
          </p:nvPr>
        </p:nvSpPr>
        <p:spPr/>
        <p:txBody>
          <a:bodyPr/>
          <a:lstStyle>
            <a:lvl1pPr>
              <a:defRPr>
                <a:latin typeface="+mn-lt"/>
              </a:defRPr>
            </a:lvl1pPr>
          </a:lstStyle>
          <a:p>
            <a:pPr>
              <a:defRPr/>
            </a:pPr>
            <a:fld id="{8D83CB04-EACE-4241-9B14-C3910326442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6" name="Rectangle 6"/>
          <p:cNvSpPr>
            <a:spLocks noGrp="1" noChangeArrowheads="1"/>
          </p:cNvSpPr>
          <p:nvPr>
            <p:ph type="sldNum" sz="quarter" idx="11"/>
          </p:nvPr>
        </p:nvSpPr>
        <p:spPr/>
        <p:txBody>
          <a:bodyPr/>
          <a:lstStyle>
            <a:lvl1pPr>
              <a:defRPr>
                <a:latin typeface="+mn-lt"/>
              </a:defRPr>
            </a:lvl1pPr>
          </a:lstStyle>
          <a:p>
            <a:pPr>
              <a:defRPr/>
            </a:pPr>
            <a:fld id="{1744DA2B-EE7D-496F-86DB-901897A0123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5" name="Rectangle 6"/>
          <p:cNvSpPr>
            <a:spLocks noGrp="1" noChangeArrowheads="1"/>
          </p:cNvSpPr>
          <p:nvPr>
            <p:ph type="sldNum" sz="quarter" idx="11"/>
          </p:nvPr>
        </p:nvSpPr>
        <p:spPr/>
        <p:txBody>
          <a:bodyPr/>
          <a:lstStyle>
            <a:lvl1pPr>
              <a:defRPr>
                <a:latin typeface="+mn-lt"/>
              </a:defRPr>
            </a:lvl1pPr>
          </a:lstStyle>
          <a:p>
            <a:pPr>
              <a:defRPr/>
            </a:pPr>
            <a:fld id="{D3DFB08D-BBA6-4B6E-98D3-A8CA8FD70FF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5888"/>
            <a:ext cx="2209800" cy="612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15888"/>
            <a:ext cx="647700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5" name="Rectangle 6"/>
          <p:cNvSpPr>
            <a:spLocks noGrp="1" noChangeArrowheads="1"/>
          </p:cNvSpPr>
          <p:nvPr>
            <p:ph type="sldNum" sz="quarter" idx="11"/>
          </p:nvPr>
        </p:nvSpPr>
        <p:spPr/>
        <p:txBody>
          <a:bodyPr/>
          <a:lstStyle>
            <a:lvl1pPr>
              <a:defRPr>
                <a:latin typeface="+mn-lt"/>
              </a:defRPr>
            </a:lvl1pPr>
          </a:lstStyle>
          <a:p>
            <a:pPr>
              <a:defRPr/>
            </a:pPr>
            <a:fld id="{7CA1DBEA-47A2-44E1-8973-DD818FD4E950}"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52400" y="981075"/>
            <a:ext cx="8839200" cy="5256213"/>
          </a:xfrm>
        </p:spPr>
        <p:txBody>
          <a:bodyPr/>
          <a:lstStyle/>
          <a:p>
            <a:pPr lvl="0"/>
            <a:r>
              <a:rPr lang="en-US" noProof="0" smtClean="0"/>
              <a:t>Click icon to add chart</a:t>
            </a:r>
            <a:endParaRPr lang="en-US" noProof="0"/>
          </a:p>
        </p:txBody>
      </p:sp>
      <p:sp>
        <p:nvSpPr>
          <p:cNvPr id="4"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5" name="Rectangle 6"/>
          <p:cNvSpPr>
            <a:spLocks noGrp="1" noChangeArrowheads="1"/>
          </p:cNvSpPr>
          <p:nvPr>
            <p:ph type="sldNum" sz="quarter" idx="11"/>
          </p:nvPr>
        </p:nvSpPr>
        <p:spPr/>
        <p:txBody>
          <a:bodyPr/>
          <a:lstStyle>
            <a:lvl1pPr>
              <a:defRPr>
                <a:latin typeface="+mn-lt"/>
              </a:defRPr>
            </a:lvl1pPr>
          </a:lstStyle>
          <a:p>
            <a:pPr>
              <a:defRPr/>
            </a:pPr>
            <a:fld id="{C84AEFD1-24CC-49D6-9337-38E9ABFE9602}"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981075"/>
            <a:ext cx="8839200" cy="5256213"/>
          </a:xfrm>
        </p:spPr>
        <p:txBody>
          <a:bodyPr/>
          <a:lstStyle/>
          <a:p>
            <a:pPr lvl="0"/>
            <a:r>
              <a:rPr lang="en-US" noProof="0" smtClean="0"/>
              <a:t>Click icon to add table</a:t>
            </a:r>
            <a:endParaRPr lang="en-US" noProof="0"/>
          </a:p>
        </p:txBody>
      </p:sp>
      <p:sp>
        <p:nvSpPr>
          <p:cNvPr id="4"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5" name="Rectangle 6"/>
          <p:cNvSpPr>
            <a:spLocks noGrp="1" noChangeArrowheads="1"/>
          </p:cNvSpPr>
          <p:nvPr>
            <p:ph type="sldNum" sz="quarter" idx="11"/>
          </p:nvPr>
        </p:nvSpPr>
        <p:spPr/>
        <p:txBody>
          <a:bodyPr/>
          <a:lstStyle>
            <a:lvl1pPr>
              <a:defRPr>
                <a:latin typeface="+mn-lt"/>
              </a:defRPr>
            </a:lvl1pPr>
          </a:lstStyle>
          <a:p>
            <a:pPr>
              <a:defRPr/>
            </a:pPr>
            <a:fld id="{57E8BFC6-FFD2-40EA-ACAA-787690B49708}"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T_7th_0707_high_タイトル_001_200"/>
          <p:cNvPicPr>
            <a:picLocks noChangeAspect="1" noChangeArrowheads="1"/>
          </p:cNvPicPr>
          <p:nvPr userDrawn="1"/>
        </p:nvPicPr>
        <p:blipFill>
          <a:blip r:embed="rId2" cstate="print"/>
          <a:srcRect/>
          <a:stretch>
            <a:fillRect/>
          </a:stretch>
        </p:blipFill>
        <p:spPr bwMode="auto">
          <a:xfrm>
            <a:off x="0" y="0"/>
            <a:ext cx="9144000" cy="3127375"/>
          </a:xfrm>
          <a:prstGeom prst="rect">
            <a:avLst/>
          </a:prstGeom>
          <a:noFill/>
          <a:ln w="9525">
            <a:noFill/>
            <a:miter lim="800000"/>
            <a:headEnd/>
            <a:tailEnd/>
          </a:ln>
        </p:spPr>
      </p:pic>
      <p:sp>
        <p:nvSpPr>
          <p:cNvPr id="6147" name="Rectangle 3"/>
          <p:cNvSpPr>
            <a:spLocks noGrp="1" noChangeArrowheads="1"/>
          </p:cNvSpPr>
          <p:nvPr>
            <p:ph type="ctrTitle"/>
          </p:nvPr>
        </p:nvSpPr>
        <p:spPr>
          <a:xfrm>
            <a:off x="250825" y="2276475"/>
            <a:ext cx="8642350" cy="1873250"/>
          </a:xfrm>
        </p:spPr>
        <p:txBody>
          <a:bodyPr lIns="91440" rIns="91440"/>
          <a:lstStyle>
            <a:lvl1pPr algn="ctr">
              <a:defRPr sz="3600"/>
            </a:lvl1pPr>
          </a:lstStyle>
          <a:p>
            <a:r>
              <a:rPr lang="en-US" altLang="ja-JP"/>
              <a:t>Click to edit Master title style</a:t>
            </a:r>
          </a:p>
        </p:txBody>
      </p:sp>
      <p:sp>
        <p:nvSpPr>
          <p:cNvPr id="6148" name="Rectangle 4"/>
          <p:cNvSpPr>
            <a:spLocks noGrp="1" noChangeArrowheads="1"/>
          </p:cNvSpPr>
          <p:nvPr>
            <p:ph type="subTitle" idx="1"/>
          </p:nvPr>
        </p:nvSpPr>
        <p:spPr>
          <a:xfrm>
            <a:off x="250825" y="4292600"/>
            <a:ext cx="8642350" cy="1752600"/>
          </a:xfrm>
        </p:spPr>
        <p:txBody>
          <a:bodyPr anchor="ctr"/>
          <a:lstStyle>
            <a:lvl1pPr marL="0" indent="0" algn="ctr">
              <a:buFont typeface="Arial" charset="0"/>
              <a:buNone/>
              <a:defRPr sz="2000"/>
            </a:lvl1pPr>
          </a:lstStyle>
          <a:p>
            <a:r>
              <a:rPr lang="en-US" altLang="ja-JP"/>
              <a:t>Click to edit Submaster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B2D05ABC-0C87-4471-8755-B42445E23BB5}"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5" name="Slide Number Placeholder 4"/>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C42B1B6C-7E84-41D6-9915-2446E0C107E0}"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fld id="{6EF0546B-384B-4D00-B3C3-93ECE97F671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6" name="Slide Number Placeholder 5"/>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CB18A58F-B2C8-49FA-8E49-8A8D494D415F}"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8" name="Slide Number Placeholder 7"/>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86A5D7EC-C54E-47DA-A9F1-99B27339517B}"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4" name="Slide Number Placeholder 3"/>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6340C3CC-F136-44C2-BFB4-9F00EB6E3528}"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3" name="Slide Number Placeholder 2"/>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675D844A-B716-487A-88E9-3AAF689DD1D1}"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6" name="Slide Number Placeholder 5"/>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3A13D4D6-3180-43E0-9D5A-0A832D863FBC}"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6" name="Slide Number Placeholder 5"/>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97522E88-6CA5-4266-8D08-3C4BFC9C4BA5}"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5" name="Slide Number Placeholder 4"/>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5FDE5280-1419-4635-8601-A3671871D531}"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5888"/>
            <a:ext cx="2209800" cy="612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15888"/>
            <a:ext cx="647700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5" name="Slide Number Placeholder 4"/>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0A7B4D4B-1C20-42CC-BCC5-131F20C77F6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52400" y="981075"/>
            <a:ext cx="8839200" cy="5256213"/>
          </a:xfrm>
        </p:spPr>
        <p:txBody>
          <a:bodyPr/>
          <a:lstStyle/>
          <a:p>
            <a:pPr lvl="0"/>
            <a:endParaRPr lang="en-US" noProof="0"/>
          </a:p>
        </p:txBody>
      </p:sp>
      <p:sp>
        <p:nvSpPr>
          <p:cNvPr id="4" name="Footer Placeholder 3"/>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5" name="Slide Number Placeholder 4"/>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D6541F24-CBFA-48BC-96D4-385BB5400E23}"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981075"/>
            <a:ext cx="8839200" cy="5256213"/>
          </a:xfrm>
        </p:spPr>
        <p:txBody>
          <a:bodyPr/>
          <a:lstStyle/>
          <a:p>
            <a:pPr lvl="0"/>
            <a:endParaRPr lang="en-US" noProof="0"/>
          </a:p>
        </p:txBody>
      </p:sp>
      <p:sp>
        <p:nvSpPr>
          <p:cNvPr id="4" name="Footer Placeholder 3"/>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5" name="Slide Number Placeholder 4"/>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F2F13DBC-3485-4388-AB0A-01C4FD31E41E}"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1258888" y="6524625"/>
            <a:ext cx="2159000" cy="333375"/>
          </a:xfrm>
          <a:prstGeom prst="rect">
            <a:avLst/>
          </a:prstGeom>
          <a:ln/>
        </p:spPr>
        <p:txBody>
          <a:bodyPr/>
          <a:lstStyle>
            <a:lvl1pPr>
              <a:defRPr/>
            </a:lvl1pPr>
          </a:lstStyle>
          <a:p>
            <a:pPr>
              <a:defRPr/>
            </a:pPr>
            <a:r>
              <a:rPr lang="en-US" smtClean="0"/>
              <a:t>© NEC EUrope Ltd.</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060D2D61-D068-4A6B-9734-9DFF026A9CF4}"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T_7th_0707_high_タイトル_001_200"/>
          <p:cNvPicPr>
            <a:picLocks noChangeAspect="1" noChangeArrowheads="1"/>
          </p:cNvPicPr>
          <p:nvPr userDrawn="1"/>
        </p:nvPicPr>
        <p:blipFill>
          <a:blip r:embed="rId2" cstate="print"/>
          <a:srcRect/>
          <a:stretch>
            <a:fillRect/>
          </a:stretch>
        </p:blipFill>
        <p:spPr bwMode="auto">
          <a:xfrm>
            <a:off x="0" y="0"/>
            <a:ext cx="9144000" cy="3127375"/>
          </a:xfrm>
          <a:prstGeom prst="rect">
            <a:avLst/>
          </a:prstGeom>
          <a:noFill/>
          <a:ln w="9525">
            <a:noFill/>
            <a:miter lim="800000"/>
            <a:headEnd/>
            <a:tailEnd/>
          </a:ln>
        </p:spPr>
      </p:pic>
      <p:sp>
        <p:nvSpPr>
          <p:cNvPr id="6147" name="Rectangle 3"/>
          <p:cNvSpPr>
            <a:spLocks noGrp="1" noChangeArrowheads="1"/>
          </p:cNvSpPr>
          <p:nvPr>
            <p:ph type="ctrTitle"/>
          </p:nvPr>
        </p:nvSpPr>
        <p:spPr>
          <a:xfrm>
            <a:off x="250825" y="2276475"/>
            <a:ext cx="8642350" cy="1873250"/>
          </a:xfrm>
        </p:spPr>
        <p:txBody>
          <a:bodyPr lIns="91440" rIns="91440"/>
          <a:lstStyle>
            <a:lvl1pPr algn="ctr">
              <a:defRPr sz="3600"/>
            </a:lvl1pPr>
          </a:lstStyle>
          <a:p>
            <a:r>
              <a:rPr lang="en-US" altLang="ja-JP" smtClean="0"/>
              <a:t>Click to edit Master title style</a:t>
            </a:r>
            <a:endParaRPr lang="en-US" altLang="ja-JP"/>
          </a:p>
        </p:txBody>
      </p:sp>
      <p:sp>
        <p:nvSpPr>
          <p:cNvPr id="6148" name="Rectangle 4"/>
          <p:cNvSpPr>
            <a:spLocks noGrp="1" noChangeArrowheads="1"/>
          </p:cNvSpPr>
          <p:nvPr>
            <p:ph type="subTitle" idx="1"/>
          </p:nvPr>
        </p:nvSpPr>
        <p:spPr>
          <a:xfrm>
            <a:off x="250825" y="4292600"/>
            <a:ext cx="5892811" cy="636598"/>
          </a:xfrm>
        </p:spPr>
        <p:txBody>
          <a:bodyPr anchor="ctr"/>
          <a:lstStyle>
            <a:lvl1pPr marL="0" indent="0" algn="ctr">
              <a:buFont typeface="Arial" charset="0"/>
              <a:buNone/>
              <a:defRPr sz="2000"/>
            </a:lvl1pPr>
          </a:lstStyle>
          <a:p>
            <a:r>
              <a:rPr lang="en-US" altLang="ja-JP" smtClean="0"/>
              <a:t>Click to edit Master subtitle style</a:t>
            </a:r>
            <a:endParaRPr lang="en-US" altLang="ja-JP" dirty="0"/>
          </a:p>
        </p:txBody>
      </p:sp>
    </p:spTree>
    <p:extLst>
      <p:ext uri="{BB962C8B-B14F-4D97-AF65-F5344CB8AC3E}">
        <p14:creationId xmlns:p14="http://schemas.microsoft.com/office/powerpoint/2010/main" val="6357222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4"/>
          </p:nvPr>
        </p:nvSpPr>
        <p:spPr bwMode="auto">
          <a:xfrm>
            <a:off x="304800" y="6524625"/>
            <a:ext cx="811213"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defRPr sz="1200" b="1"/>
            </a:lvl1pPr>
          </a:lstStyle>
          <a:p>
            <a:pPr fontAlgn="base">
              <a:spcBef>
                <a:spcPct val="0"/>
              </a:spcBef>
              <a:spcAft>
                <a:spcPct val="0"/>
              </a:spcAft>
            </a:pPr>
            <a:r>
              <a:rPr kumimoji="1" lang="en-US" altLang="ja-JP" dirty="0" smtClean="0">
                <a:solidFill>
                  <a:srgbClr val="000000"/>
                </a:solidFill>
              </a:rPr>
              <a:t>Page </a:t>
            </a:r>
            <a:fld id="{579B8954-3D9C-4850-8BCE-561DAFBFBA3E}" type="slidenum">
              <a:rPr kumimoji="1" lang="en-US" altLang="ja-JP" smtClean="0">
                <a:solidFill>
                  <a:srgbClr val="000000"/>
                </a:solidFill>
              </a:rPr>
              <a:pPr fontAlgn="base">
                <a:spcBef>
                  <a:spcPct val="0"/>
                </a:spcBef>
                <a:spcAft>
                  <a:spcPct val="0"/>
                </a:spcAft>
              </a:pPr>
              <a:t>‹#›</a:t>
            </a:fld>
            <a:endParaRPr kumimoji="1" lang="en-US" altLang="ja-JP" dirty="0">
              <a:solidFill>
                <a:srgbClr val="000000"/>
              </a:solidFill>
            </a:endParaRPr>
          </a:p>
        </p:txBody>
      </p:sp>
    </p:spTree>
    <p:extLst>
      <p:ext uri="{BB962C8B-B14F-4D97-AF65-F5344CB8AC3E}">
        <p14:creationId xmlns:p14="http://schemas.microsoft.com/office/powerpoint/2010/main" val="196261590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1EBC2D30-8025-45C5-A9CD-B6EFF417BCB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551034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0EBB31E4-253E-4455-A2C3-350463EA86C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049477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F290BE49-7AC8-494E-BB5A-FEF57DC9EF9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787680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A8E9AFBF-4E1C-4DEB-8736-14F26F37D38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413782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r>
              <a:rPr lang="en-US" altLang="ja-JP" dirty="0">
                <a:solidFill>
                  <a:srgbClr val="000000"/>
                </a:solidFill>
              </a:rPr>
              <a:t>Page </a:t>
            </a:r>
            <a:fld id="{0B0E2965-EC7F-4825-877F-6585F031119C}"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9497936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E403383E-D509-43BB-B83B-9D10ABA2B6B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785082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E9E7B433-66CF-4DB3-8B64-0C243E21D1A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636104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A0D27D71-7948-4608-9C2E-7F94BE37010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9939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1258888" y="6524625"/>
            <a:ext cx="2159000" cy="333375"/>
          </a:xfrm>
          <a:prstGeom prst="rect">
            <a:avLst/>
          </a:prstGeom>
          <a:ln/>
        </p:spPr>
        <p:txBody>
          <a:bodyPr/>
          <a:lstStyle>
            <a:lvl1pPr>
              <a:defRPr/>
            </a:lvl1pPr>
          </a:lstStyle>
          <a:p>
            <a:pPr>
              <a:defRPr/>
            </a:pPr>
            <a:r>
              <a:rPr lang="en-US" smtClean="0"/>
              <a:t>© NEC EUrope Ltd.</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A51B1CDD-77E7-4A44-8562-4FFEE546EC3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5888"/>
            <a:ext cx="2209800" cy="612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15888"/>
            <a:ext cx="647700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569671D9-5EF3-4BB7-B83C-4CF0C76A39D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544301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52400" y="981075"/>
            <a:ext cx="8839200" cy="5256213"/>
          </a:xfrm>
        </p:spPr>
        <p:txBody>
          <a:bodyPr/>
          <a:lstStyle/>
          <a:p>
            <a:pPr lvl="0"/>
            <a:r>
              <a:rPr lang="en-US" noProof="0" smtClean="0"/>
              <a:t>Click icon to add chart</a:t>
            </a:r>
          </a:p>
        </p:txBody>
      </p:sp>
      <p:sp>
        <p:nvSpPr>
          <p:cNvPr id="5"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18034CB7-437E-486D-8C2B-7368FBBC216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47472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981075"/>
            <a:ext cx="8839200" cy="5256213"/>
          </a:xfrm>
        </p:spPr>
        <p:txBody>
          <a:bodyPr/>
          <a:lstStyle/>
          <a:p>
            <a:pPr lvl="0"/>
            <a:r>
              <a:rPr lang="en-US" noProof="0" smtClean="0"/>
              <a:t>Click icon to add table</a:t>
            </a:r>
          </a:p>
        </p:txBody>
      </p:sp>
      <p:sp>
        <p:nvSpPr>
          <p:cNvPr id="5"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43A3D47E-DCF5-494C-9A12-A90530C42D0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014446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4"/>
          <p:cNvSpPr txBox="1">
            <a:spLocks noChangeArrowheads="1"/>
          </p:cNvSpPr>
          <p:nvPr userDrawn="1"/>
        </p:nvSpPr>
        <p:spPr bwMode="auto">
          <a:xfrm>
            <a:off x="3708400" y="6524625"/>
            <a:ext cx="21590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ja-JP"/>
            </a:defPPr>
            <a:lvl1pPr algn="l" rtl="0" fontAlgn="base">
              <a:spcBef>
                <a:spcPct val="0"/>
              </a:spcBef>
              <a:spcAft>
                <a:spcPct val="0"/>
              </a:spcAft>
              <a:defRPr kumimoji="1" sz="800" b="1" kern="1200" smtClean="0">
                <a:solidFill>
                  <a:schemeClr val="tx1"/>
                </a:solidFill>
                <a:latin typeface="Arial" charset="0"/>
                <a:ea typeface="HGP創英角ｺﾞｼｯｸUB" pitchFamily="50" charset="-128"/>
                <a:cs typeface="+mn-cs"/>
              </a:defRPr>
            </a:lvl1pPr>
            <a:lvl2pPr marL="457200" algn="l" rtl="0" fontAlgn="base">
              <a:spcBef>
                <a:spcPct val="5000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5000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5000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5000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a:lstStyle>
          <a:p>
            <a:pPr>
              <a:defRPr/>
            </a:pPr>
            <a:endParaRPr lang="en-US" altLang="ja-JP" dirty="0">
              <a:solidFill>
                <a:srgbClr val="000000"/>
              </a:solidFill>
            </a:endParaRPr>
          </a:p>
        </p:txBody>
      </p:sp>
      <p:sp>
        <p:nvSpPr>
          <p:cNvPr id="23554" name="Rectangle 2"/>
          <p:cNvSpPr>
            <a:spLocks noGrp="1" noChangeArrowheads="1"/>
          </p:cNvSpPr>
          <p:nvPr>
            <p:ph type="ctrTitle"/>
          </p:nvPr>
        </p:nvSpPr>
        <p:spPr>
          <a:xfrm>
            <a:off x="250825" y="2276475"/>
            <a:ext cx="8642350" cy="1873250"/>
          </a:xfrm>
        </p:spPr>
        <p:txBody>
          <a:bodyPr lIns="91440" rIns="91440"/>
          <a:lstStyle>
            <a:lvl1pPr algn="ctr">
              <a:defRPr sz="3600"/>
            </a:lvl1pPr>
          </a:lstStyle>
          <a:p>
            <a:pPr lvl="0"/>
            <a:r>
              <a:rPr lang="ja-JP" altLang="en-US" noProof="0" smtClean="0"/>
              <a:t>マスタ タイトルの書式設定</a:t>
            </a:r>
          </a:p>
        </p:txBody>
      </p:sp>
      <p:sp>
        <p:nvSpPr>
          <p:cNvPr id="23555" name="Rectangle 3"/>
          <p:cNvSpPr>
            <a:spLocks noGrp="1" noChangeArrowheads="1"/>
          </p:cNvSpPr>
          <p:nvPr>
            <p:ph type="subTitle" idx="1"/>
          </p:nvPr>
        </p:nvSpPr>
        <p:spPr>
          <a:xfrm>
            <a:off x="250825" y="42926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buFont typeface="Arial" charset="0"/>
              <a:buNone/>
              <a:defRPr sz="2000"/>
            </a:lvl1pPr>
          </a:lstStyle>
          <a:p>
            <a:pPr lvl="0"/>
            <a:r>
              <a:rPr lang="ja-JP" altLang="en-US" noProof="0" smtClean="0"/>
              <a:t>マスタ サブタイトルの書式設定</a:t>
            </a:r>
          </a:p>
        </p:txBody>
      </p:sp>
      <p:sp>
        <p:nvSpPr>
          <p:cNvPr id="5" name="Rectangle 4"/>
          <p:cNvSpPr>
            <a:spLocks noGrp="1" noChangeArrowheads="1"/>
          </p:cNvSpPr>
          <p:nvPr>
            <p:ph type="ftr" sz="quarter" idx="10"/>
          </p:nvPr>
        </p:nvSpPr>
        <p:spPr/>
        <p:txBody>
          <a:bodyPr/>
          <a:lstStyle>
            <a:lvl1pPr>
              <a:defRPr smtClean="0"/>
            </a:lvl1pPr>
          </a:lstStyle>
          <a:p>
            <a:pPr>
              <a:defRPr/>
            </a:pPr>
            <a:r>
              <a:rPr lang="en-US" altLang="ja-JP">
                <a:solidFill>
                  <a:srgbClr val="000000"/>
                </a:solidFill>
              </a:rPr>
              <a:t>© NEC Corporation 2013</a:t>
            </a:r>
          </a:p>
        </p:txBody>
      </p:sp>
      <p:sp>
        <p:nvSpPr>
          <p:cNvPr id="6" name="Rectangle 5"/>
          <p:cNvSpPr>
            <a:spLocks noGrp="1" noChangeArrowheads="1"/>
          </p:cNvSpPr>
          <p:nvPr>
            <p:ph type="sldNum" sz="quarter" idx="11"/>
          </p:nvPr>
        </p:nvSpPr>
        <p:spPr/>
        <p:txBody>
          <a:bodyPr/>
          <a:lstStyle>
            <a:lvl1pPr>
              <a:defRPr/>
            </a:lvl1pPr>
          </a:lstStyle>
          <a:p>
            <a:pPr>
              <a:defRPr/>
            </a:pPr>
            <a:r>
              <a:rPr lang="en-US" altLang="ja-JP">
                <a:solidFill>
                  <a:srgbClr val="000000"/>
                </a:solidFill>
              </a:rPr>
              <a:t>Page </a:t>
            </a:r>
            <a:fld id="{1F1EBF56-346C-4BC6-8A6A-347D1C5950F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029612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FB492AFE-8EDF-47A2-AED8-BA8DFE642F72}" type="slidenum">
              <a:rPr lang="en-US" altLang="ja-JP">
                <a:solidFill>
                  <a:srgbClr val="000000"/>
                </a:solidFill>
              </a:rPr>
              <a:pPr>
                <a:defRPr/>
              </a:pPr>
              <a:t>‹#›</a:t>
            </a:fld>
            <a:endParaRPr lang="en-US" altLang="ja-JP">
              <a:solidFill>
                <a:srgbClr val="000000"/>
              </a:solidFill>
            </a:endParaRPr>
          </a:p>
        </p:txBody>
      </p:sp>
      <p:sp>
        <p:nvSpPr>
          <p:cNvPr id="5"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25035544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8563A0E4-66D8-4D69-9017-54D1763E013E}" type="slidenum">
              <a:rPr lang="en-US" altLang="ja-JP">
                <a:solidFill>
                  <a:srgbClr val="000000"/>
                </a:solidFill>
              </a:rPr>
              <a:pPr>
                <a:defRPr/>
              </a:pPr>
              <a:t>‹#›</a:t>
            </a:fld>
            <a:endParaRPr lang="en-US" altLang="ja-JP">
              <a:solidFill>
                <a:srgbClr val="000000"/>
              </a:solidFill>
            </a:endParaRPr>
          </a:p>
        </p:txBody>
      </p:sp>
      <p:sp>
        <p:nvSpPr>
          <p:cNvPr id="5"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93196997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5A5124A1-2A15-4E44-8C62-A3CB7F82B7B7}" type="slidenum">
              <a:rPr lang="en-US" altLang="ja-JP">
                <a:solidFill>
                  <a:srgbClr val="000000"/>
                </a:solidFill>
              </a:rPr>
              <a:pPr>
                <a:defRPr/>
              </a:pPr>
              <a:t>‹#›</a:t>
            </a:fld>
            <a:endParaRPr lang="en-US" altLang="ja-JP">
              <a:solidFill>
                <a:srgbClr val="000000"/>
              </a:solidFill>
            </a:endParaRPr>
          </a:p>
        </p:txBody>
      </p:sp>
      <p:sp>
        <p:nvSpPr>
          <p:cNvPr id="6"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342916740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390" y="1124680"/>
            <a:ext cx="424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79390" y="1764442"/>
            <a:ext cx="424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16021" y="1124680"/>
            <a:ext cx="424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6021" y="1764442"/>
            <a:ext cx="424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7"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9F33D8CB-DA4B-4362-A4AD-B552716C626B}" type="slidenum">
              <a:rPr lang="en-US" altLang="ja-JP">
                <a:solidFill>
                  <a:srgbClr val="000000"/>
                </a:solidFill>
              </a:rPr>
              <a:pPr>
                <a:defRPr/>
              </a:pPr>
              <a:t>‹#›</a:t>
            </a:fld>
            <a:endParaRPr lang="en-US" altLang="ja-JP">
              <a:solidFill>
                <a:srgbClr val="000000"/>
              </a:solidFill>
            </a:endParaRPr>
          </a:p>
        </p:txBody>
      </p:sp>
      <p:sp>
        <p:nvSpPr>
          <p:cNvPr id="8"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360954940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17DC70A9-B5D0-4A6D-A9DD-D06B8EF29093}" type="slidenum">
              <a:rPr lang="en-US" altLang="ja-JP">
                <a:solidFill>
                  <a:srgbClr val="000000"/>
                </a:solidFill>
              </a:rPr>
              <a:pPr>
                <a:defRPr/>
              </a:pPr>
              <a:t>‹#›</a:t>
            </a:fld>
            <a:endParaRPr lang="en-US" altLang="ja-JP">
              <a:solidFill>
                <a:srgbClr val="000000"/>
              </a:solidFill>
            </a:endParaRPr>
          </a:p>
        </p:txBody>
      </p:sp>
      <p:sp>
        <p:nvSpPr>
          <p:cNvPr id="4"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314466356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0077EE73-9B8F-4888-84A5-D308C4E118F2}" type="slidenum">
              <a:rPr lang="en-US" altLang="ja-JP">
                <a:solidFill>
                  <a:srgbClr val="000000"/>
                </a:solidFill>
              </a:rPr>
              <a:pPr>
                <a:defRPr/>
              </a:pPr>
              <a:t>‹#›</a:t>
            </a:fld>
            <a:endParaRPr lang="en-US" altLang="ja-JP">
              <a:solidFill>
                <a:srgbClr val="000000"/>
              </a:solidFill>
            </a:endParaRPr>
          </a:p>
        </p:txBody>
      </p:sp>
      <p:sp>
        <p:nvSpPr>
          <p:cNvPr id="3"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1488032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99"/>
                </a:solidFill>
                <a:latin typeface="Comic Sans MS" pitchFamily="66" charset="0"/>
              </a:defRPr>
            </a:lvl1pPr>
          </a:lstStyle>
          <a:p>
            <a:r>
              <a:rPr lang="en-US" dirty="0" smtClean="0"/>
              <a:t>Click to edit Master title style</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251DC057-B660-42EC-95E4-8D5A5938224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696DE881-D553-47D7-A57D-871E50D2AF40}" type="slidenum">
              <a:rPr lang="en-US" altLang="ja-JP">
                <a:solidFill>
                  <a:srgbClr val="000000"/>
                </a:solidFill>
              </a:rPr>
              <a:pPr>
                <a:defRPr/>
              </a:pPr>
              <a:t>‹#›</a:t>
            </a:fld>
            <a:endParaRPr lang="en-US" altLang="ja-JP">
              <a:solidFill>
                <a:srgbClr val="000000"/>
              </a:solidFill>
            </a:endParaRPr>
          </a:p>
        </p:txBody>
      </p:sp>
      <p:sp>
        <p:nvSpPr>
          <p:cNvPr id="6"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222759895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CB7516C8-B391-4F87-AFAB-90323B43FB94}" type="slidenum">
              <a:rPr lang="en-US" altLang="ja-JP">
                <a:solidFill>
                  <a:srgbClr val="000000"/>
                </a:solidFill>
              </a:rPr>
              <a:pPr>
                <a:defRPr/>
              </a:pPr>
              <a:t>‹#›</a:t>
            </a:fld>
            <a:endParaRPr lang="en-US" altLang="ja-JP">
              <a:solidFill>
                <a:srgbClr val="000000"/>
              </a:solidFill>
            </a:endParaRPr>
          </a:p>
        </p:txBody>
      </p:sp>
      <p:sp>
        <p:nvSpPr>
          <p:cNvPr id="6"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213502584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3EF3E33F-462D-45B0-99B2-01E10991F5B6}" type="slidenum">
              <a:rPr lang="en-US" altLang="ja-JP">
                <a:solidFill>
                  <a:srgbClr val="000000"/>
                </a:solidFill>
              </a:rPr>
              <a:pPr>
                <a:defRPr/>
              </a:pPr>
              <a:t>‹#›</a:t>
            </a:fld>
            <a:endParaRPr lang="en-US" altLang="ja-JP">
              <a:solidFill>
                <a:srgbClr val="000000"/>
              </a:solidFill>
            </a:endParaRPr>
          </a:p>
        </p:txBody>
      </p:sp>
      <p:sp>
        <p:nvSpPr>
          <p:cNvPr id="5"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160217980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5888"/>
            <a:ext cx="2209800" cy="612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15888"/>
            <a:ext cx="647700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9C2C0928-60F2-4E2F-9D63-97C8F1754F32}" type="slidenum">
              <a:rPr lang="en-US" altLang="ja-JP">
                <a:solidFill>
                  <a:srgbClr val="000000"/>
                </a:solidFill>
              </a:rPr>
              <a:pPr>
                <a:defRPr/>
              </a:pPr>
              <a:t>‹#›</a:t>
            </a:fld>
            <a:endParaRPr lang="en-US" altLang="ja-JP">
              <a:solidFill>
                <a:srgbClr val="000000"/>
              </a:solidFill>
            </a:endParaRPr>
          </a:p>
        </p:txBody>
      </p:sp>
      <p:sp>
        <p:nvSpPr>
          <p:cNvPr id="5"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31507884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146" name="Picture 2" descr="PPT_7th_0707_high_タイトル_001_200"/>
          <p:cNvPicPr>
            <a:picLocks noChangeAspect="1" noChangeArrowheads="1"/>
          </p:cNvPicPr>
          <p:nvPr userDrawn="1"/>
        </p:nvPicPr>
        <p:blipFill>
          <a:blip r:embed="rId2" cstate="print"/>
          <a:srcRect/>
          <a:stretch>
            <a:fillRect/>
          </a:stretch>
        </p:blipFill>
        <p:spPr bwMode="auto">
          <a:xfrm>
            <a:off x="0" y="0"/>
            <a:ext cx="9144000" cy="3127375"/>
          </a:xfrm>
          <a:prstGeom prst="rect">
            <a:avLst/>
          </a:prstGeom>
          <a:noFill/>
        </p:spPr>
      </p:pic>
      <p:sp>
        <p:nvSpPr>
          <p:cNvPr id="6147" name="Rectangle 3"/>
          <p:cNvSpPr>
            <a:spLocks noGrp="1" noChangeArrowheads="1"/>
          </p:cNvSpPr>
          <p:nvPr>
            <p:ph type="ctrTitle"/>
          </p:nvPr>
        </p:nvSpPr>
        <p:spPr>
          <a:xfrm>
            <a:off x="250825" y="2276475"/>
            <a:ext cx="8642350" cy="1873250"/>
          </a:xfrm>
        </p:spPr>
        <p:txBody>
          <a:bodyPr lIns="91440" rIns="91440"/>
          <a:lstStyle>
            <a:lvl1pPr algn="ctr">
              <a:defRPr sz="3600"/>
            </a:lvl1pPr>
          </a:lstStyle>
          <a:p>
            <a:r>
              <a:rPr lang="en-US" altLang="ja-JP"/>
              <a:t>Click to edit Master title style</a:t>
            </a:r>
          </a:p>
        </p:txBody>
      </p:sp>
      <p:sp>
        <p:nvSpPr>
          <p:cNvPr id="6148" name="Rectangle 4"/>
          <p:cNvSpPr>
            <a:spLocks noGrp="1" noChangeArrowheads="1"/>
          </p:cNvSpPr>
          <p:nvPr>
            <p:ph type="subTitle" idx="1"/>
          </p:nvPr>
        </p:nvSpPr>
        <p:spPr>
          <a:xfrm>
            <a:off x="250825" y="4292600"/>
            <a:ext cx="8642350" cy="1752600"/>
          </a:xfrm>
        </p:spPr>
        <p:txBody>
          <a:bodyPr anchor="ctr"/>
          <a:lstStyle>
            <a:lvl1pPr marL="0" indent="0" algn="ctr">
              <a:buFont typeface="Arial" charset="0"/>
              <a:buNone/>
              <a:defRPr sz="2000"/>
            </a:lvl1pPr>
          </a:lstStyle>
          <a:p>
            <a:r>
              <a:rPr lang="en-US" altLang="ja-JP"/>
              <a:t>Click to edit Submaster text styles</a:t>
            </a:r>
          </a:p>
        </p:txBody>
      </p:sp>
    </p:spTree>
    <p:extLst>
      <p:ext uri="{BB962C8B-B14F-4D97-AF65-F5344CB8AC3E}">
        <p14:creationId xmlns:p14="http://schemas.microsoft.com/office/powerpoint/2010/main" val="42237757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p:txBody>
          <a:bodyPr/>
          <a:lstStyle>
            <a:lvl1pPr>
              <a:defRPr/>
            </a:lvl1pPr>
          </a:lstStyle>
          <a:p>
            <a:r>
              <a:rPr lang="en-US" altLang="ja-JP" dirty="0" smtClean="0">
                <a:solidFill>
                  <a:srgbClr val="000000"/>
                </a:solidFill>
              </a:rPr>
              <a:t>© NEC Corporation 2013</a:t>
            </a:r>
            <a:endParaRPr lang="en-US" altLang="ja-JP" dirty="0">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r>
              <a:rPr lang="en-US" altLang="ja-JP">
                <a:solidFill>
                  <a:srgbClr val="000000"/>
                </a:solidFill>
              </a:rPr>
              <a:t>Page </a:t>
            </a:r>
            <a:fld id="{4333D7AF-E3CB-4373-8ECE-449E6009655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8193822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ja-JP" dirty="0" smtClean="0">
                <a:solidFill>
                  <a:srgbClr val="000000"/>
                </a:solidFill>
              </a:rPr>
              <a:t>© NEC Corporation 2013</a:t>
            </a:r>
            <a:endParaRPr lang="en-US" altLang="ja-JP" dirty="0">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r>
              <a:rPr lang="en-US" altLang="ja-JP">
                <a:solidFill>
                  <a:srgbClr val="000000"/>
                </a:solidFill>
              </a:rPr>
              <a:t>Page </a:t>
            </a:r>
            <a:fld id="{B0169B81-DB08-4A5C-9A05-26AB9CED65C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310254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ltLang="ja-JP" dirty="0" smtClean="0">
                <a:solidFill>
                  <a:srgbClr val="000000"/>
                </a:solidFill>
              </a:rPr>
              <a:t>© NEC Corporation 2013</a:t>
            </a:r>
            <a:endParaRPr lang="en-US" altLang="ja-JP" dirty="0">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r>
              <a:rPr lang="en-US" altLang="ja-JP">
                <a:solidFill>
                  <a:srgbClr val="000000"/>
                </a:solidFill>
              </a:rPr>
              <a:t>Page </a:t>
            </a:r>
            <a:fld id="{F5A9B863-1375-4FB4-8F1A-7A5097EC4E5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0430527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ltLang="ja-JP" dirty="0" smtClean="0">
                <a:solidFill>
                  <a:srgbClr val="000000"/>
                </a:solidFill>
              </a:rPr>
              <a:t>© NEC Corporation 2013</a:t>
            </a:r>
            <a:endParaRPr lang="en-US" altLang="ja-JP" dirty="0">
              <a:solidFill>
                <a:srgbClr val="000000"/>
              </a:solidFill>
            </a:endParaRPr>
          </a:p>
        </p:txBody>
      </p:sp>
      <p:sp>
        <p:nvSpPr>
          <p:cNvPr id="8" name="Slide Number Placeholder 7"/>
          <p:cNvSpPr>
            <a:spLocks noGrp="1"/>
          </p:cNvSpPr>
          <p:nvPr>
            <p:ph type="sldNum" sz="quarter" idx="11"/>
          </p:nvPr>
        </p:nvSpPr>
        <p:spPr/>
        <p:txBody>
          <a:bodyPr/>
          <a:lstStyle>
            <a:lvl1pPr>
              <a:defRPr/>
            </a:lvl1pPr>
          </a:lstStyle>
          <a:p>
            <a:r>
              <a:rPr lang="en-US" altLang="ja-JP">
                <a:solidFill>
                  <a:srgbClr val="000000"/>
                </a:solidFill>
              </a:rPr>
              <a:t>Page </a:t>
            </a:r>
            <a:fld id="{7CA4C80B-1ACB-46A5-AC79-CF187DD2AD8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20351183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ltLang="ja-JP" dirty="0" smtClean="0">
                <a:solidFill>
                  <a:srgbClr val="000000"/>
                </a:solidFill>
              </a:rPr>
              <a:t>© NEC Corporation 2013</a:t>
            </a:r>
          </a:p>
        </p:txBody>
      </p:sp>
      <p:sp>
        <p:nvSpPr>
          <p:cNvPr id="4" name="Slide Number Placeholder 3"/>
          <p:cNvSpPr>
            <a:spLocks noGrp="1"/>
          </p:cNvSpPr>
          <p:nvPr>
            <p:ph type="sldNum" sz="quarter" idx="11"/>
          </p:nvPr>
        </p:nvSpPr>
        <p:spPr/>
        <p:txBody>
          <a:bodyPr/>
          <a:lstStyle>
            <a:lvl1pPr>
              <a:defRPr/>
            </a:lvl1pPr>
          </a:lstStyle>
          <a:p>
            <a:r>
              <a:rPr lang="en-US" altLang="ja-JP">
                <a:solidFill>
                  <a:srgbClr val="000000"/>
                </a:solidFill>
              </a:rPr>
              <a:t>Page </a:t>
            </a:r>
            <a:fld id="{221EBAA8-5943-489A-B492-DE917B93039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80195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fld id="{AF2EE8C5-7C26-4EC1-867C-886A529FDFB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1259540" y="6524625"/>
            <a:ext cx="2159000" cy="333375"/>
          </a:xfrm>
        </p:spPr>
        <p:txBody>
          <a:bodyPr/>
          <a:lstStyle>
            <a:lvl1pPr>
              <a:defRPr/>
            </a:lvl1pPr>
          </a:lstStyle>
          <a:p>
            <a:r>
              <a:rPr lang="en-US" altLang="ja-JP" dirty="0" smtClean="0">
                <a:solidFill>
                  <a:srgbClr val="000000"/>
                </a:solidFill>
              </a:rPr>
              <a:t>© NEC Corporation 2013</a:t>
            </a:r>
            <a:endParaRPr lang="en-US" altLang="ja-JP" dirty="0">
              <a:solidFill>
                <a:srgbClr val="000000"/>
              </a:solidFill>
            </a:endParaRPr>
          </a:p>
        </p:txBody>
      </p:sp>
      <p:sp>
        <p:nvSpPr>
          <p:cNvPr id="3" name="Slide Number Placeholder 2"/>
          <p:cNvSpPr>
            <a:spLocks noGrp="1"/>
          </p:cNvSpPr>
          <p:nvPr>
            <p:ph type="sldNum" sz="quarter" idx="11"/>
          </p:nvPr>
        </p:nvSpPr>
        <p:spPr/>
        <p:txBody>
          <a:bodyPr/>
          <a:lstStyle>
            <a:lvl1pPr>
              <a:defRPr/>
            </a:lvl1pPr>
          </a:lstStyle>
          <a:p>
            <a:r>
              <a:rPr lang="en-US" altLang="ja-JP">
                <a:solidFill>
                  <a:srgbClr val="000000"/>
                </a:solidFill>
              </a:rPr>
              <a:t>Page </a:t>
            </a:r>
            <a:fld id="{8E6A9A9A-BDA7-4FB7-A9BA-DD41994AE85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6033386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ja-JP" dirty="0" smtClean="0">
                <a:solidFill>
                  <a:srgbClr val="000000"/>
                </a:solidFill>
              </a:rPr>
              <a:t>© NEC Corporation 2013</a:t>
            </a:r>
          </a:p>
        </p:txBody>
      </p:sp>
      <p:sp>
        <p:nvSpPr>
          <p:cNvPr id="6" name="Slide Number Placeholder 5"/>
          <p:cNvSpPr>
            <a:spLocks noGrp="1"/>
          </p:cNvSpPr>
          <p:nvPr>
            <p:ph type="sldNum" sz="quarter" idx="11"/>
          </p:nvPr>
        </p:nvSpPr>
        <p:spPr/>
        <p:txBody>
          <a:bodyPr/>
          <a:lstStyle>
            <a:lvl1pPr>
              <a:defRPr/>
            </a:lvl1pPr>
          </a:lstStyle>
          <a:p>
            <a:r>
              <a:rPr lang="en-US" altLang="ja-JP">
                <a:solidFill>
                  <a:srgbClr val="000000"/>
                </a:solidFill>
              </a:rPr>
              <a:t>Page </a:t>
            </a:r>
            <a:fld id="{5E001574-A3BC-45EA-8981-CA0394868D2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2880288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ja-JP" dirty="0" smtClean="0">
                <a:solidFill>
                  <a:srgbClr val="000000"/>
                </a:solidFill>
              </a:rPr>
              <a:t>© NEC Corporation 2013</a:t>
            </a:r>
          </a:p>
        </p:txBody>
      </p:sp>
      <p:sp>
        <p:nvSpPr>
          <p:cNvPr id="6" name="Slide Number Placeholder 5"/>
          <p:cNvSpPr>
            <a:spLocks noGrp="1"/>
          </p:cNvSpPr>
          <p:nvPr>
            <p:ph type="sldNum" sz="quarter" idx="11"/>
          </p:nvPr>
        </p:nvSpPr>
        <p:spPr/>
        <p:txBody>
          <a:bodyPr/>
          <a:lstStyle>
            <a:lvl1pPr>
              <a:defRPr/>
            </a:lvl1pPr>
          </a:lstStyle>
          <a:p>
            <a:r>
              <a:rPr lang="en-US" altLang="ja-JP">
                <a:solidFill>
                  <a:srgbClr val="000000"/>
                </a:solidFill>
              </a:rPr>
              <a:t>Page </a:t>
            </a:r>
            <a:fld id="{AA322C74-2EC7-4AA4-BD60-E905975D933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2988882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ja-JP" dirty="0" smtClean="0">
                <a:solidFill>
                  <a:srgbClr val="000000"/>
                </a:solidFill>
              </a:rPr>
              <a:t>© NEC Corporation 2013</a:t>
            </a:r>
            <a:endParaRPr lang="en-US" altLang="ja-JP" dirty="0">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r>
              <a:rPr lang="en-US" altLang="ja-JP">
                <a:solidFill>
                  <a:srgbClr val="000000"/>
                </a:solidFill>
              </a:rPr>
              <a:t>Page </a:t>
            </a:r>
            <a:fld id="{B6A86ED2-D97E-49CD-B0D4-41173F42B9D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2650841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5888"/>
            <a:ext cx="2209800" cy="612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15888"/>
            <a:ext cx="647700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ja-JP" dirty="0" smtClean="0">
                <a:solidFill>
                  <a:srgbClr val="000000"/>
                </a:solidFill>
              </a:rPr>
              <a:t>© NEC Corporation 2013</a:t>
            </a:r>
          </a:p>
        </p:txBody>
      </p:sp>
      <p:sp>
        <p:nvSpPr>
          <p:cNvPr id="5" name="Slide Number Placeholder 4"/>
          <p:cNvSpPr>
            <a:spLocks noGrp="1"/>
          </p:cNvSpPr>
          <p:nvPr>
            <p:ph type="sldNum" sz="quarter" idx="11"/>
          </p:nvPr>
        </p:nvSpPr>
        <p:spPr/>
        <p:txBody>
          <a:bodyPr/>
          <a:lstStyle>
            <a:lvl1pPr>
              <a:defRPr/>
            </a:lvl1pPr>
          </a:lstStyle>
          <a:p>
            <a:r>
              <a:rPr lang="en-US" altLang="ja-JP">
                <a:solidFill>
                  <a:srgbClr val="000000"/>
                </a:solidFill>
              </a:rPr>
              <a:t>Page </a:t>
            </a:r>
            <a:fld id="{CB09984F-07DC-4854-B80D-0D3BBE000E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5810024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52400" y="981075"/>
            <a:ext cx="8839200" cy="5256213"/>
          </a:xfrm>
        </p:spPr>
        <p:txBody>
          <a:bodyPr/>
          <a:lstStyle/>
          <a:p>
            <a:endParaRPr lang="en-US"/>
          </a:p>
        </p:txBody>
      </p:sp>
      <p:sp>
        <p:nvSpPr>
          <p:cNvPr id="4" name="Footer Placeholder 3"/>
          <p:cNvSpPr>
            <a:spLocks noGrp="1"/>
          </p:cNvSpPr>
          <p:nvPr>
            <p:ph type="ftr" sz="quarter" idx="10"/>
          </p:nvPr>
        </p:nvSpPr>
        <p:spPr>
          <a:xfrm>
            <a:off x="1258888" y="6524625"/>
            <a:ext cx="2159000" cy="333375"/>
          </a:xfrm>
        </p:spPr>
        <p:txBody>
          <a:bodyPr/>
          <a:lstStyle>
            <a:lvl1pPr>
              <a:defRPr/>
            </a:lvl1pPr>
          </a:lstStyle>
          <a:p>
            <a:r>
              <a:rPr lang="en-US" altLang="ja-JP" dirty="0" smtClean="0">
                <a:solidFill>
                  <a:srgbClr val="000000"/>
                </a:solidFill>
              </a:rPr>
              <a:t>© NEC Corporation 2013</a:t>
            </a:r>
            <a:endParaRPr lang="en-US" altLang="ja-JP" dirty="0">
              <a:solidFill>
                <a:srgbClr val="000000"/>
              </a:solidFill>
            </a:endParaRPr>
          </a:p>
        </p:txBody>
      </p:sp>
      <p:sp>
        <p:nvSpPr>
          <p:cNvPr id="5" name="Slide Number Placeholder 4"/>
          <p:cNvSpPr>
            <a:spLocks noGrp="1"/>
          </p:cNvSpPr>
          <p:nvPr>
            <p:ph type="sldNum" sz="quarter" idx="11"/>
          </p:nvPr>
        </p:nvSpPr>
        <p:spPr>
          <a:xfrm>
            <a:off x="304800" y="6524625"/>
            <a:ext cx="811213" cy="333375"/>
          </a:xfrm>
        </p:spPr>
        <p:txBody>
          <a:bodyPr/>
          <a:lstStyle>
            <a:lvl1pPr>
              <a:defRPr/>
            </a:lvl1pPr>
          </a:lstStyle>
          <a:p>
            <a:r>
              <a:rPr lang="en-US" altLang="ja-JP">
                <a:solidFill>
                  <a:srgbClr val="000000"/>
                </a:solidFill>
              </a:rPr>
              <a:t>Page </a:t>
            </a:r>
            <a:fld id="{BD850758-944A-494B-92B4-15B79A2B267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1791070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981075"/>
            <a:ext cx="8839200" cy="5256213"/>
          </a:xfrm>
        </p:spPr>
        <p:txBody>
          <a:bodyPr/>
          <a:lstStyle/>
          <a:p>
            <a:endParaRPr lang="en-US"/>
          </a:p>
        </p:txBody>
      </p:sp>
      <p:sp>
        <p:nvSpPr>
          <p:cNvPr id="4" name="Footer Placeholder 3"/>
          <p:cNvSpPr>
            <a:spLocks noGrp="1"/>
          </p:cNvSpPr>
          <p:nvPr>
            <p:ph type="ftr" sz="quarter" idx="10"/>
          </p:nvPr>
        </p:nvSpPr>
        <p:spPr>
          <a:xfrm>
            <a:off x="1258888" y="6524625"/>
            <a:ext cx="2159000" cy="333375"/>
          </a:xfrm>
        </p:spPr>
        <p:txBody>
          <a:bodyPr/>
          <a:lstStyle>
            <a:lvl1pPr>
              <a:defRPr/>
            </a:lvl1pPr>
          </a:lstStyle>
          <a:p>
            <a:r>
              <a:rPr lang="en-US" altLang="ja-JP" dirty="0" smtClean="0">
                <a:solidFill>
                  <a:srgbClr val="000000"/>
                </a:solidFill>
              </a:rPr>
              <a:t>© NEC Corporation 2013</a:t>
            </a:r>
          </a:p>
        </p:txBody>
      </p:sp>
      <p:sp>
        <p:nvSpPr>
          <p:cNvPr id="5" name="Slide Number Placeholder 4"/>
          <p:cNvSpPr>
            <a:spLocks noGrp="1"/>
          </p:cNvSpPr>
          <p:nvPr>
            <p:ph type="sldNum" sz="quarter" idx="11"/>
          </p:nvPr>
        </p:nvSpPr>
        <p:spPr>
          <a:xfrm>
            <a:off x="304800" y="6524625"/>
            <a:ext cx="811213" cy="333375"/>
          </a:xfrm>
        </p:spPr>
        <p:txBody>
          <a:bodyPr/>
          <a:lstStyle>
            <a:lvl1pPr>
              <a:defRPr/>
            </a:lvl1pPr>
          </a:lstStyle>
          <a:p>
            <a:r>
              <a:rPr lang="en-US" altLang="ja-JP">
                <a:solidFill>
                  <a:srgbClr val="000000"/>
                </a:solidFill>
              </a:rPr>
              <a:t>Page </a:t>
            </a:r>
            <a:fld id="{D4EFFA19-92E7-404D-B5D9-FFFF73473E9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9790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fld id="{1159C6FE-C461-4A53-A2DD-61CF8A6FC57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fld id="{A2B7FD9F-44F4-4F30-9D7B-9F6FEFE553C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image" Target="../media/image2.jpe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1.jpe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6" Type="http://schemas.openxmlformats.org/officeDocument/2006/relationships/image" Target="../media/image2.jpeg"/><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jpeg"/><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image" Target="../media/image4.jpeg"/><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theme" Target="../theme/theme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2.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jpe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PPT_7th_0707_high_スライド_B"/>
          <p:cNvPicPr>
            <a:picLocks noChangeAspect="1" noChangeArrowheads="1"/>
          </p:cNvPicPr>
          <p:nvPr/>
        </p:nvPicPr>
        <p:blipFill>
          <a:blip r:embed="rId15" cstate="print"/>
          <a:srcRect/>
          <a:stretch>
            <a:fillRect/>
          </a:stretch>
        </p:blipFill>
        <p:spPr bwMode="auto">
          <a:xfrm>
            <a:off x="0" y="6489700"/>
            <a:ext cx="9144000" cy="368300"/>
          </a:xfrm>
          <a:prstGeom prst="rect">
            <a:avLst/>
          </a:prstGeom>
          <a:noFill/>
          <a:ln w="9525">
            <a:noFill/>
            <a:miter lim="800000"/>
            <a:headEnd/>
            <a:tailEnd/>
          </a:ln>
        </p:spPr>
      </p:pic>
      <p:pic>
        <p:nvPicPr>
          <p:cNvPr id="2051" name="Picture 3" descr="PPT_7th_0707_スライド_01"/>
          <p:cNvPicPr>
            <a:picLocks noChangeAspect="1" noChangeArrowheads="1"/>
          </p:cNvPicPr>
          <p:nvPr/>
        </p:nvPicPr>
        <p:blipFill>
          <a:blip r:embed="rId16" cstate="print"/>
          <a:srcRect t="79562"/>
          <a:stretch>
            <a:fillRect/>
          </a:stretch>
        </p:blipFill>
        <p:spPr bwMode="auto">
          <a:xfrm>
            <a:off x="0" y="620713"/>
            <a:ext cx="9144000" cy="177800"/>
          </a:xfrm>
          <a:prstGeom prst="rect">
            <a:avLst/>
          </a:prstGeom>
          <a:noFill/>
          <a:ln w="9525">
            <a:noFill/>
            <a:miter lim="800000"/>
            <a:headEnd/>
            <a:tailEnd/>
          </a:ln>
        </p:spPr>
      </p:pic>
      <p:sp>
        <p:nvSpPr>
          <p:cNvPr id="2052" name="Rectangle 4"/>
          <p:cNvSpPr>
            <a:spLocks noGrp="1" noChangeArrowheads="1"/>
          </p:cNvSpPr>
          <p:nvPr>
            <p:ph type="title"/>
          </p:nvPr>
        </p:nvSpPr>
        <p:spPr bwMode="auto">
          <a:xfrm>
            <a:off x="152400" y="115888"/>
            <a:ext cx="8839200" cy="53975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ltLang="ja-JP" dirty="0" smtClean="0"/>
              <a:t>Click to edit Master title style</a:t>
            </a:r>
          </a:p>
        </p:txBody>
      </p:sp>
      <p:sp>
        <p:nvSpPr>
          <p:cNvPr id="5126" name="Rectangle 6"/>
          <p:cNvSpPr>
            <a:spLocks noGrp="1" noChangeArrowheads="1"/>
          </p:cNvSpPr>
          <p:nvPr>
            <p:ph type="sldNum" sz="quarter" idx="4"/>
          </p:nvPr>
        </p:nvSpPr>
        <p:spPr bwMode="auto">
          <a:xfrm>
            <a:off x="304800" y="6524625"/>
            <a:ext cx="811213"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fontAlgn="auto">
              <a:spcBef>
                <a:spcPts val="0"/>
              </a:spcBef>
              <a:spcAft>
                <a:spcPts val="0"/>
              </a:spcAft>
              <a:defRPr sz="1000" smtClean="0">
                <a:latin typeface="+mn-lt"/>
                <a:ea typeface="+mn-ea"/>
                <a:cs typeface="+mn-cs"/>
              </a:defRPr>
            </a:lvl1pPr>
          </a:lstStyle>
          <a:p>
            <a:pPr>
              <a:defRPr/>
            </a:pPr>
            <a:r>
              <a:rPr lang="en-US" dirty="0" smtClean="0"/>
              <a:t>Page </a:t>
            </a:r>
            <a:fld id="{9A88CB56-F60C-4B8B-A955-06393675BBBC}" type="slidenum">
              <a:rPr lang="en-US" smtClean="0"/>
              <a:pPr>
                <a:defRPr/>
              </a:pPr>
              <a:t>‹#›</a:t>
            </a:fld>
            <a:endParaRPr lang="en-US" dirty="0"/>
          </a:p>
        </p:txBody>
      </p:sp>
      <p:sp>
        <p:nvSpPr>
          <p:cNvPr id="2056" name="Rectangle 8"/>
          <p:cNvSpPr>
            <a:spLocks noGrp="1" noChangeArrowheads="1"/>
          </p:cNvSpPr>
          <p:nvPr>
            <p:ph type="body" idx="1"/>
          </p:nvPr>
        </p:nvSpPr>
        <p:spPr bwMode="auto">
          <a:xfrm>
            <a:off x="152400" y="981075"/>
            <a:ext cx="88392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p:txBody>
      </p:sp>
    </p:spTree>
  </p:cSld>
  <p:clrMap bg1="lt1" tx1="dk1" bg2="lt2" tx2="dk2" accent1="accent1" accent2="accent2" accent3="accent3" accent4="accent4" accent5="accent5" accent6="accent6" hlink="hlink" folHlink="folHlink"/>
  <p:sldLayoutIdLst>
    <p:sldLayoutId id="2147483741"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rtl="0" fontAlgn="base">
        <a:spcBef>
          <a:spcPct val="0"/>
        </a:spcBef>
        <a:spcAft>
          <a:spcPct val="0"/>
        </a:spcAft>
        <a:defRPr kumimoji="1" sz="2800" b="1">
          <a:solidFill>
            <a:srgbClr val="000099"/>
          </a:solidFill>
          <a:latin typeface="Comic Sans MS" pitchFamily="66" charset="0"/>
          <a:ea typeface="+mj-ea"/>
          <a:cs typeface="+mj-cs"/>
        </a:defRPr>
      </a:lvl1pPr>
      <a:lvl2pPr algn="l" rtl="0" fontAlgn="base">
        <a:spcBef>
          <a:spcPct val="0"/>
        </a:spcBef>
        <a:spcAft>
          <a:spcPct val="0"/>
        </a:spcAft>
        <a:defRPr kumimoji="1" sz="2800" b="1">
          <a:solidFill>
            <a:schemeClr val="tx1"/>
          </a:solidFill>
          <a:latin typeface="Arial" charset="0"/>
          <a:ea typeface="ＭＳ Ｐゴシック" pitchFamily="50" charset="-128"/>
        </a:defRPr>
      </a:lvl2pPr>
      <a:lvl3pPr algn="l" rtl="0" fontAlgn="base">
        <a:spcBef>
          <a:spcPct val="0"/>
        </a:spcBef>
        <a:spcAft>
          <a:spcPct val="0"/>
        </a:spcAft>
        <a:defRPr kumimoji="1" sz="2800" b="1">
          <a:solidFill>
            <a:schemeClr val="tx1"/>
          </a:solidFill>
          <a:latin typeface="Arial" charset="0"/>
          <a:ea typeface="ＭＳ Ｐゴシック" pitchFamily="50" charset="-128"/>
        </a:defRPr>
      </a:lvl3pPr>
      <a:lvl4pPr algn="l" rtl="0" fontAlgn="base">
        <a:spcBef>
          <a:spcPct val="0"/>
        </a:spcBef>
        <a:spcAft>
          <a:spcPct val="0"/>
        </a:spcAft>
        <a:defRPr kumimoji="1" sz="2800" b="1">
          <a:solidFill>
            <a:schemeClr val="tx1"/>
          </a:solidFill>
          <a:latin typeface="Arial" charset="0"/>
          <a:ea typeface="ＭＳ Ｐゴシック" pitchFamily="50" charset="-128"/>
        </a:defRPr>
      </a:lvl4pPr>
      <a:lvl5pPr algn="l" rtl="0" fontAlgn="base">
        <a:spcBef>
          <a:spcPct val="0"/>
        </a:spcBef>
        <a:spcAft>
          <a:spcPct val="0"/>
        </a:spcAft>
        <a:defRPr kumimoji="1" sz="2800" b="1">
          <a:solidFill>
            <a:schemeClr val="tx1"/>
          </a:solidFill>
          <a:latin typeface="Arial" charset="0"/>
          <a:ea typeface="ＭＳ Ｐゴシック" pitchFamily="50" charset="-128"/>
        </a:defRPr>
      </a:lvl5pPr>
      <a:lvl6pPr marL="457200" algn="l" rtl="0" eaLnBrk="1" fontAlgn="base" hangingPunct="1">
        <a:spcBef>
          <a:spcPct val="0"/>
        </a:spcBef>
        <a:spcAft>
          <a:spcPct val="0"/>
        </a:spcAft>
        <a:defRPr kumimoji="1" sz="2800" b="1">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2800" b="1">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2800" b="1">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2800" b="1">
          <a:solidFill>
            <a:schemeClr val="tx1"/>
          </a:solidFill>
          <a:latin typeface="Arial" charset="0"/>
          <a:ea typeface="ＭＳ Ｐゴシック" pitchFamily="50" charset="-128"/>
        </a:defRPr>
      </a:lvl9pPr>
    </p:titleStyle>
    <p:bodyStyle>
      <a:lvl1pPr marL="342900" indent="-342900" algn="l" rtl="0" fontAlgn="base">
        <a:spcBef>
          <a:spcPct val="20000"/>
        </a:spcBef>
        <a:spcAft>
          <a:spcPct val="0"/>
        </a:spcAft>
        <a:buClr>
          <a:schemeClr val="hlink"/>
        </a:buClr>
        <a:buFont typeface="Arial" pitchFamily="34" charset="0"/>
        <a:buChar char="▐"/>
        <a:defRPr kumimoji="1" sz="2200">
          <a:solidFill>
            <a:srgbClr val="000000"/>
          </a:solidFill>
          <a:latin typeface="+mn-lt"/>
          <a:ea typeface="+mn-ea"/>
          <a:cs typeface="+mn-cs"/>
        </a:defRPr>
      </a:lvl1pPr>
      <a:lvl2pPr marL="742950" indent="-285750" algn="l" rtl="0" fontAlgn="base">
        <a:spcBef>
          <a:spcPct val="20000"/>
        </a:spcBef>
        <a:spcAft>
          <a:spcPct val="0"/>
        </a:spcAft>
        <a:buClr>
          <a:schemeClr val="hlink"/>
        </a:buClr>
        <a:buFont typeface="Wingdings" pitchFamily="2" charset="2"/>
        <a:buChar char="l"/>
        <a:defRPr kumimoji="1" sz="2000">
          <a:solidFill>
            <a:schemeClr val="tx1"/>
          </a:solidFill>
          <a:latin typeface="+mn-lt"/>
          <a:ea typeface="+mn-ea"/>
        </a:defRPr>
      </a:lvl2pPr>
      <a:lvl3pPr marL="1143000" indent="-228600" algn="l" rtl="0" fontAlgn="base">
        <a:spcBef>
          <a:spcPct val="20000"/>
        </a:spcBef>
        <a:spcAft>
          <a:spcPct val="0"/>
        </a:spcAft>
        <a:buClr>
          <a:schemeClr val="hlink"/>
        </a:buClr>
        <a:buFont typeface="Arial" pitchFamily="34" charset="0"/>
        <a:buChar char="•"/>
        <a:defRPr kumimoji="1">
          <a:solidFill>
            <a:schemeClr val="tx1"/>
          </a:solidFill>
          <a:latin typeface="+mn-lt"/>
          <a:ea typeface="+mn-ea"/>
        </a:defRPr>
      </a:lvl3pPr>
      <a:lvl4pPr marL="1600200" indent="-228600" algn="l" rtl="0" fontAlgn="base">
        <a:spcBef>
          <a:spcPct val="20000"/>
        </a:spcBef>
        <a:spcAft>
          <a:spcPct val="0"/>
        </a:spcAft>
        <a:buClr>
          <a:schemeClr val="hlink"/>
        </a:buClr>
        <a:buFont typeface="Arial" pitchFamily="34" charset="0"/>
        <a:buChar char="–"/>
        <a:defRPr kumimoji="1" sz="16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 descr="PPT_7th_0707_high_スライド_B"/>
          <p:cNvPicPr>
            <a:picLocks noChangeAspect="1" noChangeArrowheads="1"/>
          </p:cNvPicPr>
          <p:nvPr/>
        </p:nvPicPr>
        <p:blipFill>
          <a:blip r:embed="rId15" cstate="print"/>
          <a:srcRect/>
          <a:stretch>
            <a:fillRect/>
          </a:stretch>
        </p:blipFill>
        <p:spPr bwMode="auto">
          <a:xfrm>
            <a:off x="0" y="6489700"/>
            <a:ext cx="9144000" cy="368300"/>
          </a:xfrm>
          <a:prstGeom prst="rect">
            <a:avLst/>
          </a:prstGeom>
          <a:noFill/>
          <a:ln w="9525">
            <a:noFill/>
            <a:miter lim="800000"/>
            <a:headEnd/>
            <a:tailEnd/>
          </a:ln>
        </p:spPr>
      </p:pic>
      <p:pic>
        <p:nvPicPr>
          <p:cNvPr id="3075" name="Picture 3" descr="PPT_7th_0707_スライド_01"/>
          <p:cNvPicPr>
            <a:picLocks noChangeAspect="1" noChangeArrowheads="1"/>
          </p:cNvPicPr>
          <p:nvPr/>
        </p:nvPicPr>
        <p:blipFill>
          <a:blip r:embed="rId16" cstate="print"/>
          <a:srcRect t="79562"/>
          <a:stretch>
            <a:fillRect/>
          </a:stretch>
        </p:blipFill>
        <p:spPr bwMode="auto">
          <a:xfrm>
            <a:off x="0" y="620713"/>
            <a:ext cx="9144000" cy="177800"/>
          </a:xfrm>
          <a:prstGeom prst="rect">
            <a:avLst/>
          </a:prstGeom>
          <a:noFill/>
          <a:ln w="9525">
            <a:noFill/>
            <a:miter lim="800000"/>
            <a:headEnd/>
            <a:tailEnd/>
          </a:ln>
        </p:spPr>
      </p:pic>
      <p:sp>
        <p:nvSpPr>
          <p:cNvPr id="3076" name="Rectangle 4"/>
          <p:cNvSpPr>
            <a:spLocks noGrp="1" noChangeArrowheads="1"/>
          </p:cNvSpPr>
          <p:nvPr>
            <p:ph type="title"/>
          </p:nvPr>
        </p:nvSpPr>
        <p:spPr bwMode="auto">
          <a:xfrm>
            <a:off x="152400" y="115888"/>
            <a:ext cx="8839200" cy="53975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ltLang="ja-JP" smtClean="0"/>
              <a:t>Click to edit Master title style</a:t>
            </a:r>
          </a:p>
        </p:txBody>
      </p:sp>
      <p:sp>
        <p:nvSpPr>
          <p:cNvPr id="5126" name="Rectangle 6"/>
          <p:cNvSpPr>
            <a:spLocks noGrp="1" noChangeArrowheads="1"/>
          </p:cNvSpPr>
          <p:nvPr>
            <p:ph type="sldNum" sz="quarter" idx="4"/>
          </p:nvPr>
        </p:nvSpPr>
        <p:spPr bwMode="auto">
          <a:xfrm>
            <a:off x="304800" y="6524625"/>
            <a:ext cx="811213"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ctr" fontAlgn="auto">
              <a:spcBef>
                <a:spcPts val="0"/>
              </a:spcBef>
              <a:spcAft>
                <a:spcPts val="0"/>
              </a:spcAft>
              <a:defRPr smtClean="0">
                <a:solidFill>
                  <a:srgbClr val="000000"/>
                </a:solidFill>
                <a:ea typeface="+mn-ea"/>
                <a:cs typeface="+mn-cs"/>
              </a:defRPr>
            </a:lvl1pPr>
          </a:lstStyle>
          <a:p>
            <a:pPr>
              <a:defRPr/>
            </a:pPr>
            <a:fld id="{A39030F9-7A84-4145-92B3-60EB18BB2F45}" type="slidenum">
              <a:rPr lang="en-US" altLang="ja-JP"/>
              <a:pPr>
                <a:defRPr/>
              </a:pPr>
              <a:t>‹#›</a:t>
            </a:fld>
            <a:endParaRPr lang="en-US" altLang="ja-JP"/>
          </a:p>
        </p:txBody>
      </p:sp>
      <p:sp>
        <p:nvSpPr>
          <p:cNvPr id="3080" name="Rectangle 8"/>
          <p:cNvSpPr>
            <a:spLocks noGrp="1" noChangeArrowheads="1"/>
          </p:cNvSpPr>
          <p:nvPr>
            <p:ph type="body" idx="1"/>
          </p:nvPr>
        </p:nvSpPr>
        <p:spPr bwMode="auto">
          <a:xfrm>
            <a:off x="152400" y="981075"/>
            <a:ext cx="88392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rtl="0" fontAlgn="base">
        <a:spcBef>
          <a:spcPct val="0"/>
        </a:spcBef>
        <a:spcAft>
          <a:spcPct val="0"/>
        </a:spcAft>
        <a:defRPr kumimoji="1" sz="2800" b="1">
          <a:solidFill>
            <a:schemeClr val="tx1"/>
          </a:solidFill>
          <a:latin typeface="+mj-lt"/>
          <a:ea typeface="+mj-ea"/>
          <a:cs typeface="ＭＳ Ｐゴシック"/>
        </a:defRPr>
      </a:lvl1pPr>
      <a:lvl2pPr algn="l" rtl="0" fontAlgn="base">
        <a:spcBef>
          <a:spcPct val="0"/>
        </a:spcBef>
        <a:spcAft>
          <a:spcPct val="0"/>
        </a:spcAft>
        <a:defRPr kumimoji="1" sz="2800" b="1">
          <a:solidFill>
            <a:schemeClr val="tx1"/>
          </a:solidFill>
          <a:latin typeface="Arial" charset="0"/>
          <a:ea typeface="ＭＳ Ｐゴシック" pitchFamily="50" charset="-128"/>
          <a:cs typeface="ＭＳ Ｐゴシック"/>
        </a:defRPr>
      </a:lvl2pPr>
      <a:lvl3pPr algn="l" rtl="0" fontAlgn="base">
        <a:spcBef>
          <a:spcPct val="0"/>
        </a:spcBef>
        <a:spcAft>
          <a:spcPct val="0"/>
        </a:spcAft>
        <a:defRPr kumimoji="1" sz="2800" b="1">
          <a:solidFill>
            <a:schemeClr val="tx1"/>
          </a:solidFill>
          <a:latin typeface="Arial" charset="0"/>
          <a:ea typeface="ＭＳ Ｐゴシック" pitchFamily="50" charset="-128"/>
          <a:cs typeface="ＭＳ Ｐゴシック"/>
        </a:defRPr>
      </a:lvl3pPr>
      <a:lvl4pPr algn="l" rtl="0" fontAlgn="base">
        <a:spcBef>
          <a:spcPct val="0"/>
        </a:spcBef>
        <a:spcAft>
          <a:spcPct val="0"/>
        </a:spcAft>
        <a:defRPr kumimoji="1" sz="2800" b="1">
          <a:solidFill>
            <a:schemeClr val="tx1"/>
          </a:solidFill>
          <a:latin typeface="Arial" charset="0"/>
          <a:ea typeface="ＭＳ Ｐゴシック" pitchFamily="50" charset="-128"/>
          <a:cs typeface="ＭＳ Ｐゴシック"/>
        </a:defRPr>
      </a:lvl4pPr>
      <a:lvl5pPr algn="l" rtl="0" fontAlgn="base">
        <a:spcBef>
          <a:spcPct val="0"/>
        </a:spcBef>
        <a:spcAft>
          <a:spcPct val="0"/>
        </a:spcAft>
        <a:defRPr kumimoji="1" sz="2800" b="1">
          <a:solidFill>
            <a:schemeClr val="tx1"/>
          </a:solidFill>
          <a:latin typeface="Arial" charset="0"/>
          <a:ea typeface="ＭＳ Ｐゴシック" pitchFamily="50" charset="-128"/>
          <a:cs typeface="ＭＳ Ｐゴシック"/>
        </a:defRPr>
      </a:lvl5pPr>
      <a:lvl6pPr marL="457200" algn="l" rtl="0" eaLnBrk="1" fontAlgn="base" hangingPunct="1">
        <a:spcBef>
          <a:spcPct val="0"/>
        </a:spcBef>
        <a:spcAft>
          <a:spcPct val="0"/>
        </a:spcAft>
        <a:defRPr kumimoji="1" sz="2800" b="1">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2800" b="1">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2800" b="1">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2800" b="1">
          <a:solidFill>
            <a:schemeClr val="tx1"/>
          </a:solidFill>
          <a:latin typeface="Arial" charset="0"/>
          <a:ea typeface="ＭＳ Ｐゴシック" pitchFamily="50" charset="-128"/>
        </a:defRPr>
      </a:lvl9pPr>
    </p:titleStyle>
    <p:bodyStyle>
      <a:lvl1pPr marL="342900" indent="-342900" algn="l" rtl="0" fontAlgn="base">
        <a:spcBef>
          <a:spcPct val="20000"/>
        </a:spcBef>
        <a:spcAft>
          <a:spcPct val="0"/>
        </a:spcAft>
        <a:buClr>
          <a:schemeClr val="hlink"/>
        </a:buClr>
        <a:buFont typeface="Arial" pitchFamily="34" charset="0"/>
        <a:buChar char="▐"/>
        <a:defRPr kumimoji="1" sz="2200">
          <a:solidFill>
            <a:srgbClr val="000000"/>
          </a:solidFill>
          <a:latin typeface="+mn-lt"/>
          <a:ea typeface="+mn-ea"/>
          <a:cs typeface="ＭＳ Ｐゴシック"/>
        </a:defRPr>
      </a:lvl1pPr>
      <a:lvl2pPr marL="742950" indent="-285750" algn="l" rtl="0" fontAlgn="base">
        <a:spcBef>
          <a:spcPct val="20000"/>
        </a:spcBef>
        <a:spcAft>
          <a:spcPct val="0"/>
        </a:spcAft>
        <a:buClr>
          <a:schemeClr val="hlink"/>
        </a:buClr>
        <a:buFont typeface="Wingdings" pitchFamily="2" charset="2"/>
        <a:buChar char="l"/>
        <a:defRPr kumimoji="1" sz="2000">
          <a:solidFill>
            <a:schemeClr val="tx1"/>
          </a:solidFill>
          <a:latin typeface="+mn-lt"/>
          <a:ea typeface="+mn-ea"/>
          <a:cs typeface="ＭＳ Ｐゴシック"/>
        </a:defRPr>
      </a:lvl2pPr>
      <a:lvl3pPr marL="1143000" indent="-228600" algn="l" rtl="0" fontAlgn="base">
        <a:spcBef>
          <a:spcPct val="20000"/>
        </a:spcBef>
        <a:spcAft>
          <a:spcPct val="0"/>
        </a:spcAft>
        <a:buClr>
          <a:schemeClr val="hlink"/>
        </a:buClr>
        <a:buFont typeface="Arial" pitchFamily="34" charset="0"/>
        <a:buChar char="•"/>
        <a:defRPr kumimoji="1">
          <a:solidFill>
            <a:schemeClr val="tx1"/>
          </a:solidFill>
          <a:latin typeface="+mn-lt"/>
          <a:ea typeface="+mn-ea"/>
          <a:cs typeface="ＭＳ Ｐゴシック"/>
        </a:defRPr>
      </a:lvl3pPr>
      <a:lvl4pPr marL="1600200" indent="-228600" algn="l" rtl="0" fontAlgn="base">
        <a:spcBef>
          <a:spcPct val="20000"/>
        </a:spcBef>
        <a:spcAft>
          <a:spcPct val="0"/>
        </a:spcAft>
        <a:buClr>
          <a:schemeClr val="hlink"/>
        </a:buClr>
        <a:buFont typeface="Arial" pitchFamily="34" charset="0"/>
        <a:buChar char="–"/>
        <a:defRPr kumimoji="1" sz="1600">
          <a:solidFill>
            <a:schemeClr val="tx1"/>
          </a:solidFill>
          <a:latin typeface="+mn-lt"/>
          <a:ea typeface="+mn-ea"/>
          <a:cs typeface="ＭＳ Ｐゴシック"/>
        </a:defRPr>
      </a:lvl4pPr>
      <a:lvl5pPr marL="2057400" indent="-228600" algn="l" rtl="0" fontAlgn="base">
        <a:spcBef>
          <a:spcPct val="20000"/>
        </a:spcBef>
        <a:spcAft>
          <a:spcPct val="0"/>
        </a:spcAft>
        <a:buChar char="»"/>
        <a:defRPr kumimoji="1" sz="20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2" descr="PPT_7th_0707_high_スライド_B"/>
          <p:cNvPicPr>
            <a:picLocks noChangeAspect="1" noChangeArrowheads="1"/>
          </p:cNvPicPr>
          <p:nvPr/>
        </p:nvPicPr>
        <p:blipFill>
          <a:blip r:embed="rId15" cstate="print"/>
          <a:srcRect/>
          <a:stretch>
            <a:fillRect/>
          </a:stretch>
        </p:blipFill>
        <p:spPr bwMode="auto">
          <a:xfrm>
            <a:off x="0" y="6489700"/>
            <a:ext cx="9144000" cy="368300"/>
          </a:xfrm>
          <a:prstGeom prst="rect">
            <a:avLst/>
          </a:prstGeom>
          <a:noFill/>
          <a:ln w="9525">
            <a:noFill/>
            <a:miter lim="800000"/>
            <a:headEnd/>
            <a:tailEnd/>
          </a:ln>
        </p:spPr>
      </p:pic>
      <p:pic>
        <p:nvPicPr>
          <p:cNvPr id="4099" name="Picture 3" descr="PPT_7th_0707_スライド_01"/>
          <p:cNvPicPr>
            <a:picLocks noChangeAspect="1" noChangeArrowheads="1"/>
          </p:cNvPicPr>
          <p:nvPr/>
        </p:nvPicPr>
        <p:blipFill>
          <a:blip r:embed="rId16" cstate="print"/>
          <a:srcRect t="79562"/>
          <a:stretch>
            <a:fillRect/>
          </a:stretch>
        </p:blipFill>
        <p:spPr bwMode="auto">
          <a:xfrm>
            <a:off x="0" y="620713"/>
            <a:ext cx="9144000" cy="177800"/>
          </a:xfrm>
          <a:prstGeom prst="rect">
            <a:avLst/>
          </a:prstGeom>
          <a:noFill/>
          <a:ln w="9525">
            <a:noFill/>
            <a:miter lim="800000"/>
            <a:headEnd/>
            <a:tailEnd/>
          </a:ln>
        </p:spPr>
      </p:pic>
      <p:sp>
        <p:nvSpPr>
          <p:cNvPr id="4100" name="Rectangle 4"/>
          <p:cNvSpPr>
            <a:spLocks noGrp="1" noChangeArrowheads="1"/>
          </p:cNvSpPr>
          <p:nvPr>
            <p:ph type="title"/>
          </p:nvPr>
        </p:nvSpPr>
        <p:spPr bwMode="auto">
          <a:xfrm>
            <a:off x="152400" y="115888"/>
            <a:ext cx="8839200" cy="53975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ltLang="ja-JP" smtClean="0"/>
              <a:t>Click to edit Master title style</a:t>
            </a:r>
          </a:p>
        </p:txBody>
      </p:sp>
      <p:sp>
        <p:nvSpPr>
          <p:cNvPr id="5126" name="Rectangle 6"/>
          <p:cNvSpPr>
            <a:spLocks noGrp="1" noChangeArrowheads="1"/>
          </p:cNvSpPr>
          <p:nvPr>
            <p:ph type="sldNum" sz="quarter" idx="4"/>
          </p:nvPr>
        </p:nvSpPr>
        <p:spPr bwMode="auto">
          <a:xfrm>
            <a:off x="304800" y="6524625"/>
            <a:ext cx="811213"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kumimoji="1" sz="1000" b="1">
                <a:solidFill>
                  <a:srgbClr val="000000"/>
                </a:solidFill>
                <a:latin typeface="+mn-lt"/>
                <a:ea typeface="+mn-ea"/>
                <a:cs typeface="+mn-cs"/>
              </a:defRPr>
            </a:lvl1pPr>
          </a:lstStyle>
          <a:p>
            <a:pPr>
              <a:defRPr/>
            </a:pPr>
            <a:r>
              <a:rPr lang="en-US" altLang="ja-JP"/>
              <a:t>Page </a:t>
            </a:r>
            <a:fld id="{CF01DD44-228E-4EF3-A66A-DF3AE88E7393}" type="slidenum">
              <a:rPr lang="en-US" altLang="ja-JP"/>
              <a:pPr>
                <a:defRPr/>
              </a:pPr>
              <a:t>‹#›</a:t>
            </a:fld>
            <a:endParaRPr lang="en-US" altLang="ja-JP"/>
          </a:p>
        </p:txBody>
      </p:sp>
      <p:sp>
        <p:nvSpPr>
          <p:cNvPr id="4104" name="Rectangle 8"/>
          <p:cNvSpPr>
            <a:spLocks noGrp="1" noChangeArrowheads="1"/>
          </p:cNvSpPr>
          <p:nvPr>
            <p:ph type="body" idx="1"/>
          </p:nvPr>
        </p:nvSpPr>
        <p:spPr bwMode="auto">
          <a:xfrm>
            <a:off x="152400" y="981075"/>
            <a:ext cx="88392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rtl="0" eaLnBrk="0" fontAlgn="base" hangingPunct="0">
        <a:spcBef>
          <a:spcPct val="0"/>
        </a:spcBef>
        <a:spcAft>
          <a:spcPct val="0"/>
        </a:spcAft>
        <a:defRPr kumimoji="1" sz="2800" b="1">
          <a:solidFill>
            <a:schemeClr val="tx1"/>
          </a:solidFill>
          <a:latin typeface="+mj-lt"/>
          <a:ea typeface="+mj-ea"/>
          <a:cs typeface="+mj-cs"/>
        </a:defRPr>
      </a:lvl1pPr>
      <a:lvl2pPr algn="l" rtl="0" eaLnBrk="0" fontAlgn="base" hangingPunct="0">
        <a:spcBef>
          <a:spcPct val="0"/>
        </a:spcBef>
        <a:spcAft>
          <a:spcPct val="0"/>
        </a:spcAft>
        <a:defRPr kumimoji="1" sz="2800" b="1">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2800" b="1">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2800" b="1">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2800" b="1">
          <a:solidFill>
            <a:schemeClr val="tx1"/>
          </a:solidFill>
          <a:latin typeface="Arial" charset="0"/>
          <a:ea typeface="ＭＳ Ｐゴシック" pitchFamily="50" charset="-128"/>
        </a:defRPr>
      </a:lvl5pPr>
      <a:lvl6pPr marL="457200" algn="l" rtl="0" fontAlgn="base">
        <a:spcBef>
          <a:spcPct val="0"/>
        </a:spcBef>
        <a:spcAft>
          <a:spcPct val="0"/>
        </a:spcAft>
        <a:defRPr kumimoji="1" sz="2800" b="1">
          <a:solidFill>
            <a:schemeClr val="tx1"/>
          </a:solidFill>
          <a:latin typeface="Arial" charset="0"/>
          <a:ea typeface="ＭＳ Ｐゴシック" pitchFamily="50" charset="-128"/>
        </a:defRPr>
      </a:lvl6pPr>
      <a:lvl7pPr marL="914400" algn="l" rtl="0" fontAlgn="base">
        <a:spcBef>
          <a:spcPct val="0"/>
        </a:spcBef>
        <a:spcAft>
          <a:spcPct val="0"/>
        </a:spcAft>
        <a:defRPr kumimoji="1" sz="2800" b="1">
          <a:solidFill>
            <a:schemeClr val="tx1"/>
          </a:solidFill>
          <a:latin typeface="Arial" charset="0"/>
          <a:ea typeface="ＭＳ Ｐゴシック" pitchFamily="50" charset="-128"/>
        </a:defRPr>
      </a:lvl7pPr>
      <a:lvl8pPr marL="1371600" algn="l" rtl="0" fontAlgn="base">
        <a:spcBef>
          <a:spcPct val="0"/>
        </a:spcBef>
        <a:spcAft>
          <a:spcPct val="0"/>
        </a:spcAft>
        <a:defRPr kumimoji="1" sz="2800" b="1">
          <a:solidFill>
            <a:schemeClr val="tx1"/>
          </a:solidFill>
          <a:latin typeface="Arial" charset="0"/>
          <a:ea typeface="ＭＳ Ｐゴシック" pitchFamily="50" charset="-128"/>
        </a:defRPr>
      </a:lvl8pPr>
      <a:lvl9pPr marL="1828800" algn="l" rtl="0" fontAlgn="base">
        <a:spcBef>
          <a:spcPct val="0"/>
        </a:spcBef>
        <a:spcAft>
          <a:spcPct val="0"/>
        </a:spcAft>
        <a:defRPr kumimoji="1" sz="2800" b="1">
          <a:solidFill>
            <a:schemeClr val="tx1"/>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Font typeface="Arial" pitchFamily="34" charset="0"/>
        <a:buChar char="▐"/>
        <a:defRPr kumimoji="1" sz="2200">
          <a:solidFill>
            <a:srgbClr val="000000"/>
          </a:solidFill>
          <a:latin typeface="+mn-lt"/>
          <a:ea typeface="+mn-ea"/>
          <a:cs typeface="+mn-cs"/>
        </a:defRPr>
      </a:lvl1pPr>
      <a:lvl2pPr marL="742950" indent="-285750" algn="l" rtl="0" eaLnBrk="0" fontAlgn="base" hangingPunct="0">
        <a:spcBef>
          <a:spcPct val="20000"/>
        </a:spcBef>
        <a:spcAft>
          <a:spcPct val="0"/>
        </a:spcAft>
        <a:buClr>
          <a:schemeClr val="hlink"/>
        </a:buClr>
        <a:buFont typeface="Wingdings" pitchFamily="2" charset="2"/>
        <a:buChar char="l"/>
        <a:defRPr kumimoji="1" sz="2000">
          <a:solidFill>
            <a:schemeClr val="tx1"/>
          </a:solidFill>
          <a:latin typeface="+mn-lt"/>
          <a:ea typeface="+mn-ea"/>
        </a:defRPr>
      </a:lvl2pPr>
      <a:lvl3pPr marL="1143000" indent="-228600" algn="l" rtl="0" eaLnBrk="0" fontAlgn="base" hangingPunct="0">
        <a:spcBef>
          <a:spcPct val="20000"/>
        </a:spcBef>
        <a:spcAft>
          <a:spcPct val="0"/>
        </a:spcAft>
        <a:buClr>
          <a:schemeClr val="hlink"/>
        </a:buClr>
        <a:buFont typeface="Arial" pitchFamily="34" charset="0"/>
        <a:buChar char="•"/>
        <a:defRPr kumimoji="1">
          <a:solidFill>
            <a:schemeClr val="tx1"/>
          </a:solidFill>
          <a:latin typeface="+mn-lt"/>
          <a:ea typeface="+mn-ea"/>
        </a:defRPr>
      </a:lvl3pPr>
      <a:lvl4pPr marL="1600200" indent="-228600" algn="l" rtl="0" eaLnBrk="0" fontAlgn="base" hangingPunct="0">
        <a:spcBef>
          <a:spcPct val="20000"/>
        </a:spcBef>
        <a:spcAft>
          <a:spcPct val="0"/>
        </a:spcAft>
        <a:buClr>
          <a:schemeClr val="hlink"/>
        </a:buClr>
        <a:buFont typeface="Arial" pitchFamily="34" charset="0"/>
        <a:buChar char="–"/>
        <a:defRPr kumimoji="1" sz="16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PPT_7th_0707_high_スライド_B"/>
          <p:cNvPicPr>
            <a:picLocks noChangeAspect="1" noChangeArrowheads="1"/>
          </p:cNvPicPr>
          <p:nvPr/>
        </p:nvPicPr>
        <p:blipFill>
          <a:blip r:embed="rId15" cstate="print"/>
          <a:srcRect/>
          <a:stretch>
            <a:fillRect/>
          </a:stretch>
        </p:blipFill>
        <p:spPr bwMode="auto">
          <a:xfrm>
            <a:off x="0" y="6489700"/>
            <a:ext cx="9144000" cy="368300"/>
          </a:xfrm>
          <a:prstGeom prst="rect">
            <a:avLst/>
          </a:prstGeom>
          <a:noFill/>
          <a:ln w="9525">
            <a:noFill/>
            <a:miter lim="800000"/>
            <a:headEnd/>
            <a:tailEnd/>
          </a:ln>
        </p:spPr>
      </p:pic>
      <p:pic>
        <p:nvPicPr>
          <p:cNvPr id="1027" name="Picture 3" descr="PPT_7th_0707_スライド_01"/>
          <p:cNvPicPr>
            <a:picLocks noChangeAspect="1" noChangeArrowheads="1"/>
          </p:cNvPicPr>
          <p:nvPr/>
        </p:nvPicPr>
        <p:blipFill>
          <a:blip r:embed="rId16" cstate="print"/>
          <a:srcRect t="79562"/>
          <a:stretch>
            <a:fillRect/>
          </a:stretch>
        </p:blipFill>
        <p:spPr bwMode="auto">
          <a:xfrm>
            <a:off x="0" y="620713"/>
            <a:ext cx="9144000" cy="177800"/>
          </a:xfrm>
          <a:prstGeom prst="rect">
            <a:avLst/>
          </a:prstGeom>
          <a:noFill/>
          <a:ln w="9525">
            <a:noFill/>
            <a:miter lim="800000"/>
            <a:headEnd/>
            <a:tailEnd/>
          </a:ln>
        </p:spPr>
      </p:pic>
      <p:sp>
        <p:nvSpPr>
          <p:cNvPr id="1028" name="Rectangle 4"/>
          <p:cNvSpPr>
            <a:spLocks noGrp="1" noChangeArrowheads="1"/>
          </p:cNvSpPr>
          <p:nvPr>
            <p:ph type="title"/>
          </p:nvPr>
        </p:nvSpPr>
        <p:spPr bwMode="auto">
          <a:xfrm>
            <a:off x="152400" y="115888"/>
            <a:ext cx="8839200" cy="53975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ltLang="ja-JP" dirty="0" smtClean="0"/>
              <a:t>Click to edit Master title style</a:t>
            </a:r>
          </a:p>
        </p:txBody>
      </p:sp>
      <p:sp>
        <p:nvSpPr>
          <p:cNvPr id="1032" name="Rectangle 8"/>
          <p:cNvSpPr>
            <a:spLocks noGrp="1" noChangeArrowheads="1"/>
          </p:cNvSpPr>
          <p:nvPr>
            <p:ph type="body" idx="1"/>
          </p:nvPr>
        </p:nvSpPr>
        <p:spPr bwMode="auto">
          <a:xfrm>
            <a:off x="152400" y="981075"/>
            <a:ext cx="88392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p:txBody>
      </p:sp>
      <p:sp>
        <p:nvSpPr>
          <p:cNvPr id="5126" name="Rectangle 6"/>
          <p:cNvSpPr>
            <a:spLocks noGrp="1" noChangeArrowheads="1"/>
          </p:cNvSpPr>
          <p:nvPr>
            <p:ph type="sldNum" sz="quarter" idx="4"/>
          </p:nvPr>
        </p:nvSpPr>
        <p:spPr bwMode="auto">
          <a:xfrm>
            <a:off x="304800" y="6524625"/>
            <a:ext cx="811213"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defRPr sz="1200" b="1"/>
            </a:lvl1pPr>
          </a:lstStyle>
          <a:p>
            <a:r>
              <a:rPr kumimoji="1" lang="en-US" altLang="ja-JP" smtClean="0">
                <a:solidFill>
                  <a:srgbClr val="000000"/>
                </a:solidFill>
                <a:latin typeface="Arial"/>
                <a:ea typeface="ＭＳ Ｐゴシック"/>
              </a:rPr>
              <a:t>Page </a:t>
            </a:r>
            <a:fld id="{579B8954-3D9C-4850-8BCE-561DAFBFBA3E}" type="slidenum">
              <a:rPr kumimoji="1" lang="en-US" altLang="ja-JP" smtClean="0">
                <a:solidFill>
                  <a:srgbClr val="000000"/>
                </a:solidFill>
                <a:latin typeface="Arial"/>
                <a:ea typeface="ＭＳ Ｐゴシック"/>
              </a:rPr>
              <a:pPr/>
              <a:t>‹#›</a:t>
            </a:fld>
            <a:endParaRPr kumimoji="1" lang="en-US" altLang="ja-JP" dirty="0">
              <a:solidFill>
                <a:srgbClr val="000000"/>
              </a:solidFill>
              <a:latin typeface="Arial"/>
              <a:ea typeface="ＭＳ Ｐゴシック"/>
            </a:endParaRPr>
          </a:p>
        </p:txBody>
      </p:sp>
      <p:sp>
        <p:nvSpPr>
          <p:cNvPr id="9" name="Footer Placeholder 4"/>
          <p:cNvSpPr txBox="1">
            <a:spLocks/>
          </p:cNvSpPr>
          <p:nvPr/>
        </p:nvSpPr>
        <p:spPr>
          <a:xfrm>
            <a:off x="1752600" y="6561032"/>
            <a:ext cx="2852944" cy="260560"/>
          </a:xfrm>
          <a:prstGeom prst="rect">
            <a:avLst/>
          </a:prstGeom>
        </p:spPr>
        <p:txBody>
          <a:bodyPr/>
          <a:lstStyle/>
          <a:p>
            <a:pPr>
              <a:defRPr/>
            </a:pPr>
            <a:r>
              <a:rPr kumimoji="1" lang="en-US" altLang="ja-JP" sz="1200" b="1" dirty="0">
                <a:solidFill>
                  <a:srgbClr val="000000"/>
                </a:solidFill>
                <a:latin typeface="Arial"/>
                <a:ea typeface="HGPSoeiKakugothicUB" pitchFamily="50" charset="-128"/>
              </a:rPr>
              <a:t>© NEC </a:t>
            </a:r>
            <a:r>
              <a:rPr kumimoji="1" lang="en-US" altLang="ja-JP" sz="1200" b="1" dirty="0" smtClean="0">
                <a:solidFill>
                  <a:srgbClr val="000000"/>
                </a:solidFill>
                <a:latin typeface="Arial"/>
                <a:ea typeface="HGPSoeiKakugothicUB" pitchFamily="50" charset="-128"/>
              </a:rPr>
              <a:t>Europe 2014</a:t>
            </a:r>
          </a:p>
        </p:txBody>
      </p:sp>
    </p:spTree>
    <p:extLst>
      <p:ext uri="{BB962C8B-B14F-4D97-AF65-F5344CB8AC3E}">
        <p14:creationId xmlns:p14="http://schemas.microsoft.com/office/powerpoint/2010/main" val="1406109677"/>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3200" b="1">
          <a:solidFill>
            <a:srgbClr val="000099"/>
          </a:solidFill>
          <a:latin typeface="Comic Sans MS" pitchFamily="66" charset="0"/>
          <a:ea typeface="ＭＳ Ｐゴシック" pitchFamily="34" charset="-128"/>
          <a:cs typeface="+mj-cs"/>
        </a:defRPr>
      </a:lvl1pPr>
      <a:lvl2pPr algn="l" rtl="0" eaLnBrk="1" fontAlgn="base" hangingPunct="1">
        <a:spcBef>
          <a:spcPct val="0"/>
        </a:spcBef>
        <a:spcAft>
          <a:spcPct val="0"/>
        </a:spcAft>
        <a:defRPr kumimoji="1" sz="2800" b="1">
          <a:solidFill>
            <a:schemeClr val="tx1"/>
          </a:solidFill>
          <a:latin typeface="Arial" charset="0"/>
          <a:ea typeface="ＭＳ Ｐゴシック" pitchFamily="34" charset="-128"/>
        </a:defRPr>
      </a:lvl2pPr>
      <a:lvl3pPr algn="l" rtl="0" eaLnBrk="1" fontAlgn="base" hangingPunct="1">
        <a:spcBef>
          <a:spcPct val="0"/>
        </a:spcBef>
        <a:spcAft>
          <a:spcPct val="0"/>
        </a:spcAft>
        <a:defRPr kumimoji="1" sz="2800" b="1">
          <a:solidFill>
            <a:schemeClr val="tx1"/>
          </a:solidFill>
          <a:latin typeface="Arial" charset="0"/>
          <a:ea typeface="ＭＳ Ｐゴシック" pitchFamily="34" charset="-128"/>
        </a:defRPr>
      </a:lvl3pPr>
      <a:lvl4pPr algn="l" rtl="0" eaLnBrk="1" fontAlgn="base" hangingPunct="1">
        <a:spcBef>
          <a:spcPct val="0"/>
        </a:spcBef>
        <a:spcAft>
          <a:spcPct val="0"/>
        </a:spcAft>
        <a:defRPr kumimoji="1" sz="2800" b="1">
          <a:solidFill>
            <a:schemeClr val="tx1"/>
          </a:solidFill>
          <a:latin typeface="Arial" charset="0"/>
          <a:ea typeface="ＭＳ Ｐゴシック" pitchFamily="34" charset="-128"/>
        </a:defRPr>
      </a:lvl4pPr>
      <a:lvl5pPr algn="l" rtl="0" eaLnBrk="1" fontAlgn="base" hangingPunct="1">
        <a:spcBef>
          <a:spcPct val="0"/>
        </a:spcBef>
        <a:spcAft>
          <a:spcPct val="0"/>
        </a:spcAft>
        <a:defRPr kumimoji="1" sz="2800" b="1">
          <a:solidFill>
            <a:schemeClr val="tx1"/>
          </a:solidFill>
          <a:latin typeface="Arial" charset="0"/>
          <a:ea typeface="ＭＳ Ｐゴシック" pitchFamily="34" charset="-128"/>
        </a:defRPr>
      </a:lvl5pPr>
      <a:lvl6pPr marL="457200" algn="l" rtl="0" eaLnBrk="1" fontAlgn="base" hangingPunct="1">
        <a:spcBef>
          <a:spcPct val="0"/>
        </a:spcBef>
        <a:spcAft>
          <a:spcPct val="0"/>
        </a:spcAft>
        <a:defRPr kumimoji="1" sz="2800" b="1">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2800" b="1">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2800" b="1">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2800" b="1">
          <a:solidFill>
            <a:schemeClr val="tx1"/>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lr>
          <a:schemeClr val="hlink"/>
        </a:buClr>
        <a:buFont typeface="Arial" pitchFamily="34" charset="0"/>
        <a:buChar char="▐"/>
        <a:defRPr kumimoji="1" sz="2200">
          <a:solidFill>
            <a:srgbClr val="000000"/>
          </a:solidFill>
          <a:latin typeface="+mn-lt"/>
          <a:ea typeface="ＭＳ Ｐゴシック" pitchFamily="34" charset="-128"/>
          <a:cs typeface="+mn-cs"/>
        </a:defRPr>
      </a:lvl1pPr>
      <a:lvl2pPr marL="742950" indent="-285750" algn="l" rtl="0" eaLnBrk="1" fontAlgn="base" hangingPunct="1">
        <a:spcBef>
          <a:spcPct val="20000"/>
        </a:spcBef>
        <a:spcAft>
          <a:spcPct val="0"/>
        </a:spcAft>
        <a:buClr>
          <a:schemeClr val="hlink"/>
        </a:buClr>
        <a:buFont typeface="Wingdings" pitchFamily="2" charset="2"/>
        <a:buChar char="l"/>
        <a:defRPr kumimoji="1" sz="2000">
          <a:solidFill>
            <a:schemeClr val="tx1"/>
          </a:solidFill>
          <a:latin typeface="+mn-lt"/>
          <a:ea typeface="ＭＳ Ｐゴシック" pitchFamily="34" charset="-128"/>
        </a:defRPr>
      </a:lvl2pPr>
      <a:lvl3pPr marL="1143000" indent="-228600" algn="l" rtl="0" eaLnBrk="1" fontAlgn="base" hangingPunct="1">
        <a:spcBef>
          <a:spcPct val="20000"/>
        </a:spcBef>
        <a:spcAft>
          <a:spcPct val="0"/>
        </a:spcAft>
        <a:buClr>
          <a:schemeClr val="hlink"/>
        </a:buClr>
        <a:buFont typeface="Arial" pitchFamily="34" charset="0"/>
        <a:buChar char="•"/>
        <a:defRPr kumimoji="1">
          <a:solidFill>
            <a:schemeClr val="tx1"/>
          </a:solidFill>
          <a:latin typeface="+mn-lt"/>
          <a:ea typeface="ＭＳ Ｐゴシック" pitchFamily="34" charset="-128"/>
        </a:defRPr>
      </a:lvl3pPr>
      <a:lvl4pPr marL="1600200" indent="-228600" algn="l" rtl="0" eaLnBrk="1" fontAlgn="base" hangingPunct="1">
        <a:spcBef>
          <a:spcPct val="20000"/>
        </a:spcBef>
        <a:spcAft>
          <a:spcPct val="0"/>
        </a:spcAft>
        <a:buClr>
          <a:schemeClr val="hlink"/>
        </a:buClr>
        <a:buFont typeface="Arial" pitchFamily="34" charset="0"/>
        <a:buChar char="–"/>
        <a:defRPr kumimoji="1" sz="1600">
          <a:solidFill>
            <a:schemeClr val="tx1"/>
          </a:solidFill>
          <a:latin typeface="+mn-lt"/>
          <a:ea typeface="ＭＳ Ｐゴシック" pitchFamily="34"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34"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1026" name="Picture 2" descr="PPT_7th_0707_スライド_01"/>
          <p:cNvPicPr>
            <a:picLocks noChangeAspect="1" noChangeArrowheads="1"/>
          </p:cNvPicPr>
          <p:nvPr/>
        </p:nvPicPr>
        <p:blipFill>
          <a:blip r:embed="rId14">
            <a:extLst>
              <a:ext uri="{28A0092B-C50C-407E-A947-70E740481C1C}">
                <a14:useLocalDpi xmlns:a14="http://schemas.microsoft.com/office/drawing/2010/main" val="0"/>
              </a:ext>
            </a:extLst>
          </a:blip>
          <a:srcRect t="79562"/>
          <a:stretch>
            <a:fillRect/>
          </a:stretch>
        </p:blipFill>
        <p:spPr bwMode="auto">
          <a:xfrm>
            <a:off x="0" y="620713"/>
            <a:ext cx="9144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52400" y="115888"/>
            <a:ext cx="8839200"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p>
            <a:pPr lvl="0"/>
            <a:r>
              <a:rPr lang="ja-JP" altLang="en-US" smtClean="0"/>
              <a:t>マスタ タイトルの書式設定</a:t>
            </a:r>
          </a:p>
        </p:txBody>
      </p:sp>
      <p:sp>
        <p:nvSpPr>
          <p:cNvPr id="22532" name="Rectangle 4"/>
          <p:cNvSpPr>
            <a:spLocks noGrp="1" noChangeArrowheads="1"/>
          </p:cNvSpPr>
          <p:nvPr>
            <p:ph type="sldNum" sz="quarter" idx="4"/>
          </p:nvPr>
        </p:nvSpPr>
        <p:spPr bwMode="auto">
          <a:xfrm>
            <a:off x="304800" y="6524625"/>
            <a:ext cx="8112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spcBef>
                <a:spcPct val="0"/>
              </a:spcBef>
              <a:defRPr sz="1000" b="1"/>
            </a:lvl1pPr>
          </a:lstStyle>
          <a:p>
            <a:pPr>
              <a:defRPr/>
            </a:pPr>
            <a:r>
              <a:rPr kumimoji="1" lang="en-US" altLang="ja-JP">
                <a:solidFill>
                  <a:srgbClr val="000000"/>
                </a:solidFill>
                <a:latin typeface="Arial" charset="0"/>
                <a:ea typeface="HGP創英角ｺﾞｼｯｸUB" pitchFamily="50" charset="-128"/>
              </a:rPr>
              <a:t>Page </a:t>
            </a:r>
            <a:fld id="{04773286-5E3A-4DDB-B9AF-35A522463AEB}" type="slidenum">
              <a:rPr kumimoji="1" lang="en-US" altLang="ja-JP">
                <a:solidFill>
                  <a:srgbClr val="000000"/>
                </a:solidFill>
                <a:latin typeface="Arial" charset="0"/>
                <a:ea typeface="HGP創英角ｺﾞｼｯｸUB" pitchFamily="50" charset="-128"/>
              </a:rPr>
              <a:pPr>
                <a:defRPr/>
              </a:pPr>
              <a:t>‹#›</a:t>
            </a:fld>
            <a:endParaRPr kumimoji="1" lang="en-US" altLang="ja-JP">
              <a:solidFill>
                <a:srgbClr val="000000"/>
              </a:solidFill>
              <a:latin typeface="Arial" charset="0"/>
              <a:ea typeface="HGP創英角ｺﾞｼｯｸUB" pitchFamily="50" charset="-128"/>
            </a:endParaRPr>
          </a:p>
        </p:txBody>
      </p:sp>
      <p:sp>
        <p:nvSpPr>
          <p:cNvPr id="1029" name="Rectangle 5"/>
          <p:cNvSpPr>
            <a:spLocks noGrp="1" noChangeArrowheads="1"/>
          </p:cNvSpPr>
          <p:nvPr>
            <p:ph type="body" idx="1"/>
          </p:nvPr>
        </p:nvSpPr>
        <p:spPr bwMode="auto">
          <a:xfrm>
            <a:off x="152400" y="981075"/>
            <a:ext cx="8839200" cy="5256213"/>
          </a:xfrm>
          <a:prstGeom prst="rect">
            <a:avLst/>
          </a:prstGeom>
          <a:noFill/>
          <a:ln>
            <a:noFill/>
          </a:ln>
          <a:effectLst/>
          <a:extLst>
            <a:ext uri="{909E8E84-426E-40DD-AFC4-6F175D3DCCD1}">
              <a14:hiddenFill xmlns:a14="http://schemas.microsoft.com/office/drawing/2010/main">
                <a:solidFill>
                  <a:srgbClr val="FFD2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22534" name="Rectangle 6"/>
          <p:cNvSpPr>
            <a:spLocks noGrp="1" noChangeArrowheads="1"/>
          </p:cNvSpPr>
          <p:nvPr>
            <p:ph type="ftr" sz="quarter" idx="3"/>
          </p:nvPr>
        </p:nvSpPr>
        <p:spPr bwMode="auto">
          <a:xfrm>
            <a:off x="1258888" y="6524625"/>
            <a:ext cx="21590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spcBef>
                <a:spcPct val="0"/>
              </a:spcBef>
              <a:defRPr sz="800" b="1"/>
            </a:lvl1pPr>
          </a:lstStyle>
          <a:p>
            <a:pPr>
              <a:defRPr/>
            </a:pPr>
            <a:r>
              <a:rPr kumimoji="1" lang="ja-JP" altLang="en-US">
                <a:solidFill>
                  <a:srgbClr val="000000"/>
                </a:solidFill>
                <a:latin typeface="Arial" charset="0"/>
                <a:ea typeface="HGP創英角ｺﾞｼｯｸUB" pitchFamily="50" charset="-128"/>
              </a:rPr>
              <a:t>© NEC Corporation 201</a:t>
            </a:r>
            <a:r>
              <a:rPr kumimoji="1" lang="en-US" altLang="ja-JP">
                <a:solidFill>
                  <a:srgbClr val="000000"/>
                </a:solidFill>
                <a:latin typeface="Arial" charset="0"/>
                <a:ea typeface="HGP創英角ｺﾞｼｯｸUB" pitchFamily="50" charset="-128"/>
              </a:rPr>
              <a:t>3</a:t>
            </a:r>
          </a:p>
        </p:txBody>
      </p:sp>
    </p:spTree>
    <p:extLst>
      <p:ext uri="{BB962C8B-B14F-4D97-AF65-F5344CB8AC3E}">
        <p14:creationId xmlns:p14="http://schemas.microsoft.com/office/powerpoint/2010/main" val="192588214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hd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Arial" charset="0"/>
          <a:ea typeface="HGP創英角ｺﾞｼｯｸUB" pitchFamily="50" charset="-128"/>
        </a:defRPr>
      </a:lvl2pPr>
      <a:lvl3pPr algn="l" rtl="0" eaLnBrk="0" fontAlgn="base" hangingPunct="0">
        <a:spcBef>
          <a:spcPct val="0"/>
        </a:spcBef>
        <a:spcAft>
          <a:spcPct val="0"/>
        </a:spcAft>
        <a:defRPr kumimoji="1" sz="2800">
          <a:solidFill>
            <a:schemeClr val="tx1"/>
          </a:solidFill>
          <a:latin typeface="Arial" charset="0"/>
          <a:ea typeface="HGP創英角ｺﾞｼｯｸUB" pitchFamily="50" charset="-128"/>
        </a:defRPr>
      </a:lvl3pPr>
      <a:lvl4pPr algn="l" rtl="0" eaLnBrk="0" fontAlgn="base" hangingPunct="0">
        <a:spcBef>
          <a:spcPct val="0"/>
        </a:spcBef>
        <a:spcAft>
          <a:spcPct val="0"/>
        </a:spcAft>
        <a:defRPr kumimoji="1" sz="2800">
          <a:solidFill>
            <a:schemeClr val="tx1"/>
          </a:solidFill>
          <a:latin typeface="Arial" charset="0"/>
          <a:ea typeface="HGP創英角ｺﾞｼｯｸUB" pitchFamily="50" charset="-128"/>
        </a:defRPr>
      </a:lvl4pPr>
      <a:lvl5pPr algn="l" rtl="0" eaLnBrk="0" fontAlgn="base" hangingPunct="0">
        <a:spcBef>
          <a:spcPct val="0"/>
        </a:spcBef>
        <a:spcAft>
          <a:spcPct val="0"/>
        </a:spcAft>
        <a:defRPr kumimoji="1" sz="2800">
          <a:solidFill>
            <a:schemeClr val="tx1"/>
          </a:solidFill>
          <a:latin typeface="Arial" charset="0"/>
          <a:ea typeface="HGP創英角ｺﾞｼｯｸUB" pitchFamily="50" charset="-128"/>
        </a:defRPr>
      </a:lvl5pPr>
      <a:lvl6pPr marL="457200" algn="l" rtl="0" fontAlgn="base">
        <a:spcBef>
          <a:spcPct val="0"/>
        </a:spcBef>
        <a:spcAft>
          <a:spcPct val="0"/>
        </a:spcAft>
        <a:defRPr kumimoji="1" sz="2800">
          <a:solidFill>
            <a:schemeClr val="tx1"/>
          </a:solidFill>
          <a:latin typeface="Arial" charset="0"/>
          <a:ea typeface="HGP創英角ｺﾞｼｯｸUB" pitchFamily="50" charset="-128"/>
        </a:defRPr>
      </a:lvl6pPr>
      <a:lvl7pPr marL="914400" algn="l" rtl="0" fontAlgn="base">
        <a:spcBef>
          <a:spcPct val="0"/>
        </a:spcBef>
        <a:spcAft>
          <a:spcPct val="0"/>
        </a:spcAft>
        <a:defRPr kumimoji="1" sz="2800">
          <a:solidFill>
            <a:schemeClr val="tx1"/>
          </a:solidFill>
          <a:latin typeface="Arial" charset="0"/>
          <a:ea typeface="HGP創英角ｺﾞｼｯｸUB" pitchFamily="50" charset="-128"/>
        </a:defRPr>
      </a:lvl7pPr>
      <a:lvl8pPr marL="1371600" algn="l" rtl="0" fontAlgn="base">
        <a:spcBef>
          <a:spcPct val="0"/>
        </a:spcBef>
        <a:spcAft>
          <a:spcPct val="0"/>
        </a:spcAft>
        <a:defRPr kumimoji="1" sz="2800">
          <a:solidFill>
            <a:schemeClr val="tx1"/>
          </a:solidFill>
          <a:latin typeface="Arial" charset="0"/>
          <a:ea typeface="HGP創英角ｺﾞｼｯｸUB" pitchFamily="50" charset="-128"/>
        </a:defRPr>
      </a:lvl8pPr>
      <a:lvl9pPr marL="1828800" algn="l" rtl="0" fontAlgn="base">
        <a:spcBef>
          <a:spcPct val="0"/>
        </a:spcBef>
        <a:spcAft>
          <a:spcPct val="0"/>
        </a:spcAft>
        <a:defRPr kumimoji="1" sz="2800">
          <a:solidFill>
            <a:schemeClr val="tx1"/>
          </a:solidFill>
          <a:latin typeface="Arial" charset="0"/>
          <a:ea typeface="HGP創英角ｺﾞｼｯｸUB" pitchFamily="50" charset="-128"/>
        </a:defRPr>
      </a:lvl9pPr>
    </p:titleStyle>
    <p:bodyStyle>
      <a:lvl1pPr marL="228600" indent="-228600" algn="l" rtl="0" eaLnBrk="0" fontAlgn="base" hangingPunct="0">
        <a:spcBef>
          <a:spcPct val="20000"/>
        </a:spcBef>
        <a:spcAft>
          <a:spcPct val="0"/>
        </a:spcAft>
        <a:buClr>
          <a:schemeClr val="hlink"/>
        </a:buClr>
        <a:buFont typeface="Arial" charset="0"/>
        <a:buChar char="▌"/>
        <a:defRPr kumimoji="1" sz="2200">
          <a:solidFill>
            <a:schemeClr val="tx1"/>
          </a:solidFill>
          <a:latin typeface="+mn-lt"/>
          <a:ea typeface="+mn-ea"/>
          <a:cs typeface="+mn-cs"/>
        </a:defRPr>
      </a:lvl1pPr>
      <a:lvl2pPr marL="511175" indent="-282575" algn="l" rtl="0" eaLnBrk="0" fontAlgn="base" hangingPunct="0">
        <a:spcBef>
          <a:spcPct val="20000"/>
        </a:spcBef>
        <a:spcAft>
          <a:spcPct val="0"/>
        </a:spcAft>
        <a:buClr>
          <a:schemeClr val="hlink"/>
        </a:buClr>
        <a:buFont typeface="Wingdings" pitchFamily="2" charset="2"/>
        <a:buChar char="l"/>
        <a:defRPr kumimoji="1" sz="2000">
          <a:solidFill>
            <a:schemeClr val="tx1"/>
          </a:solidFill>
          <a:latin typeface="+mn-lt"/>
          <a:ea typeface="+mn-ea"/>
        </a:defRPr>
      </a:lvl2pPr>
      <a:lvl3pPr marL="739775" indent="-228600" algn="l" rtl="0" eaLnBrk="0" fontAlgn="base" hangingPunct="0">
        <a:spcBef>
          <a:spcPct val="20000"/>
        </a:spcBef>
        <a:spcAft>
          <a:spcPct val="0"/>
        </a:spcAft>
        <a:buClr>
          <a:schemeClr val="hlink"/>
        </a:buClr>
        <a:buFont typeface="Arial" charset="0"/>
        <a:buChar char="•"/>
        <a:defRPr kumimoji="1">
          <a:solidFill>
            <a:schemeClr val="tx1"/>
          </a:solidFill>
          <a:latin typeface="+mn-lt"/>
          <a:ea typeface="+mn-ea"/>
        </a:defRPr>
      </a:lvl3pPr>
      <a:lvl4pPr marL="968375" indent="-228600" algn="l" rtl="0" eaLnBrk="0" fontAlgn="base" hangingPunct="0">
        <a:spcBef>
          <a:spcPct val="20000"/>
        </a:spcBef>
        <a:spcAft>
          <a:spcPct val="0"/>
        </a:spcAft>
        <a:buClr>
          <a:schemeClr val="hlink"/>
        </a:buClr>
        <a:buFont typeface="Tahoma" pitchFamily="34" charset="0"/>
        <a:buChar char="–"/>
        <a:defRPr kumimoji="1" sz="16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2000">
          <a:solidFill>
            <a:schemeClr val="tx1"/>
          </a:solidFill>
          <a:latin typeface="+mn-lt"/>
          <a:ea typeface="ＭＳ Ｐゴシック" pitchFamily="50" charset="-128"/>
        </a:defRPr>
      </a:lvl6pPr>
      <a:lvl7pPr marL="2971800" indent="-228600" algn="l" rtl="0" fontAlgn="base">
        <a:spcBef>
          <a:spcPct val="20000"/>
        </a:spcBef>
        <a:spcAft>
          <a:spcPct val="0"/>
        </a:spcAft>
        <a:buChar char="»"/>
        <a:defRPr kumimoji="1" sz="2000">
          <a:solidFill>
            <a:schemeClr val="tx1"/>
          </a:solidFill>
          <a:latin typeface="+mn-lt"/>
          <a:ea typeface="ＭＳ Ｐゴシック" pitchFamily="50" charset="-128"/>
        </a:defRPr>
      </a:lvl7pPr>
      <a:lvl8pPr marL="3429000" indent="-228600" algn="l" rtl="0" fontAlgn="base">
        <a:spcBef>
          <a:spcPct val="20000"/>
        </a:spcBef>
        <a:spcAft>
          <a:spcPct val="0"/>
        </a:spcAft>
        <a:buChar char="»"/>
        <a:defRPr kumimoji="1" sz="2000">
          <a:solidFill>
            <a:schemeClr val="tx1"/>
          </a:solidFill>
          <a:latin typeface="+mn-lt"/>
          <a:ea typeface="ＭＳ Ｐゴシック" pitchFamily="50" charset="-128"/>
        </a:defRPr>
      </a:lvl8pPr>
      <a:lvl9pPr marL="3886200" indent="-228600" algn="l" rtl="0" fontAlgn="base">
        <a:spcBef>
          <a:spcPct val="20000"/>
        </a:spcBef>
        <a:spcAft>
          <a:spcPct val="0"/>
        </a:spcAft>
        <a:buChar char="»"/>
        <a:defRPr kumimoji="1" sz="2000">
          <a:solidFill>
            <a:schemeClr val="tx1"/>
          </a:solidFill>
          <a:latin typeface="+mn-lt"/>
          <a:ea typeface="ＭＳ Ｐゴシック" pitchFamily="50" charset="-128"/>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2" descr="PPT_7th_0707_high_スライド_B"/>
          <p:cNvPicPr>
            <a:picLocks noChangeAspect="1" noChangeArrowheads="1"/>
          </p:cNvPicPr>
          <p:nvPr userDrawn="1"/>
        </p:nvPicPr>
        <p:blipFill>
          <a:blip r:embed="rId15" cstate="print"/>
          <a:srcRect/>
          <a:stretch>
            <a:fillRect/>
          </a:stretch>
        </p:blipFill>
        <p:spPr bwMode="auto">
          <a:xfrm>
            <a:off x="0" y="6489700"/>
            <a:ext cx="9144000" cy="368300"/>
          </a:xfrm>
          <a:prstGeom prst="rect">
            <a:avLst/>
          </a:prstGeom>
          <a:noFill/>
        </p:spPr>
      </p:pic>
      <p:pic>
        <p:nvPicPr>
          <p:cNvPr id="5123" name="Picture 3" descr="PPT_7th_0707_スライド_01"/>
          <p:cNvPicPr>
            <a:picLocks noChangeAspect="1" noChangeArrowheads="1"/>
          </p:cNvPicPr>
          <p:nvPr userDrawn="1"/>
        </p:nvPicPr>
        <p:blipFill>
          <a:blip r:embed="rId16" cstate="print"/>
          <a:srcRect t="79562"/>
          <a:stretch>
            <a:fillRect/>
          </a:stretch>
        </p:blipFill>
        <p:spPr bwMode="auto">
          <a:xfrm>
            <a:off x="0" y="620713"/>
            <a:ext cx="9144000" cy="177800"/>
          </a:xfrm>
          <a:prstGeom prst="rect">
            <a:avLst/>
          </a:prstGeom>
          <a:noFill/>
        </p:spPr>
      </p:pic>
      <p:sp>
        <p:nvSpPr>
          <p:cNvPr id="5124" name="Rectangle 4"/>
          <p:cNvSpPr>
            <a:spLocks noGrp="1" noChangeArrowheads="1"/>
          </p:cNvSpPr>
          <p:nvPr>
            <p:ph type="title"/>
          </p:nvPr>
        </p:nvSpPr>
        <p:spPr bwMode="auto">
          <a:xfrm>
            <a:off x="152400" y="115888"/>
            <a:ext cx="8839200" cy="5397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p>
            <a:pPr lvl="0"/>
            <a:r>
              <a:rPr lang="en-US" altLang="ja-JP" smtClean="0"/>
              <a:t>Click to edit Master title style</a:t>
            </a:r>
          </a:p>
        </p:txBody>
      </p:sp>
      <p:sp>
        <p:nvSpPr>
          <p:cNvPr id="5125" name="Rectangle 5"/>
          <p:cNvSpPr>
            <a:spLocks noGrp="1" noChangeArrowheads="1"/>
          </p:cNvSpPr>
          <p:nvPr>
            <p:ph type="ftr" sz="quarter" idx="3"/>
          </p:nvPr>
        </p:nvSpPr>
        <p:spPr bwMode="auto">
          <a:xfrm>
            <a:off x="1258888" y="6524625"/>
            <a:ext cx="2159000" cy="333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800" b="0"/>
            </a:lvl1pPr>
          </a:lstStyle>
          <a:p>
            <a:r>
              <a:rPr kumimoji="1" lang="en-US" altLang="ja-JP" dirty="0" smtClean="0">
                <a:solidFill>
                  <a:srgbClr val="000000"/>
                </a:solidFill>
                <a:latin typeface="Arial" charset="0"/>
                <a:ea typeface="HGP創英角ｺﾞｼｯｸUB" pitchFamily="50" charset="-128"/>
              </a:rPr>
              <a:t>© NEC Corporation 2012</a:t>
            </a:r>
            <a:endParaRPr kumimoji="1" lang="en-US" altLang="ja-JP" dirty="0">
              <a:solidFill>
                <a:srgbClr val="000000"/>
              </a:solidFill>
              <a:latin typeface="Arial" charset="0"/>
              <a:ea typeface="HGP創英角ｺﾞｼｯｸUB" pitchFamily="50" charset="-128"/>
            </a:endParaRPr>
          </a:p>
        </p:txBody>
      </p:sp>
      <p:sp>
        <p:nvSpPr>
          <p:cNvPr id="5126" name="Rectangle 6"/>
          <p:cNvSpPr>
            <a:spLocks noGrp="1" noChangeArrowheads="1"/>
          </p:cNvSpPr>
          <p:nvPr>
            <p:ph type="sldNum" sz="quarter" idx="4"/>
          </p:nvPr>
        </p:nvSpPr>
        <p:spPr bwMode="auto">
          <a:xfrm>
            <a:off x="304800" y="6524625"/>
            <a:ext cx="811213"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000"/>
            </a:lvl1pPr>
          </a:lstStyle>
          <a:p>
            <a:r>
              <a:rPr kumimoji="1" lang="en-US" altLang="ja-JP" b="1">
                <a:solidFill>
                  <a:srgbClr val="000000"/>
                </a:solidFill>
                <a:latin typeface="Arial" charset="0"/>
                <a:ea typeface="HGP創英角ｺﾞｼｯｸUB" pitchFamily="50" charset="-128"/>
              </a:rPr>
              <a:t>Page </a:t>
            </a:r>
            <a:fld id="{F78FD48B-5108-4FF9-8057-92690E3E6B67}" type="slidenum">
              <a:rPr kumimoji="1" lang="en-US" altLang="ja-JP" b="1">
                <a:solidFill>
                  <a:srgbClr val="000000"/>
                </a:solidFill>
                <a:latin typeface="Arial" charset="0"/>
                <a:ea typeface="HGP創英角ｺﾞｼｯｸUB" pitchFamily="50" charset="-128"/>
              </a:rPr>
              <a:pPr/>
              <a:t>‹#›</a:t>
            </a:fld>
            <a:endParaRPr kumimoji="1" lang="en-US" altLang="ja-JP" b="1">
              <a:solidFill>
                <a:srgbClr val="000000"/>
              </a:solidFill>
              <a:latin typeface="Arial" charset="0"/>
              <a:ea typeface="HGP創英角ｺﾞｼｯｸUB" pitchFamily="50" charset="-128"/>
            </a:endParaRPr>
          </a:p>
        </p:txBody>
      </p:sp>
      <p:sp>
        <p:nvSpPr>
          <p:cNvPr id="5127" name="Text Box 7"/>
          <p:cNvSpPr txBox="1">
            <a:spLocks noChangeArrowheads="1"/>
          </p:cNvSpPr>
          <p:nvPr userDrawn="1"/>
        </p:nvSpPr>
        <p:spPr bwMode="gray">
          <a:xfrm>
            <a:off x="4078288" y="6584950"/>
            <a:ext cx="966787" cy="214313"/>
          </a:xfrm>
          <a:prstGeom prst="rect">
            <a:avLst/>
          </a:prstGeom>
          <a:noFill/>
          <a:ln w="9525">
            <a:noFill/>
            <a:miter lim="800000"/>
            <a:headEnd/>
            <a:tailEnd/>
          </a:ln>
          <a:effectLst/>
        </p:spPr>
        <p:txBody>
          <a:bodyPr wrap="none">
            <a:spAutoFit/>
          </a:bodyPr>
          <a:lstStyle/>
          <a:p>
            <a:r>
              <a:rPr kumimoji="1" lang="en-US" altLang="ja-JP" sz="800">
                <a:solidFill>
                  <a:srgbClr val="000000"/>
                </a:solidFill>
                <a:latin typeface="Arial" charset="0"/>
                <a:ea typeface="HGP創英角ｺﾞｼｯｸUB" pitchFamily="50" charset="-128"/>
                <a:cs typeface="Osaka" charset="-128"/>
              </a:rPr>
              <a:t>NEC Confidential</a:t>
            </a:r>
          </a:p>
        </p:txBody>
      </p:sp>
      <p:sp>
        <p:nvSpPr>
          <p:cNvPr id="5128" name="Rectangle 8"/>
          <p:cNvSpPr>
            <a:spLocks noGrp="1" noChangeArrowheads="1"/>
          </p:cNvSpPr>
          <p:nvPr>
            <p:ph type="body" idx="1"/>
          </p:nvPr>
        </p:nvSpPr>
        <p:spPr bwMode="auto">
          <a:xfrm>
            <a:off x="152400" y="981075"/>
            <a:ext cx="8839200" cy="5256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p:txBody>
      </p:sp>
    </p:spTree>
    <p:extLst>
      <p:ext uri="{BB962C8B-B14F-4D97-AF65-F5344CB8AC3E}">
        <p14:creationId xmlns:p14="http://schemas.microsoft.com/office/powerpoint/2010/main" val="123658003"/>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Lst>
  <p:hf hdr="0" dt="0"/>
  <p:txStyles>
    <p:titleStyle>
      <a:lvl1pPr algn="l" rtl="0" fontAlgn="base">
        <a:spcBef>
          <a:spcPct val="0"/>
        </a:spcBef>
        <a:spcAft>
          <a:spcPct val="0"/>
        </a:spcAft>
        <a:defRPr kumimoji="1" sz="2800" b="1">
          <a:solidFill>
            <a:schemeClr val="tx1"/>
          </a:solidFill>
          <a:latin typeface="+mj-lt"/>
          <a:ea typeface="+mj-ea"/>
          <a:cs typeface="+mj-cs"/>
        </a:defRPr>
      </a:lvl1pPr>
      <a:lvl2pPr algn="l" rtl="0" fontAlgn="base">
        <a:spcBef>
          <a:spcPct val="0"/>
        </a:spcBef>
        <a:spcAft>
          <a:spcPct val="0"/>
        </a:spcAft>
        <a:defRPr kumimoji="1" sz="2800" b="1">
          <a:solidFill>
            <a:schemeClr val="tx1"/>
          </a:solidFill>
          <a:latin typeface="Arial" charset="0"/>
          <a:ea typeface="ＭＳ Ｐゴシック" pitchFamily="50" charset="-128"/>
        </a:defRPr>
      </a:lvl2pPr>
      <a:lvl3pPr algn="l" rtl="0" fontAlgn="base">
        <a:spcBef>
          <a:spcPct val="0"/>
        </a:spcBef>
        <a:spcAft>
          <a:spcPct val="0"/>
        </a:spcAft>
        <a:defRPr kumimoji="1" sz="2800" b="1">
          <a:solidFill>
            <a:schemeClr val="tx1"/>
          </a:solidFill>
          <a:latin typeface="Arial" charset="0"/>
          <a:ea typeface="ＭＳ Ｐゴシック" pitchFamily="50" charset="-128"/>
        </a:defRPr>
      </a:lvl3pPr>
      <a:lvl4pPr algn="l" rtl="0" fontAlgn="base">
        <a:spcBef>
          <a:spcPct val="0"/>
        </a:spcBef>
        <a:spcAft>
          <a:spcPct val="0"/>
        </a:spcAft>
        <a:defRPr kumimoji="1" sz="2800" b="1">
          <a:solidFill>
            <a:schemeClr val="tx1"/>
          </a:solidFill>
          <a:latin typeface="Arial" charset="0"/>
          <a:ea typeface="ＭＳ Ｐゴシック" pitchFamily="50" charset="-128"/>
        </a:defRPr>
      </a:lvl4pPr>
      <a:lvl5pPr algn="l" rtl="0" fontAlgn="base">
        <a:spcBef>
          <a:spcPct val="0"/>
        </a:spcBef>
        <a:spcAft>
          <a:spcPct val="0"/>
        </a:spcAft>
        <a:defRPr kumimoji="1" sz="2800" b="1">
          <a:solidFill>
            <a:schemeClr val="tx1"/>
          </a:solidFill>
          <a:latin typeface="Arial" charset="0"/>
          <a:ea typeface="ＭＳ Ｐゴシック" pitchFamily="50" charset="-128"/>
        </a:defRPr>
      </a:lvl5pPr>
      <a:lvl6pPr marL="457200" algn="l" rtl="0" fontAlgn="base">
        <a:spcBef>
          <a:spcPct val="0"/>
        </a:spcBef>
        <a:spcAft>
          <a:spcPct val="0"/>
        </a:spcAft>
        <a:defRPr kumimoji="1" sz="2800" b="1">
          <a:solidFill>
            <a:schemeClr val="tx1"/>
          </a:solidFill>
          <a:latin typeface="Arial" charset="0"/>
          <a:ea typeface="ＭＳ Ｐゴシック" pitchFamily="50" charset="-128"/>
        </a:defRPr>
      </a:lvl6pPr>
      <a:lvl7pPr marL="914400" algn="l" rtl="0" fontAlgn="base">
        <a:spcBef>
          <a:spcPct val="0"/>
        </a:spcBef>
        <a:spcAft>
          <a:spcPct val="0"/>
        </a:spcAft>
        <a:defRPr kumimoji="1" sz="2800" b="1">
          <a:solidFill>
            <a:schemeClr val="tx1"/>
          </a:solidFill>
          <a:latin typeface="Arial" charset="0"/>
          <a:ea typeface="ＭＳ Ｐゴシック" pitchFamily="50" charset="-128"/>
        </a:defRPr>
      </a:lvl7pPr>
      <a:lvl8pPr marL="1371600" algn="l" rtl="0" fontAlgn="base">
        <a:spcBef>
          <a:spcPct val="0"/>
        </a:spcBef>
        <a:spcAft>
          <a:spcPct val="0"/>
        </a:spcAft>
        <a:defRPr kumimoji="1" sz="2800" b="1">
          <a:solidFill>
            <a:schemeClr val="tx1"/>
          </a:solidFill>
          <a:latin typeface="Arial" charset="0"/>
          <a:ea typeface="ＭＳ Ｐゴシック" pitchFamily="50" charset="-128"/>
        </a:defRPr>
      </a:lvl8pPr>
      <a:lvl9pPr marL="1828800" algn="l" rtl="0" fontAlgn="base">
        <a:spcBef>
          <a:spcPct val="0"/>
        </a:spcBef>
        <a:spcAft>
          <a:spcPct val="0"/>
        </a:spcAft>
        <a:defRPr kumimoji="1" sz="2800" b="1">
          <a:solidFill>
            <a:schemeClr val="tx1"/>
          </a:solidFill>
          <a:latin typeface="Arial" charset="0"/>
          <a:ea typeface="ＭＳ Ｐゴシック" pitchFamily="50" charset="-128"/>
        </a:defRPr>
      </a:lvl9pPr>
    </p:titleStyle>
    <p:bodyStyle>
      <a:lvl1pPr marL="342900" indent="-342900" algn="l" rtl="0" fontAlgn="base">
        <a:spcBef>
          <a:spcPct val="20000"/>
        </a:spcBef>
        <a:spcAft>
          <a:spcPct val="0"/>
        </a:spcAft>
        <a:buClr>
          <a:schemeClr val="hlink"/>
        </a:buClr>
        <a:buFont typeface="Arial" charset="0"/>
        <a:buChar char="▐"/>
        <a:defRPr kumimoji="1" sz="2200">
          <a:solidFill>
            <a:srgbClr val="000000"/>
          </a:solidFill>
          <a:latin typeface="+mn-lt"/>
          <a:ea typeface="+mn-ea"/>
          <a:cs typeface="+mn-cs"/>
        </a:defRPr>
      </a:lvl1pPr>
      <a:lvl2pPr marL="742950" indent="-285750" algn="l" rtl="0" fontAlgn="base">
        <a:spcBef>
          <a:spcPct val="20000"/>
        </a:spcBef>
        <a:spcAft>
          <a:spcPct val="0"/>
        </a:spcAft>
        <a:buClr>
          <a:schemeClr val="hlink"/>
        </a:buClr>
        <a:buFont typeface="Wingdings" pitchFamily="2" charset="2"/>
        <a:buChar char="l"/>
        <a:defRPr kumimoji="1" sz="2000">
          <a:solidFill>
            <a:schemeClr val="tx1"/>
          </a:solidFill>
          <a:latin typeface="+mn-lt"/>
          <a:ea typeface="+mn-ea"/>
        </a:defRPr>
      </a:lvl2pPr>
      <a:lvl3pPr marL="1143000" indent="-228600" algn="l" rtl="0" fontAlgn="base">
        <a:spcBef>
          <a:spcPct val="20000"/>
        </a:spcBef>
        <a:spcAft>
          <a:spcPct val="0"/>
        </a:spcAft>
        <a:buClr>
          <a:schemeClr val="hlink"/>
        </a:buClr>
        <a:buFont typeface="Arial" charset="0"/>
        <a:buChar char="•"/>
        <a:defRPr kumimoji="1">
          <a:solidFill>
            <a:schemeClr val="tx1"/>
          </a:solidFill>
          <a:latin typeface="+mn-lt"/>
          <a:ea typeface="+mn-ea"/>
        </a:defRPr>
      </a:lvl3pPr>
      <a:lvl4pPr marL="1600200" indent="-228600" algn="l" rtl="0" fontAlgn="base">
        <a:spcBef>
          <a:spcPct val="20000"/>
        </a:spcBef>
        <a:spcAft>
          <a:spcPct val="0"/>
        </a:spcAft>
        <a:buClr>
          <a:schemeClr val="hlink"/>
        </a:buClr>
        <a:buFont typeface="Arial" charset="0"/>
        <a:buChar char="–"/>
        <a:defRPr kumimoji="1" sz="16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52400" y="1371600"/>
            <a:ext cx="8569325" cy="3451225"/>
          </a:xfrm>
          <a:effectLst/>
        </p:spPr>
        <p:txBody>
          <a:bodyPr/>
          <a:lstStyle/>
          <a:p>
            <a:pPr>
              <a:spcBef>
                <a:spcPts val="600"/>
              </a:spcBef>
              <a:spcAft>
                <a:spcPts val="1200"/>
              </a:spcAft>
            </a:pPr>
            <a:r>
              <a:rPr lang="en-US" sz="4800" dirty="0" smtClean="0"/>
              <a:t>A sketch of the</a:t>
            </a:r>
            <a:r>
              <a:rPr lang="en-US" sz="4800" dirty="0" smtClean="0"/>
              <a:t/>
            </a:r>
            <a:br>
              <a:rPr lang="en-US" sz="4800" dirty="0" smtClean="0"/>
            </a:br>
            <a:r>
              <a:rPr lang="en-US" sz="4800" u="sng" dirty="0" smtClean="0"/>
              <a:t>oneM2M</a:t>
            </a:r>
            <a:br>
              <a:rPr lang="en-US" sz="4800" u="sng" dirty="0" smtClean="0"/>
            </a:br>
            <a:r>
              <a:rPr lang="en-US" sz="4800" u="sng" dirty="0" smtClean="0"/>
              <a:t>Base Ontology</a:t>
            </a:r>
            <a:endParaRPr lang="en-GB" altLang="ja-JP" sz="4800" u="sng" kern="1200" dirty="0" smtClean="0">
              <a:solidFill>
                <a:srgbClr val="000099"/>
              </a:solidFill>
            </a:endParaRPr>
          </a:p>
        </p:txBody>
      </p:sp>
      <p:sp>
        <p:nvSpPr>
          <p:cNvPr id="15363" name="Rectangle 3"/>
          <p:cNvSpPr>
            <a:spLocks noGrp="1" noChangeArrowheads="1"/>
          </p:cNvSpPr>
          <p:nvPr>
            <p:ph type="subTitle" idx="1"/>
          </p:nvPr>
        </p:nvSpPr>
        <p:spPr>
          <a:xfrm>
            <a:off x="990600" y="4495800"/>
            <a:ext cx="7200900" cy="1681162"/>
          </a:xfrm>
          <a:noFill/>
        </p:spPr>
        <p:txBody>
          <a:bodyPr/>
          <a:lstStyle/>
          <a:p>
            <a:r>
              <a:rPr lang="de-DE" sz="2400" b="1" dirty="0" smtClean="0">
                <a:ea typeface="Dotum" pitchFamily="34" charset="-127"/>
              </a:rPr>
              <a:t>Joerg Swetina</a:t>
            </a:r>
          </a:p>
          <a:p>
            <a:r>
              <a:rPr sz="2200" dirty="0" smtClean="0">
                <a:ea typeface="Dotum" pitchFamily="34" charset="-127"/>
              </a:rPr>
              <a:t>NEC Europe Ltd.</a:t>
            </a:r>
          </a:p>
          <a:p>
            <a:r>
              <a:rPr lang="de-DE" sz="2200" b="1" i="1" dirty="0" smtClean="0">
                <a:solidFill>
                  <a:srgbClr val="000099"/>
                </a:solidFill>
                <a:ea typeface="Dotum" pitchFamily="34" charset="-127"/>
              </a:rPr>
              <a:t>Joerg.swetina</a:t>
            </a:r>
            <a:r>
              <a:rPr sz="2200" b="1" i="1" dirty="0" smtClean="0">
                <a:solidFill>
                  <a:srgbClr val="000099"/>
                </a:solidFill>
                <a:ea typeface="Dotum" pitchFamily="34" charset="-127"/>
              </a:rPr>
              <a:t>@neclab.eu</a:t>
            </a:r>
          </a:p>
        </p:txBody>
      </p:sp>
      <p:pic>
        <p:nvPicPr>
          <p:cNvPr id="4" name="Picture 3" descr="Hintegr2_top"/>
          <p:cNvPicPr>
            <a:picLocks noChangeAspect="1" noChangeArrowheads="1"/>
          </p:cNvPicPr>
          <p:nvPr/>
        </p:nvPicPr>
        <p:blipFill>
          <a:blip r:embed="rId3" cstate="print"/>
          <a:srcRect/>
          <a:stretch>
            <a:fillRect/>
          </a:stretch>
        </p:blipFill>
        <p:spPr bwMode="auto">
          <a:xfrm>
            <a:off x="152400" y="4953000"/>
            <a:ext cx="1752600" cy="1752600"/>
          </a:xfrm>
          <a:prstGeom prst="rect">
            <a:avLst/>
          </a:prstGeom>
          <a:noFill/>
          <a:ln w="9525">
            <a:noFill/>
            <a:miter lim="800000"/>
            <a:headEnd/>
            <a:tailEnd/>
          </a:ln>
        </p:spPr>
      </p:pic>
      <p:sp>
        <p:nvSpPr>
          <p:cNvPr id="5" name="Footer Placeholder 7"/>
          <p:cNvSpPr txBox="1">
            <a:spLocks/>
          </p:cNvSpPr>
          <p:nvPr/>
        </p:nvSpPr>
        <p:spPr>
          <a:xfrm>
            <a:off x="4114800" y="6477000"/>
            <a:ext cx="2159000" cy="3333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Arial" pitchFamily="34" charset="0"/>
                <a:ea typeface="ＭＳ Ｐゴシック" pitchFamily="34" charset="-128"/>
                <a:cs typeface="Arial" pitchFamily="34" charset="0"/>
              </a:rPr>
              <a:t>© NEC Europe Ltd. 2014</a:t>
            </a:r>
            <a:endParaRPr kumimoji="0" lang="en-US" sz="1100" b="1" i="0" u="none" strike="noStrike" kern="1200" cap="none" spc="0" normalizeH="0" baseline="0" noProof="0" dirty="0">
              <a:ln>
                <a:noFill/>
              </a:ln>
              <a:solidFill>
                <a:schemeClr val="tx1"/>
              </a:solidFill>
              <a:effectLst/>
              <a:uLnTx/>
              <a:uFillTx/>
              <a:latin typeface="Arial" pitchFamily="34" charset="0"/>
              <a:ea typeface="ＭＳ Ｐゴシック" pitchFamily="34" charset="-128"/>
              <a:cs typeface="Arial" pitchFamily="34" charset="0"/>
            </a:endParaRPr>
          </a:p>
        </p:txBody>
      </p:sp>
      <p:sp>
        <p:nvSpPr>
          <p:cNvPr id="2" name="TextBox 1"/>
          <p:cNvSpPr txBox="1"/>
          <p:nvPr/>
        </p:nvSpPr>
        <p:spPr>
          <a:xfrm>
            <a:off x="457200" y="304800"/>
            <a:ext cx="4343400" cy="646331"/>
          </a:xfrm>
          <a:prstGeom prst="rect">
            <a:avLst/>
          </a:prstGeom>
          <a:noFill/>
        </p:spPr>
        <p:txBody>
          <a:bodyPr wrap="square" rtlCol="0">
            <a:spAutoFit/>
          </a:bodyPr>
          <a:lstStyle/>
          <a:p>
            <a:r>
              <a:rPr lang="de-DE" sz="3600" b="1" dirty="0" smtClean="0"/>
              <a:t>MAS-2015-0516</a:t>
            </a:r>
            <a:endParaRPr lang="de-DE" b="1" dirty="0"/>
          </a:p>
        </p:txBody>
      </p:sp>
      <p:sp>
        <p:nvSpPr>
          <p:cNvPr id="3" name="Rectangle 2"/>
          <p:cNvSpPr/>
          <p:nvPr/>
        </p:nvSpPr>
        <p:spPr bwMode="auto">
          <a:xfrm rot="1392275">
            <a:off x="6858000" y="1219200"/>
            <a:ext cx="1524000" cy="609600"/>
          </a:xfrm>
          <a:prstGeom prst="rect">
            <a:avLst/>
          </a:prstGeom>
          <a:solidFill>
            <a:srgbClr val="FFFF00"/>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DRAFT !</a:t>
            </a:r>
            <a:endParaRPr kumimoji="1" lang="de-DE" sz="1800" b="1" i="0" u="none" strike="noStrike" cap="none" normalizeH="0" baseline="0" dirty="0" smtClean="0">
              <a:ln>
                <a:noFill/>
              </a:ln>
              <a:solidFill>
                <a:schemeClr val="tx1"/>
              </a:solidFill>
              <a:effectLst/>
              <a:latin typeface="Arial" charset="0"/>
              <a:ea typeface="HGP創英角ｺﾞｼｯｸUB" pitchFamily="50"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SAREF Concepts</a:t>
            </a:r>
            <a:endParaRPr lang="de-DE" dirty="0"/>
          </a:p>
        </p:txBody>
      </p:sp>
      <p:sp>
        <p:nvSpPr>
          <p:cNvPr id="4" name="Slide Number Placeholder 3"/>
          <p:cNvSpPr>
            <a:spLocks noGrp="1"/>
          </p:cNvSpPr>
          <p:nvPr>
            <p:ph type="sldNum" sz="quarter" idx="11"/>
          </p:nvPr>
        </p:nvSpPr>
        <p:spPr/>
        <p:txBody>
          <a:bodyPr/>
          <a:lstStyle/>
          <a:p>
            <a:pPr>
              <a:defRPr/>
            </a:pPr>
            <a:fld id="{6F69EC1A-10F7-4146-9A50-9EDE7E9A013F}" type="slidenum">
              <a:rPr lang="en-US" smtClean="0"/>
              <a:pPr>
                <a:defRPr/>
              </a:pPr>
              <a:t>2</a:t>
            </a:fld>
            <a:endParaRPr lang="en-US"/>
          </a:p>
        </p:txBody>
      </p:sp>
      <p:grpSp>
        <p:nvGrpSpPr>
          <p:cNvPr id="11" name="Group 10"/>
          <p:cNvGrpSpPr/>
          <p:nvPr/>
        </p:nvGrpSpPr>
        <p:grpSpPr>
          <a:xfrm>
            <a:off x="304800" y="838200"/>
            <a:ext cx="8610600" cy="5562600"/>
            <a:chOff x="304800" y="838200"/>
            <a:chExt cx="8610600" cy="5562600"/>
          </a:xfrm>
        </p:grpSpPr>
        <p:sp>
          <p:nvSpPr>
            <p:cNvPr id="7" name="Rectangle 6"/>
            <p:cNvSpPr/>
            <p:nvPr/>
          </p:nvSpPr>
          <p:spPr bwMode="auto">
            <a:xfrm>
              <a:off x="4610100" y="838200"/>
              <a:ext cx="4305300" cy="5562600"/>
            </a:xfrm>
            <a:prstGeom prst="rect">
              <a:avLst/>
            </a:prstGeom>
            <a:solidFill>
              <a:srgbClr val="CCE9AD"/>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8" name="Rectangle 7"/>
            <p:cNvSpPr/>
            <p:nvPr/>
          </p:nvSpPr>
          <p:spPr bwMode="auto">
            <a:xfrm>
              <a:off x="304800" y="838200"/>
              <a:ext cx="4305300" cy="5562600"/>
            </a:xfrm>
            <a:prstGeom prst="rect">
              <a:avLst/>
            </a:prstGeom>
            <a:solidFill>
              <a:schemeClr val="accent1">
                <a:lumMod val="20000"/>
                <a:lumOff val="80000"/>
              </a:schemeClr>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9" name="TextBox 8"/>
            <p:cNvSpPr txBox="1"/>
            <p:nvPr/>
          </p:nvSpPr>
          <p:spPr>
            <a:xfrm>
              <a:off x="5715000" y="1143000"/>
              <a:ext cx="2057400" cy="369332"/>
            </a:xfrm>
            <a:prstGeom prst="rect">
              <a:avLst/>
            </a:prstGeom>
            <a:noFill/>
          </p:spPr>
          <p:txBody>
            <a:bodyPr wrap="square" rtlCol="0">
              <a:spAutoFit/>
            </a:bodyPr>
            <a:lstStyle/>
            <a:p>
              <a:pPr algn="ctr"/>
              <a:r>
                <a:rPr lang="de-DE" dirty="0" smtClean="0"/>
                <a:t>Functionality view</a:t>
              </a:r>
              <a:endParaRPr lang="de-DE" dirty="0"/>
            </a:p>
          </p:txBody>
        </p:sp>
        <p:sp>
          <p:nvSpPr>
            <p:cNvPr id="10" name="TextBox 9"/>
            <p:cNvSpPr txBox="1"/>
            <p:nvPr/>
          </p:nvSpPr>
          <p:spPr>
            <a:xfrm>
              <a:off x="1143000" y="1143000"/>
              <a:ext cx="2286000" cy="369332"/>
            </a:xfrm>
            <a:prstGeom prst="rect">
              <a:avLst/>
            </a:prstGeom>
            <a:noFill/>
          </p:spPr>
          <p:txBody>
            <a:bodyPr wrap="square" rtlCol="0">
              <a:spAutoFit/>
            </a:bodyPr>
            <a:lstStyle/>
            <a:p>
              <a:pPr algn="ctr"/>
              <a:r>
                <a:rPr lang="de-DE" dirty="0" smtClean="0"/>
                <a:t>Network/Data view</a:t>
              </a:r>
              <a:endParaRPr lang="de-DE" dirty="0"/>
            </a:p>
          </p:txBody>
        </p:sp>
      </p:grpSp>
      <p:sp>
        <p:nvSpPr>
          <p:cNvPr id="6" name="Rounded Rectangle 5"/>
          <p:cNvSpPr/>
          <p:nvPr/>
        </p:nvSpPr>
        <p:spPr bwMode="auto">
          <a:xfrm>
            <a:off x="3886200" y="2133600"/>
            <a:ext cx="14478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Device</a:t>
            </a:r>
          </a:p>
        </p:txBody>
      </p:sp>
      <p:sp>
        <p:nvSpPr>
          <p:cNvPr id="12" name="Rounded Rectangle 11"/>
          <p:cNvSpPr/>
          <p:nvPr/>
        </p:nvSpPr>
        <p:spPr bwMode="auto">
          <a:xfrm>
            <a:off x="55626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Function</a:t>
            </a:r>
          </a:p>
        </p:txBody>
      </p:sp>
      <p:sp>
        <p:nvSpPr>
          <p:cNvPr id="13" name="Rounded Rectangle 12"/>
          <p:cNvSpPr/>
          <p:nvPr/>
        </p:nvSpPr>
        <p:spPr bwMode="auto">
          <a:xfrm>
            <a:off x="23622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Service</a:t>
            </a:r>
          </a:p>
        </p:txBody>
      </p:sp>
      <p:cxnSp>
        <p:nvCxnSpPr>
          <p:cNvPr id="15" name="Straight Arrow Connector 14"/>
          <p:cNvCxnSpPr>
            <a:stCxn id="6" idx="2"/>
            <a:endCxn id="12" idx="0"/>
          </p:cNvCxnSpPr>
          <p:nvPr/>
        </p:nvCxnSpPr>
        <p:spPr bwMode="auto">
          <a:xfrm>
            <a:off x="4610100" y="2667000"/>
            <a:ext cx="15621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cxnSp>
        <p:nvCxnSpPr>
          <p:cNvPr id="17" name="Straight Arrow Connector 16"/>
          <p:cNvCxnSpPr>
            <a:stCxn id="6" idx="2"/>
            <a:endCxn id="13" idx="0"/>
          </p:cNvCxnSpPr>
          <p:nvPr/>
        </p:nvCxnSpPr>
        <p:spPr bwMode="auto">
          <a:xfrm flipH="1">
            <a:off x="2971800" y="2667000"/>
            <a:ext cx="16383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18" name="TextBox 17"/>
          <p:cNvSpPr txBox="1"/>
          <p:nvPr/>
        </p:nvSpPr>
        <p:spPr>
          <a:xfrm>
            <a:off x="4572000" y="2743200"/>
            <a:ext cx="1752600" cy="307777"/>
          </a:xfrm>
          <a:prstGeom prst="rect">
            <a:avLst/>
          </a:prstGeom>
          <a:noFill/>
        </p:spPr>
        <p:txBody>
          <a:bodyPr wrap="square" rtlCol="0">
            <a:spAutoFit/>
          </a:bodyPr>
          <a:lstStyle/>
          <a:p>
            <a:pPr algn="ctr"/>
            <a:r>
              <a:rPr lang="de-DE" sz="1400" b="1" dirty="0" smtClean="0"/>
              <a:t>accomplishes</a:t>
            </a:r>
            <a:endParaRPr lang="de-DE" sz="1400" b="1" dirty="0"/>
          </a:p>
        </p:txBody>
      </p:sp>
      <p:sp>
        <p:nvSpPr>
          <p:cNvPr id="19" name="TextBox 18"/>
          <p:cNvSpPr txBox="1"/>
          <p:nvPr/>
        </p:nvSpPr>
        <p:spPr>
          <a:xfrm>
            <a:off x="2895600" y="2743200"/>
            <a:ext cx="1752600" cy="307777"/>
          </a:xfrm>
          <a:prstGeom prst="rect">
            <a:avLst/>
          </a:prstGeom>
          <a:noFill/>
        </p:spPr>
        <p:txBody>
          <a:bodyPr wrap="square" rtlCol="0">
            <a:spAutoFit/>
          </a:bodyPr>
          <a:lstStyle/>
          <a:p>
            <a:pPr algn="ctr"/>
            <a:r>
              <a:rPr lang="de-DE" sz="1400" b="1" dirty="0" smtClean="0"/>
              <a:t>offers</a:t>
            </a:r>
            <a:endParaRPr lang="de-DE" sz="1400" b="1" dirty="0"/>
          </a:p>
        </p:txBody>
      </p:sp>
      <p:cxnSp>
        <p:nvCxnSpPr>
          <p:cNvPr id="21" name="Straight Arrow Connector 20"/>
          <p:cNvCxnSpPr>
            <a:stCxn id="13" idx="3"/>
            <a:endCxn id="12" idx="1"/>
          </p:cNvCxnSpPr>
          <p:nvPr/>
        </p:nvCxnSpPr>
        <p:spPr bwMode="auto">
          <a:xfrm>
            <a:off x="3581400" y="3429000"/>
            <a:ext cx="19812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2" name="TextBox 21"/>
          <p:cNvSpPr txBox="1"/>
          <p:nvPr/>
        </p:nvSpPr>
        <p:spPr>
          <a:xfrm>
            <a:off x="3657600" y="3184171"/>
            <a:ext cx="1752600" cy="523220"/>
          </a:xfrm>
          <a:prstGeom prst="rect">
            <a:avLst/>
          </a:prstGeom>
          <a:noFill/>
        </p:spPr>
        <p:txBody>
          <a:bodyPr wrap="square" rtlCol="0">
            <a:spAutoFit/>
          </a:bodyPr>
          <a:lstStyle/>
          <a:p>
            <a:pPr algn="ctr"/>
            <a:r>
              <a:rPr lang="de-DE" sz="1400" b="1" dirty="0" smtClean="0"/>
              <a:t>represents</a:t>
            </a:r>
            <a:br>
              <a:rPr lang="de-DE" sz="1400" b="1" dirty="0" smtClean="0"/>
            </a:br>
            <a:r>
              <a:rPr lang="de-DE" sz="1400" dirty="0" smtClean="0"/>
              <a:t>(at least one)</a:t>
            </a:r>
            <a:endParaRPr lang="de-DE" sz="1400" dirty="0"/>
          </a:p>
        </p:txBody>
      </p:sp>
      <p:sp>
        <p:nvSpPr>
          <p:cNvPr id="23" name="Rounded Rectangle 22"/>
          <p:cNvSpPr/>
          <p:nvPr/>
        </p:nvSpPr>
        <p:spPr bwMode="auto">
          <a:xfrm>
            <a:off x="55626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Command</a:t>
            </a:r>
          </a:p>
        </p:txBody>
      </p:sp>
      <p:cxnSp>
        <p:nvCxnSpPr>
          <p:cNvPr id="25" name="Straight Arrow Connector 24"/>
          <p:cNvCxnSpPr>
            <a:stCxn id="12" idx="2"/>
            <a:endCxn id="23" idx="0"/>
          </p:cNvCxnSpPr>
          <p:nvPr/>
        </p:nvCxnSpPr>
        <p:spPr bwMode="auto">
          <a:xfrm>
            <a:off x="61722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6" name="TextBox 25"/>
          <p:cNvSpPr txBox="1"/>
          <p:nvPr/>
        </p:nvSpPr>
        <p:spPr>
          <a:xfrm>
            <a:off x="5334000" y="3657600"/>
            <a:ext cx="1752600" cy="523220"/>
          </a:xfrm>
          <a:prstGeom prst="rect">
            <a:avLst/>
          </a:prstGeom>
          <a:noFill/>
        </p:spPr>
        <p:txBody>
          <a:bodyPr wrap="square" rtlCol="0">
            <a:spAutoFit/>
          </a:bodyPr>
          <a:lstStyle/>
          <a:p>
            <a:pPr algn="ctr"/>
            <a:r>
              <a:rPr lang="de-DE" sz="1400" b="1" dirty="0" smtClean="0"/>
              <a:t>hasCommand</a:t>
            </a:r>
            <a:br>
              <a:rPr lang="de-DE" sz="1400" b="1" dirty="0" smtClean="0"/>
            </a:br>
            <a:r>
              <a:rPr lang="de-DE" sz="1400" dirty="0" smtClean="0"/>
              <a:t>(at least one)</a:t>
            </a:r>
            <a:endParaRPr lang="de-DE" sz="1400" dirty="0"/>
          </a:p>
        </p:txBody>
      </p:sp>
      <p:sp>
        <p:nvSpPr>
          <p:cNvPr id="27" name="Rounded Rectangle 26"/>
          <p:cNvSpPr/>
          <p:nvPr/>
        </p:nvSpPr>
        <p:spPr bwMode="auto">
          <a:xfrm>
            <a:off x="23622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Property</a:t>
            </a:r>
          </a:p>
        </p:txBody>
      </p:sp>
      <p:cxnSp>
        <p:nvCxnSpPr>
          <p:cNvPr id="29" name="Straight Arrow Connector 28"/>
          <p:cNvCxnSpPr>
            <a:stCxn id="13" idx="2"/>
            <a:endCxn id="27" idx="0"/>
          </p:cNvCxnSpPr>
          <p:nvPr/>
        </p:nvCxnSpPr>
        <p:spPr bwMode="auto">
          <a:xfrm>
            <a:off x="29718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30" name="TextBox 29"/>
          <p:cNvSpPr txBox="1"/>
          <p:nvPr/>
        </p:nvSpPr>
        <p:spPr>
          <a:xfrm>
            <a:off x="2057400" y="3657600"/>
            <a:ext cx="1981200" cy="523220"/>
          </a:xfrm>
          <a:prstGeom prst="rect">
            <a:avLst/>
          </a:prstGeom>
          <a:noFill/>
        </p:spPr>
        <p:txBody>
          <a:bodyPr wrap="square" rtlCol="0">
            <a:spAutoFit/>
          </a:bodyPr>
          <a:lstStyle/>
          <a:p>
            <a:pPr algn="ctr"/>
            <a:r>
              <a:rPr lang="de-DE" sz="1400" b="1" dirty="0" smtClean="0"/>
              <a:t>hasInputParameter</a:t>
            </a:r>
          </a:p>
          <a:p>
            <a:pPr algn="ctr"/>
            <a:r>
              <a:rPr lang="de-DE" sz="1400" b="1" dirty="0" smtClean="0"/>
              <a:t>hasOutputParameter</a:t>
            </a:r>
            <a:endParaRPr lang="de-DE" sz="1400" b="1" dirty="0"/>
          </a:p>
        </p:txBody>
      </p:sp>
      <p:sp>
        <p:nvSpPr>
          <p:cNvPr id="31" name="Rounded Rectangular Callout 30"/>
          <p:cNvSpPr/>
          <p:nvPr/>
        </p:nvSpPr>
        <p:spPr bwMode="auto">
          <a:xfrm>
            <a:off x="7467600" y="3134380"/>
            <a:ext cx="1447800" cy="1437620"/>
          </a:xfrm>
          <a:prstGeom prst="wedgeRoundRectCallout">
            <a:avLst>
              <a:gd name="adj1" fmla="val -96577"/>
              <a:gd name="adj2" fmla="val -27838"/>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endParaRPr lang="de-DE" sz="1200" dirty="0"/>
          </a:p>
          <a:p>
            <a:r>
              <a:rPr lang="de-DE" sz="1200" dirty="0" smtClean="0"/>
              <a:t>StartPauseFunction</a:t>
            </a:r>
          </a:p>
          <a:p>
            <a:r>
              <a:rPr lang="de-DE" sz="1200" dirty="0" smtClean="0"/>
              <a:t>SensingFunction</a:t>
            </a:r>
          </a:p>
          <a:p>
            <a:r>
              <a:rPr lang="de-DE" sz="1200" dirty="0" smtClean="0"/>
              <a:t>EventFunction</a:t>
            </a:r>
          </a:p>
          <a:p>
            <a:r>
              <a:rPr lang="de-DE" sz="1200" dirty="0" smtClean="0"/>
              <a:t>OpenCloseFunction</a:t>
            </a:r>
          </a:p>
          <a:p>
            <a:r>
              <a:rPr lang="de-DE" sz="1200" dirty="0"/>
              <a:t>LevelControlFunction</a:t>
            </a:r>
          </a:p>
        </p:txBody>
      </p:sp>
      <p:sp>
        <p:nvSpPr>
          <p:cNvPr id="32" name="Rounded Rectangular Callout 31"/>
          <p:cNvSpPr/>
          <p:nvPr/>
        </p:nvSpPr>
        <p:spPr bwMode="auto">
          <a:xfrm>
            <a:off x="7467600" y="4810780"/>
            <a:ext cx="1447800" cy="1437620"/>
          </a:xfrm>
          <a:prstGeom prst="wedgeRoundRectCallout">
            <a:avLst>
              <a:gd name="adj1" fmla="val -96577"/>
              <a:gd name="adj2" fmla="val -5641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t>OnCommand</a:t>
            </a:r>
          </a:p>
          <a:p>
            <a:r>
              <a:rPr lang="de-DE" sz="1200" dirty="0" smtClean="0"/>
              <a:t>ToggleCommand</a:t>
            </a:r>
          </a:p>
          <a:p>
            <a:r>
              <a:rPr lang="de-DE" sz="1200" dirty="0" smtClean="0"/>
              <a:t>GetCommand</a:t>
            </a:r>
          </a:p>
          <a:p>
            <a:r>
              <a:rPr lang="de-DE" sz="1200" dirty="0" smtClean="0"/>
              <a:t>SetLevelCommand</a:t>
            </a:r>
          </a:p>
          <a:p>
            <a:r>
              <a:rPr lang="de-DE" sz="1200" dirty="0" smtClean="0"/>
              <a:t>( SetAbsoluteLevel</a:t>
            </a:r>
          </a:p>
          <a:p>
            <a:r>
              <a:rPr lang="de-DE" sz="1200" dirty="0"/>
              <a:t>o</a:t>
            </a:r>
            <a:r>
              <a:rPr lang="de-DE" sz="1200" dirty="0" smtClean="0"/>
              <a:t>r SetRelativeLevel</a:t>
            </a:r>
            <a:r>
              <a:rPr lang="de-DE" sz="1200" dirty="0"/>
              <a:t>)</a:t>
            </a:r>
          </a:p>
          <a:p>
            <a:r>
              <a:rPr lang="de-DE" sz="1200" dirty="0"/>
              <a:t>StepUpCommand</a:t>
            </a:r>
          </a:p>
        </p:txBody>
      </p:sp>
      <p:sp>
        <p:nvSpPr>
          <p:cNvPr id="33" name="Rounded Rectangular Callout 32"/>
          <p:cNvSpPr/>
          <p:nvPr/>
        </p:nvSpPr>
        <p:spPr bwMode="auto">
          <a:xfrm>
            <a:off x="5715000" y="1512332"/>
            <a:ext cx="1447800" cy="697468"/>
          </a:xfrm>
          <a:prstGeom prst="wedgeRoundRectCallout">
            <a:avLst>
              <a:gd name="adj1" fmla="val -70947"/>
              <a:gd name="adj2" fmla="val 72016"/>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t>Washing_Machine</a:t>
            </a:r>
          </a:p>
          <a:p>
            <a:r>
              <a:rPr lang="de-DE" sz="1200" dirty="0" smtClean="0"/>
              <a:t>TemperatureSensor</a:t>
            </a:r>
          </a:p>
          <a:p>
            <a:r>
              <a:rPr lang="de-DE" sz="1200" dirty="0" smtClean="0"/>
              <a:t>EnergyMeter</a:t>
            </a:r>
          </a:p>
        </p:txBody>
      </p:sp>
      <p:sp>
        <p:nvSpPr>
          <p:cNvPr id="34" name="Rounded Rectangular Callout 33"/>
          <p:cNvSpPr/>
          <p:nvPr/>
        </p:nvSpPr>
        <p:spPr bwMode="auto">
          <a:xfrm>
            <a:off x="381000" y="3336019"/>
            <a:ext cx="1447800" cy="473981"/>
          </a:xfrm>
          <a:prstGeom prst="wedgeRoundRectCallout">
            <a:avLst>
              <a:gd name="adj1" fmla="val 86490"/>
              <a:gd name="adj2" fmla="val -15227"/>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t>SwitchOnService</a:t>
            </a:r>
            <a:endParaRPr lang="de-DE" sz="1200" dirty="0"/>
          </a:p>
        </p:txBody>
      </p:sp>
      <p:sp>
        <p:nvSpPr>
          <p:cNvPr id="35" name="Rounded Rectangular Callout 34"/>
          <p:cNvSpPr/>
          <p:nvPr/>
        </p:nvSpPr>
        <p:spPr bwMode="auto">
          <a:xfrm>
            <a:off x="381000" y="3962400"/>
            <a:ext cx="1447800" cy="1693181"/>
          </a:xfrm>
          <a:prstGeom prst="wedgeRoundRectCallout">
            <a:avLst>
              <a:gd name="adj1" fmla="val 86490"/>
              <a:gd name="adj2" fmla="val -15227"/>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t>Energy</a:t>
            </a:r>
            <a:endParaRPr lang="de-DE" sz="1200" dirty="0"/>
          </a:p>
          <a:p>
            <a:pPr marL="171450" indent="-171450">
              <a:buFont typeface="Arial" panose="020B0604020202020204" pitchFamily="34" charset="0"/>
              <a:buChar char="•"/>
            </a:pPr>
            <a:r>
              <a:rPr lang="de-DE" sz="1200" dirty="0" smtClean="0"/>
              <a:t>Average enegy</a:t>
            </a:r>
          </a:p>
          <a:p>
            <a:pPr marL="171450" indent="-171450">
              <a:buFont typeface="Arial" panose="020B0604020202020204" pitchFamily="34" charset="0"/>
              <a:buChar char="•"/>
            </a:pPr>
            <a:r>
              <a:rPr lang="de-DE" sz="1200" dirty="0" smtClean="0"/>
              <a:t>Hot water energy</a:t>
            </a:r>
          </a:p>
          <a:p>
            <a:pPr marL="171450" indent="-171450">
              <a:buFont typeface="Arial" panose="020B0604020202020204" pitchFamily="34" charset="0"/>
              <a:buChar char="•"/>
            </a:pPr>
            <a:r>
              <a:rPr lang="de-DE" sz="1200" dirty="0" smtClean="0"/>
              <a:t>Maximun energy</a:t>
            </a:r>
          </a:p>
          <a:p>
            <a:pPr marL="171450" indent="-171450">
              <a:buFont typeface="Arial" panose="020B0604020202020204" pitchFamily="34" charset="0"/>
              <a:buChar char="•"/>
            </a:pPr>
            <a:r>
              <a:rPr lang="de-DE" sz="1200" dirty="0" smtClean="0"/>
              <a:t>Total energy</a:t>
            </a:r>
          </a:p>
          <a:p>
            <a:r>
              <a:rPr lang="de-DE" sz="1200" dirty="0" smtClean="0"/>
              <a:t>Humidity</a:t>
            </a:r>
          </a:p>
          <a:p>
            <a:r>
              <a:rPr lang="de-DE" sz="1200" dirty="0" smtClean="0"/>
              <a:t>Temperature</a:t>
            </a:r>
          </a:p>
          <a:p>
            <a:endParaRPr lang="de-DE" sz="1200" dirty="0"/>
          </a:p>
        </p:txBody>
      </p:sp>
      <p:sp>
        <p:nvSpPr>
          <p:cNvPr id="3" name="TextBox 2"/>
          <p:cNvSpPr txBox="1"/>
          <p:nvPr/>
        </p:nvSpPr>
        <p:spPr>
          <a:xfrm>
            <a:off x="304800" y="1524000"/>
            <a:ext cx="3505200" cy="1477328"/>
          </a:xfrm>
          <a:prstGeom prst="rect">
            <a:avLst/>
          </a:prstGeom>
          <a:noFill/>
        </p:spPr>
        <p:txBody>
          <a:bodyPr wrap="square" rtlCol="0">
            <a:spAutoFit/>
          </a:bodyPr>
          <a:lstStyle/>
          <a:p>
            <a:r>
              <a:rPr lang="en-US" sz="900" b="1" dirty="0">
                <a:solidFill>
                  <a:srgbClr val="FF0000"/>
                </a:solidFill>
              </a:rPr>
              <a:t>A service is a representation of a function to a network that makes the function discoverable, </a:t>
            </a:r>
            <a:r>
              <a:rPr lang="en-US" sz="900" b="1" dirty="0" err="1" smtClean="0">
                <a:solidFill>
                  <a:srgbClr val="FF0000"/>
                </a:solidFill>
              </a:rPr>
              <a:t>registerable</a:t>
            </a:r>
            <a:r>
              <a:rPr lang="en-US" sz="900" b="1" dirty="0">
                <a:solidFill>
                  <a:srgbClr val="FF0000"/>
                </a:solidFill>
              </a:rPr>
              <a:t>, remotely controllable by other devices in the network. A service can represent one or more functions. A Service is offered by a device that wants (a certain set of) its function(s) to be discoverable, </a:t>
            </a:r>
            <a:r>
              <a:rPr lang="en-US" sz="900" b="1" dirty="0" err="1" smtClean="0">
                <a:solidFill>
                  <a:srgbClr val="FF0000"/>
                </a:solidFill>
              </a:rPr>
              <a:t>registerable</a:t>
            </a:r>
            <a:r>
              <a:rPr lang="en-US" sz="900" b="1" dirty="0">
                <a:solidFill>
                  <a:srgbClr val="FF0000"/>
                </a:solidFill>
              </a:rPr>
              <a:t>, remotely controllable by other devices in the network. A Service must specify the device that is offering the service, the function(s) to be represented, and the (input and output) parameters necessary to operate the service. </a:t>
            </a:r>
            <a:endParaRPr lang="de-DE" sz="900" b="1" dirty="0">
              <a:solidFill>
                <a:srgbClr val="FF0000"/>
              </a:solidFill>
            </a:endParaRPr>
          </a:p>
        </p:txBody>
      </p:sp>
      <p:sp>
        <p:nvSpPr>
          <p:cNvPr id="5" name="TextBox 4"/>
          <p:cNvSpPr txBox="1"/>
          <p:nvPr/>
        </p:nvSpPr>
        <p:spPr>
          <a:xfrm>
            <a:off x="6401628" y="2404646"/>
            <a:ext cx="2361372" cy="646331"/>
          </a:xfrm>
          <a:prstGeom prst="rect">
            <a:avLst/>
          </a:prstGeom>
          <a:noFill/>
        </p:spPr>
        <p:txBody>
          <a:bodyPr wrap="square" rtlCol="0">
            <a:spAutoFit/>
          </a:bodyPr>
          <a:lstStyle/>
          <a:p>
            <a:r>
              <a:rPr lang="en-US" sz="900" b="1" dirty="0">
                <a:solidFill>
                  <a:srgbClr val="FF0000"/>
                </a:solidFill>
              </a:rPr>
              <a:t>A Function represents the particular use for which a Device is designed. A device can be designed to perform more than one function.</a:t>
            </a:r>
            <a:endParaRPr lang="de-DE" sz="900" b="1" dirty="0">
              <a:solidFill>
                <a:srgbClr val="FF0000"/>
              </a:solidFill>
            </a:endParaRPr>
          </a:p>
        </p:txBody>
      </p:sp>
    </p:spTree>
    <p:extLst>
      <p:ext uri="{BB962C8B-B14F-4D97-AF65-F5344CB8AC3E}">
        <p14:creationId xmlns:p14="http://schemas.microsoft.com/office/powerpoint/2010/main" val="338540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proposed oneM2M Concepts</a:t>
            </a:r>
            <a:endParaRPr lang="de-DE" dirty="0"/>
          </a:p>
        </p:txBody>
      </p:sp>
      <p:sp>
        <p:nvSpPr>
          <p:cNvPr id="4" name="Slide Number Placeholder 3"/>
          <p:cNvSpPr>
            <a:spLocks noGrp="1"/>
          </p:cNvSpPr>
          <p:nvPr>
            <p:ph type="sldNum" sz="quarter" idx="11"/>
          </p:nvPr>
        </p:nvSpPr>
        <p:spPr/>
        <p:txBody>
          <a:bodyPr/>
          <a:lstStyle/>
          <a:p>
            <a:pPr>
              <a:defRPr/>
            </a:pPr>
            <a:fld id="{6F69EC1A-10F7-4146-9A50-9EDE7E9A013F}" type="slidenum">
              <a:rPr lang="en-US" smtClean="0"/>
              <a:pPr>
                <a:defRPr/>
              </a:pPr>
              <a:t>3</a:t>
            </a:fld>
            <a:endParaRPr lang="en-US"/>
          </a:p>
        </p:txBody>
      </p:sp>
      <p:grpSp>
        <p:nvGrpSpPr>
          <p:cNvPr id="11" name="Group 10"/>
          <p:cNvGrpSpPr/>
          <p:nvPr/>
        </p:nvGrpSpPr>
        <p:grpSpPr>
          <a:xfrm>
            <a:off x="304800" y="838200"/>
            <a:ext cx="8610600" cy="5562600"/>
            <a:chOff x="304800" y="838200"/>
            <a:chExt cx="8610600" cy="5562600"/>
          </a:xfrm>
        </p:grpSpPr>
        <p:sp>
          <p:nvSpPr>
            <p:cNvPr id="7" name="Rectangle 6"/>
            <p:cNvSpPr/>
            <p:nvPr/>
          </p:nvSpPr>
          <p:spPr bwMode="auto">
            <a:xfrm>
              <a:off x="4610100" y="838200"/>
              <a:ext cx="4305300" cy="5562600"/>
            </a:xfrm>
            <a:prstGeom prst="rect">
              <a:avLst/>
            </a:prstGeom>
            <a:solidFill>
              <a:srgbClr val="CCE9AD"/>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8" name="Rectangle 7"/>
            <p:cNvSpPr/>
            <p:nvPr/>
          </p:nvSpPr>
          <p:spPr bwMode="auto">
            <a:xfrm>
              <a:off x="304800" y="838200"/>
              <a:ext cx="4305300" cy="5562600"/>
            </a:xfrm>
            <a:prstGeom prst="rect">
              <a:avLst/>
            </a:prstGeom>
            <a:solidFill>
              <a:schemeClr val="accent1">
                <a:lumMod val="20000"/>
                <a:lumOff val="80000"/>
              </a:schemeClr>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10" name="TextBox 9"/>
            <p:cNvSpPr txBox="1"/>
            <p:nvPr/>
          </p:nvSpPr>
          <p:spPr>
            <a:xfrm>
              <a:off x="1143000" y="1143000"/>
              <a:ext cx="2286000" cy="369332"/>
            </a:xfrm>
            <a:prstGeom prst="rect">
              <a:avLst/>
            </a:prstGeom>
            <a:noFill/>
          </p:spPr>
          <p:txBody>
            <a:bodyPr wrap="square" rtlCol="0">
              <a:spAutoFit/>
            </a:bodyPr>
            <a:lstStyle/>
            <a:p>
              <a:pPr algn="ctr"/>
              <a:r>
                <a:rPr lang="de-DE" dirty="0" smtClean="0"/>
                <a:t>Network/Data view</a:t>
              </a:r>
              <a:endParaRPr lang="de-DE" dirty="0"/>
            </a:p>
          </p:txBody>
        </p:sp>
      </p:grpSp>
      <p:sp>
        <p:nvSpPr>
          <p:cNvPr id="6" name="Rounded Rectangle 5"/>
          <p:cNvSpPr/>
          <p:nvPr/>
        </p:nvSpPr>
        <p:spPr bwMode="auto">
          <a:xfrm>
            <a:off x="3886200" y="2133600"/>
            <a:ext cx="14478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Device</a:t>
            </a:r>
          </a:p>
        </p:txBody>
      </p:sp>
      <p:sp>
        <p:nvSpPr>
          <p:cNvPr id="12" name="Rounded Rectangle 11"/>
          <p:cNvSpPr/>
          <p:nvPr/>
        </p:nvSpPr>
        <p:spPr bwMode="auto">
          <a:xfrm>
            <a:off x="55626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Function</a:t>
            </a:r>
          </a:p>
        </p:txBody>
      </p:sp>
      <p:sp>
        <p:nvSpPr>
          <p:cNvPr id="13" name="Rounded Rectangle 12"/>
          <p:cNvSpPr/>
          <p:nvPr/>
        </p:nvSpPr>
        <p:spPr bwMode="auto">
          <a:xfrm>
            <a:off x="23622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a:solidFill>
                  <a:srgbClr val="FF0000"/>
                </a:solidFill>
                <a:latin typeface="Arial" charset="0"/>
                <a:ea typeface="HGP創英角ｺﾞｼｯｸUB" pitchFamily="50" charset="-128"/>
              </a:rPr>
              <a:t>Interface</a:t>
            </a:r>
          </a:p>
        </p:txBody>
      </p:sp>
      <p:cxnSp>
        <p:nvCxnSpPr>
          <p:cNvPr id="15" name="Straight Arrow Connector 14"/>
          <p:cNvCxnSpPr>
            <a:stCxn id="6" idx="2"/>
            <a:endCxn id="12" idx="0"/>
          </p:cNvCxnSpPr>
          <p:nvPr/>
        </p:nvCxnSpPr>
        <p:spPr bwMode="auto">
          <a:xfrm>
            <a:off x="4610100" y="2667000"/>
            <a:ext cx="15621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cxnSp>
        <p:nvCxnSpPr>
          <p:cNvPr id="17" name="Straight Arrow Connector 16"/>
          <p:cNvCxnSpPr>
            <a:stCxn id="6" idx="2"/>
            <a:endCxn id="35" idx="0"/>
          </p:cNvCxnSpPr>
          <p:nvPr/>
        </p:nvCxnSpPr>
        <p:spPr bwMode="auto">
          <a:xfrm flipH="1">
            <a:off x="2971800" y="2667000"/>
            <a:ext cx="16383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18" name="TextBox 17"/>
          <p:cNvSpPr txBox="1"/>
          <p:nvPr/>
        </p:nvSpPr>
        <p:spPr>
          <a:xfrm>
            <a:off x="4572000" y="2743200"/>
            <a:ext cx="1752600" cy="307777"/>
          </a:xfrm>
          <a:prstGeom prst="rect">
            <a:avLst/>
          </a:prstGeom>
          <a:noFill/>
        </p:spPr>
        <p:txBody>
          <a:bodyPr wrap="square" rtlCol="0">
            <a:spAutoFit/>
          </a:bodyPr>
          <a:lstStyle/>
          <a:p>
            <a:pPr algn="ctr"/>
            <a:r>
              <a:rPr lang="de-DE" sz="1400" b="1" dirty="0" smtClean="0"/>
              <a:t>accomplishes</a:t>
            </a:r>
            <a:endParaRPr lang="de-DE" sz="1400" b="1" dirty="0"/>
          </a:p>
        </p:txBody>
      </p:sp>
      <p:sp>
        <p:nvSpPr>
          <p:cNvPr id="19" name="TextBox 18"/>
          <p:cNvSpPr txBox="1"/>
          <p:nvPr/>
        </p:nvSpPr>
        <p:spPr>
          <a:xfrm>
            <a:off x="2895600" y="2743200"/>
            <a:ext cx="1752600" cy="307777"/>
          </a:xfrm>
          <a:prstGeom prst="rect">
            <a:avLst/>
          </a:prstGeom>
          <a:noFill/>
        </p:spPr>
        <p:txBody>
          <a:bodyPr wrap="square" rtlCol="0">
            <a:spAutoFit/>
          </a:bodyPr>
          <a:lstStyle/>
          <a:p>
            <a:pPr algn="ctr"/>
            <a:r>
              <a:rPr lang="de-DE" sz="1400" b="1" dirty="0" smtClean="0"/>
              <a:t>offers</a:t>
            </a:r>
            <a:endParaRPr lang="de-DE" sz="1400" b="1" dirty="0"/>
          </a:p>
        </p:txBody>
      </p:sp>
      <p:cxnSp>
        <p:nvCxnSpPr>
          <p:cNvPr id="21" name="Straight Arrow Connector 20"/>
          <p:cNvCxnSpPr>
            <a:stCxn id="35" idx="3"/>
            <a:endCxn id="12" idx="1"/>
          </p:cNvCxnSpPr>
          <p:nvPr/>
        </p:nvCxnSpPr>
        <p:spPr bwMode="auto">
          <a:xfrm>
            <a:off x="3581400" y="3429000"/>
            <a:ext cx="19812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2" name="TextBox 21"/>
          <p:cNvSpPr txBox="1"/>
          <p:nvPr/>
        </p:nvSpPr>
        <p:spPr>
          <a:xfrm>
            <a:off x="3657600" y="3184171"/>
            <a:ext cx="1752600" cy="523220"/>
          </a:xfrm>
          <a:prstGeom prst="rect">
            <a:avLst/>
          </a:prstGeom>
          <a:noFill/>
        </p:spPr>
        <p:txBody>
          <a:bodyPr wrap="square" rtlCol="0">
            <a:spAutoFit/>
          </a:bodyPr>
          <a:lstStyle/>
          <a:p>
            <a:pPr algn="ctr"/>
            <a:r>
              <a:rPr lang="de-DE" sz="1400" b="1" dirty="0" smtClean="0"/>
              <a:t>represents</a:t>
            </a:r>
            <a:br>
              <a:rPr lang="de-DE" sz="1400" b="1" dirty="0" smtClean="0"/>
            </a:br>
            <a:r>
              <a:rPr lang="de-DE" sz="1400" dirty="0" smtClean="0"/>
              <a:t>(at least one)</a:t>
            </a:r>
            <a:endParaRPr lang="de-DE" sz="1400" dirty="0"/>
          </a:p>
        </p:txBody>
      </p:sp>
      <p:sp>
        <p:nvSpPr>
          <p:cNvPr id="23" name="Rounded Rectangle 22"/>
          <p:cNvSpPr/>
          <p:nvPr/>
        </p:nvSpPr>
        <p:spPr bwMode="auto">
          <a:xfrm>
            <a:off x="55626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Operation</a:t>
            </a:r>
          </a:p>
        </p:txBody>
      </p:sp>
      <p:cxnSp>
        <p:nvCxnSpPr>
          <p:cNvPr id="25" name="Straight Arrow Connector 24"/>
          <p:cNvCxnSpPr>
            <a:stCxn id="12" idx="2"/>
            <a:endCxn id="23" idx="0"/>
          </p:cNvCxnSpPr>
          <p:nvPr/>
        </p:nvCxnSpPr>
        <p:spPr bwMode="auto">
          <a:xfrm>
            <a:off x="61722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6" name="TextBox 25"/>
          <p:cNvSpPr txBox="1"/>
          <p:nvPr/>
        </p:nvSpPr>
        <p:spPr>
          <a:xfrm>
            <a:off x="5334000" y="3657600"/>
            <a:ext cx="1752600" cy="523220"/>
          </a:xfrm>
          <a:prstGeom prst="rect">
            <a:avLst/>
          </a:prstGeom>
          <a:noFill/>
        </p:spPr>
        <p:txBody>
          <a:bodyPr wrap="square" rtlCol="0">
            <a:spAutoFit/>
          </a:bodyPr>
          <a:lstStyle/>
          <a:p>
            <a:pPr algn="ctr"/>
            <a:r>
              <a:rPr lang="de-DE" sz="1400" b="1" dirty="0" smtClean="0"/>
              <a:t>has</a:t>
            </a:r>
            <a:r>
              <a:rPr lang="de-DE" sz="1400" b="1" dirty="0" smtClean="0">
                <a:solidFill>
                  <a:srgbClr val="FF0000"/>
                </a:solidFill>
              </a:rPr>
              <a:t>Operation</a:t>
            </a:r>
            <a:r>
              <a:rPr lang="de-DE" sz="1400" b="1" dirty="0" smtClean="0"/>
              <a:t/>
            </a:r>
            <a:br>
              <a:rPr lang="de-DE" sz="1400" b="1" dirty="0" smtClean="0"/>
            </a:br>
            <a:r>
              <a:rPr lang="de-DE" sz="1400" dirty="0" smtClean="0"/>
              <a:t>(at least one)</a:t>
            </a:r>
            <a:endParaRPr lang="de-DE" sz="1400" dirty="0"/>
          </a:p>
        </p:txBody>
      </p:sp>
      <p:sp>
        <p:nvSpPr>
          <p:cNvPr id="31" name="Rounded Rectangular Callout 30"/>
          <p:cNvSpPr/>
          <p:nvPr/>
        </p:nvSpPr>
        <p:spPr bwMode="auto">
          <a:xfrm>
            <a:off x="7467600" y="2743200"/>
            <a:ext cx="1447800" cy="1437620"/>
          </a:xfrm>
          <a:prstGeom prst="wedgeRoundRectCallout">
            <a:avLst>
              <a:gd name="adj1" fmla="val -96577"/>
              <a:gd name="adj2" fmla="val -4793"/>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WashingFunction</a:t>
            </a:r>
          </a:p>
          <a:p>
            <a:r>
              <a:rPr lang="de-DE" sz="1200" dirty="0" smtClean="0">
                <a:solidFill>
                  <a:srgbClr val="FF0000"/>
                </a:solidFill>
              </a:rPr>
              <a:t>DryingFunction</a:t>
            </a:r>
          </a:p>
          <a:p>
            <a:r>
              <a:rPr lang="de-DE" sz="1200" dirty="0" smtClean="0">
                <a:solidFill>
                  <a:srgbClr val="FF0000"/>
                </a:solidFill>
              </a:rPr>
              <a:t>TemperatureReading</a:t>
            </a:r>
          </a:p>
          <a:p>
            <a:r>
              <a:rPr lang="de-DE" sz="1200" dirty="0" smtClean="0">
                <a:solidFill>
                  <a:srgbClr val="FF0000"/>
                </a:solidFill>
              </a:rPr>
              <a:t>TemperatureEvent-</a:t>
            </a:r>
            <a:br>
              <a:rPr lang="de-DE" sz="1200" dirty="0" smtClean="0">
                <a:solidFill>
                  <a:srgbClr val="FF0000"/>
                </a:solidFill>
              </a:rPr>
            </a:br>
            <a:r>
              <a:rPr lang="de-DE" sz="1200" dirty="0" smtClean="0">
                <a:solidFill>
                  <a:srgbClr val="FF0000"/>
                </a:solidFill>
              </a:rPr>
              <a:t>Reporting</a:t>
            </a:r>
          </a:p>
          <a:p>
            <a:r>
              <a:rPr lang="de-DE" sz="1200" dirty="0" smtClean="0">
                <a:solidFill>
                  <a:srgbClr val="FF0000"/>
                </a:solidFill>
              </a:rPr>
              <a:t>LightControl</a:t>
            </a:r>
          </a:p>
          <a:p>
            <a:r>
              <a:rPr lang="de-DE" sz="1200" dirty="0" smtClean="0">
                <a:solidFill>
                  <a:srgbClr val="FF0000"/>
                </a:solidFill>
              </a:rPr>
              <a:t>SmokeAlarming</a:t>
            </a:r>
            <a:endParaRPr lang="de-DE" sz="1200" dirty="0">
              <a:solidFill>
                <a:srgbClr val="FF0000"/>
              </a:solidFill>
            </a:endParaRPr>
          </a:p>
        </p:txBody>
      </p:sp>
      <p:sp>
        <p:nvSpPr>
          <p:cNvPr id="33" name="Rounded Rectangular Callout 32"/>
          <p:cNvSpPr/>
          <p:nvPr/>
        </p:nvSpPr>
        <p:spPr bwMode="auto">
          <a:xfrm>
            <a:off x="5867400" y="1600200"/>
            <a:ext cx="1447800" cy="1143000"/>
          </a:xfrm>
          <a:prstGeom prst="wedgeRoundRectCallout">
            <a:avLst>
              <a:gd name="adj1" fmla="val -87423"/>
              <a:gd name="adj2" fmla="val 2071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t>Washing_Machine</a:t>
            </a:r>
          </a:p>
          <a:p>
            <a:r>
              <a:rPr lang="de-DE" sz="1200" dirty="0" smtClean="0"/>
              <a:t>TemperatureSensor</a:t>
            </a:r>
          </a:p>
          <a:p>
            <a:r>
              <a:rPr lang="de-DE" sz="1200" dirty="0" smtClean="0"/>
              <a:t>DoorSwitch</a:t>
            </a:r>
          </a:p>
          <a:p>
            <a:r>
              <a:rPr lang="de-DE" sz="1200" dirty="0" smtClean="0"/>
              <a:t>EnergyMeter</a:t>
            </a:r>
          </a:p>
          <a:p>
            <a:r>
              <a:rPr lang="de-DE" sz="1200" dirty="0" smtClean="0"/>
              <a:t>LightSwitch</a:t>
            </a:r>
          </a:p>
          <a:p>
            <a:r>
              <a:rPr lang="de-DE" sz="1200" dirty="0" smtClean="0"/>
              <a:t>SmokeSensor</a:t>
            </a:r>
            <a:endParaRPr lang="de-DE" sz="1200" dirty="0"/>
          </a:p>
        </p:txBody>
      </p:sp>
      <p:sp>
        <p:nvSpPr>
          <p:cNvPr id="35" name="Rounded Rectangle 34"/>
          <p:cNvSpPr/>
          <p:nvPr/>
        </p:nvSpPr>
        <p:spPr bwMode="auto">
          <a:xfrm>
            <a:off x="23622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Service</a:t>
            </a:r>
          </a:p>
        </p:txBody>
      </p:sp>
      <p:cxnSp>
        <p:nvCxnSpPr>
          <p:cNvPr id="37" name="Straight Arrow Connector 36"/>
          <p:cNvCxnSpPr>
            <a:stCxn id="35" idx="2"/>
          </p:cNvCxnSpPr>
          <p:nvPr/>
        </p:nvCxnSpPr>
        <p:spPr bwMode="auto">
          <a:xfrm>
            <a:off x="29718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38" name="Rounded Rectangular Callout 37"/>
          <p:cNvSpPr/>
          <p:nvPr/>
        </p:nvSpPr>
        <p:spPr bwMode="auto">
          <a:xfrm>
            <a:off x="381000" y="3124200"/>
            <a:ext cx="1447800" cy="583191"/>
          </a:xfrm>
          <a:prstGeom prst="wedgeRoundRectCallout">
            <a:avLst>
              <a:gd name="adj1" fmla="val 86490"/>
              <a:gd name="adj2" fmla="val -15227"/>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WashCycleService</a:t>
            </a:r>
          </a:p>
          <a:p>
            <a:r>
              <a:rPr lang="de-DE" sz="1200" dirty="0" smtClean="0">
                <a:solidFill>
                  <a:srgbClr val="FF0000"/>
                </a:solidFill>
              </a:rPr>
              <a:t>Standby</a:t>
            </a:r>
          </a:p>
          <a:p>
            <a:r>
              <a:rPr lang="de-DE" sz="1200" dirty="0" smtClean="0">
                <a:solidFill>
                  <a:srgbClr val="FF0000"/>
                </a:solidFill>
              </a:rPr>
              <a:t>SmokeAlarmService</a:t>
            </a:r>
            <a:endParaRPr lang="de-DE" sz="1200" dirty="0">
              <a:solidFill>
                <a:srgbClr val="FF0000"/>
              </a:solidFill>
            </a:endParaRPr>
          </a:p>
        </p:txBody>
      </p:sp>
      <p:sp>
        <p:nvSpPr>
          <p:cNvPr id="39" name="TextBox 38"/>
          <p:cNvSpPr txBox="1"/>
          <p:nvPr/>
        </p:nvSpPr>
        <p:spPr>
          <a:xfrm>
            <a:off x="1803042" y="3733800"/>
            <a:ext cx="2362200" cy="307777"/>
          </a:xfrm>
          <a:prstGeom prst="rect">
            <a:avLst/>
          </a:prstGeom>
          <a:noFill/>
        </p:spPr>
        <p:txBody>
          <a:bodyPr wrap="square" rtlCol="0">
            <a:spAutoFit/>
          </a:bodyPr>
          <a:lstStyle/>
          <a:p>
            <a:pPr algn="ctr"/>
            <a:r>
              <a:rPr lang="de-DE" sz="1400" b="1" dirty="0" smtClean="0">
                <a:solidFill>
                  <a:srgbClr val="FF0000"/>
                </a:solidFill>
              </a:rPr>
              <a:t>Steers / is steered though</a:t>
            </a:r>
            <a:endParaRPr lang="de-DE" sz="1400" b="1" dirty="0">
              <a:solidFill>
                <a:srgbClr val="FF0000"/>
              </a:solidFill>
            </a:endParaRPr>
          </a:p>
        </p:txBody>
      </p:sp>
      <p:cxnSp>
        <p:nvCxnSpPr>
          <p:cNvPr id="28" name="Straight Arrow Connector 27"/>
          <p:cNvCxnSpPr>
            <a:stCxn id="13" idx="3"/>
            <a:endCxn id="23" idx="1"/>
          </p:cNvCxnSpPr>
          <p:nvPr/>
        </p:nvCxnSpPr>
        <p:spPr bwMode="auto">
          <a:xfrm>
            <a:off x="3581400" y="4495800"/>
            <a:ext cx="19812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40" name="TextBox 39"/>
          <p:cNvSpPr txBox="1"/>
          <p:nvPr/>
        </p:nvSpPr>
        <p:spPr>
          <a:xfrm>
            <a:off x="3810000" y="4188023"/>
            <a:ext cx="1752600" cy="307777"/>
          </a:xfrm>
          <a:prstGeom prst="rect">
            <a:avLst/>
          </a:prstGeom>
          <a:noFill/>
        </p:spPr>
        <p:txBody>
          <a:bodyPr wrap="square" rtlCol="0">
            <a:spAutoFit/>
          </a:bodyPr>
          <a:lstStyle/>
          <a:p>
            <a:pPr algn="ctr"/>
            <a:r>
              <a:rPr lang="de-DE" sz="1400" b="1" dirty="0" smtClean="0">
                <a:solidFill>
                  <a:srgbClr val="FF0000"/>
                </a:solidFill>
              </a:rPr>
              <a:t>implements</a:t>
            </a:r>
            <a:endParaRPr lang="de-DE" sz="1400" b="1" dirty="0">
              <a:solidFill>
                <a:srgbClr val="FF0000"/>
              </a:solidFill>
            </a:endParaRPr>
          </a:p>
        </p:txBody>
      </p:sp>
      <p:sp>
        <p:nvSpPr>
          <p:cNvPr id="42" name="Rounded Rectangular Callout 41"/>
          <p:cNvSpPr/>
          <p:nvPr/>
        </p:nvSpPr>
        <p:spPr bwMode="auto">
          <a:xfrm>
            <a:off x="381000" y="4114800"/>
            <a:ext cx="1676400" cy="457200"/>
          </a:xfrm>
          <a:prstGeom prst="wedgeRoundRectCallout">
            <a:avLst>
              <a:gd name="adj1" fmla="val 66727"/>
              <a:gd name="adj2" fmla="val -397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Control-Interface</a:t>
            </a:r>
          </a:p>
          <a:p>
            <a:r>
              <a:rPr lang="de-DE" sz="1200" dirty="0" smtClean="0">
                <a:solidFill>
                  <a:srgbClr val="FF0000"/>
                </a:solidFill>
              </a:rPr>
              <a:t>Monitoring-Interface</a:t>
            </a:r>
          </a:p>
        </p:txBody>
      </p:sp>
      <p:sp>
        <p:nvSpPr>
          <p:cNvPr id="44" name="Rounded Rectangular Callout 43"/>
          <p:cNvSpPr/>
          <p:nvPr/>
        </p:nvSpPr>
        <p:spPr bwMode="auto">
          <a:xfrm>
            <a:off x="7467600" y="4582180"/>
            <a:ext cx="1447800" cy="1209020"/>
          </a:xfrm>
          <a:prstGeom prst="wedgeRoundRectCallout">
            <a:avLst>
              <a:gd name="adj1" fmla="val -96577"/>
              <a:gd name="adj2" fmla="val -5641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SetWashTemperature</a:t>
            </a:r>
          </a:p>
          <a:p>
            <a:r>
              <a:rPr lang="de-DE" sz="1200" dirty="0" smtClean="0">
                <a:solidFill>
                  <a:srgbClr val="FF0000"/>
                </a:solidFill>
              </a:rPr>
              <a:t>StartWashing</a:t>
            </a:r>
          </a:p>
          <a:p>
            <a:r>
              <a:rPr lang="de-DE" sz="1200" dirty="0" smtClean="0">
                <a:solidFill>
                  <a:srgbClr val="FF0000"/>
                </a:solidFill>
              </a:rPr>
              <a:t>(continuously-)</a:t>
            </a:r>
            <a:br>
              <a:rPr lang="de-DE" sz="1200" dirty="0" smtClean="0">
                <a:solidFill>
                  <a:srgbClr val="FF0000"/>
                </a:solidFill>
              </a:rPr>
            </a:br>
            <a:r>
              <a:rPr lang="de-DE" sz="1200" dirty="0" smtClean="0">
                <a:solidFill>
                  <a:srgbClr val="FF0000"/>
                </a:solidFill>
              </a:rPr>
              <a:t>display-Temperature</a:t>
            </a:r>
          </a:p>
          <a:p>
            <a:r>
              <a:rPr lang="de-DE" sz="1200" dirty="0" smtClean="0">
                <a:solidFill>
                  <a:srgbClr val="FF0000"/>
                </a:solidFill>
              </a:rPr>
              <a:t>ToggleLightSwitch</a:t>
            </a:r>
          </a:p>
          <a:p>
            <a:r>
              <a:rPr lang="de-DE" sz="1200" dirty="0" smtClean="0">
                <a:solidFill>
                  <a:srgbClr val="FF0000"/>
                </a:solidFill>
              </a:rPr>
              <a:t>CloseDoor</a:t>
            </a:r>
            <a:endParaRPr lang="de-DE" sz="1200" dirty="0">
              <a:solidFill>
                <a:srgbClr val="FF0000"/>
              </a:solidFill>
            </a:endParaRPr>
          </a:p>
        </p:txBody>
      </p:sp>
      <p:sp>
        <p:nvSpPr>
          <p:cNvPr id="32" name="TextBox 31"/>
          <p:cNvSpPr txBox="1"/>
          <p:nvPr/>
        </p:nvSpPr>
        <p:spPr>
          <a:xfrm>
            <a:off x="5715000" y="1143000"/>
            <a:ext cx="2057400" cy="369332"/>
          </a:xfrm>
          <a:prstGeom prst="rect">
            <a:avLst/>
          </a:prstGeom>
          <a:noFill/>
        </p:spPr>
        <p:txBody>
          <a:bodyPr wrap="square" rtlCol="0">
            <a:spAutoFit/>
          </a:bodyPr>
          <a:lstStyle/>
          <a:p>
            <a:pPr algn="ctr"/>
            <a:r>
              <a:rPr lang="de-DE" dirty="0" smtClean="0"/>
              <a:t>Functionality view</a:t>
            </a:r>
            <a:endParaRPr lang="de-DE" dirty="0"/>
          </a:p>
        </p:txBody>
      </p:sp>
    </p:spTree>
    <p:extLst>
      <p:ext uri="{BB962C8B-B14F-4D97-AF65-F5344CB8AC3E}">
        <p14:creationId xmlns:p14="http://schemas.microsoft.com/office/powerpoint/2010/main" val="3415659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proposed oneM2M </a:t>
            </a:r>
            <a:r>
              <a:rPr lang="de-DE" dirty="0" smtClean="0"/>
              <a:t>Concepts - statefulness</a:t>
            </a:r>
            <a:endParaRPr lang="de-DE" dirty="0"/>
          </a:p>
        </p:txBody>
      </p:sp>
      <p:sp>
        <p:nvSpPr>
          <p:cNvPr id="4" name="Slide Number Placeholder 3"/>
          <p:cNvSpPr>
            <a:spLocks noGrp="1"/>
          </p:cNvSpPr>
          <p:nvPr>
            <p:ph type="sldNum" sz="quarter" idx="11"/>
          </p:nvPr>
        </p:nvSpPr>
        <p:spPr/>
        <p:txBody>
          <a:bodyPr/>
          <a:lstStyle/>
          <a:p>
            <a:pPr>
              <a:defRPr/>
            </a:pPr>
            <a:fld id="{6F69EC1A-10F7-4146-9A50-9EDE7E9A013F}" type="slidenum">
              <a:rPr lang="en-US" smtClean="0"/>
              <a:pPr>
                <a:defRPr/>
              </a:pPr>
              <a:t>4</a:t>
            </a:fld>
            <a:endParaRPr lang="en-US"/>
          </a:p>
        </p:txBody>
      </p:sp>
      <p:grpSp>
        <p:nvGrpSpPr>
          <p:cNvPr id="11" name="Group 10"/>
          <p:cNvGrpSpPr/>
          <p:nvPr/>
        </p:nvGrpSpPr>
        <p:grpSpPr>
          <a:xfrm>
            <a:off x="304800" y="838200"/>
            <a:ext cx="8610600" cy="5562600"/>
            <a:chOff x="304800" y="838200"/>
            <a:chExt cx="8610600" cy="5562600"/>
          </a:xfrm>
        </p:grpSpPr>
        <p:sp>
          <p:nvSpPr>
            <p:cNvPr id="7" name="Rectangle 6"/>
            <p:cNvSpPr/>
            <p:nvPr/>
          </p:nvSpPr>
          <p:spPr bwMode="auto">
            <a:xfrm>
              <a:off x="4610100" y="838200"/>
              <a:ext cx="4305300" cy="5562600"/>
            </a:xfrm>
            <a:prstGeom prst="rect">
              <a:avLst/>
            </a:prstGeom>
            <a:solidFill>
              <a:srgbClr val="CCE9AD"/>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8" name="Rectangle 7"/>
            <p:cNvSpPr/>
            <p:nvPr/>
          </p:nvSpPr>
          <p:spPr bwMode="auto">
            <a:xfrm>
              <a:off x="304800" y="838200"/>
              <a:ext cx="4305300" cy="5562600"/>
            </a:xfrm>
            <a:prstGeom prst="rect">
              <a:avLst/>
            </a:prstGeom>
            <a:solidFill>
              <a:schemeClr val="accent1">
                <a:lumMod val="20000"/>
                <a:lumOff val="80000"/>
              </a:schemeClr>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10" name="TextBox 9"/>
            <p:cNvSpPr txBox="1"/>
            <p:nvPr/>
          </p:nvSpPr>
          <p:spPr>
            <a:xfrm>
              <a:off x="1143000" y="1143000"/>
              <a:ext cx="2286000" cy="369332"/>
            </a:xfrm>
            <a:prstGeom prst="rect">
              <a:avLst/>
            </a:prstGeom>
            <a:noFill/>
          </p:spPr>
          <p:txBody>
            <a:bodyPr wrap="square" rtlCol="0">
              <a:spAutoFit/>
            </a:bodyPr>
            <a:lstStyle/>
            <a:p>
              <a:pPr algn="ctr"/>
              <a:r>
                <a:rPr lang="de-DE" dirty="0" smtClean="0"/>
                <a:t>Network/Data view</a:t>
              </a:r>
              <a:endParaRPr lang="de-DE" dirty="0"/>
            </a:p>
          </p:txBody>
        </p:sp>
      </p:grpSp>
      <p:sp>
        <p:nvSpPr>
          <p:cNvPr id="6" name="Rounded Rectangle 5"/>
          <p:cNvSpPr/>
          <p:nvPr/>
        </p:nvSpPr>
        <p:spPr bwMode="auto">
          <a:xfrm>
            <a:off x="3886200" y="2133600"/>
            <a:ext cx="14478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Device</a:t>
            </a:r>
          </a:p>
        </p:txBody>
      </p:sp>
      <p:sp>
        <p:nvSpPr>
          <p:cNvPr id="12" name="Rounded Rectangle 11"/>
          <p:cNvSpPr/>
          <p:nvPr/>
        </p:nvSpPr>
        <p:spPr bwMode="auto">
          <a:xfrm>
            <a:off x="55626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Function</a:t>
            </a:r>
          </a:p>
        </p:txBody>
      </p:sp>
      <p:sp>
        <p:nvSpPr>
          <p:cNvPr id="13" name="Rounded Rectangle 12"/>
          <p:cNvSpPr/>
          <p:nvPr/>
        </p:nvSpPr>
        <p:spPr bwMode="auto">
          <a:xfrm>
            <a:off x="23622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a:solidFill>
                  <a:srgbClr val="FF0000"/>
                </a:solidFill>
                <a:latin typeface="Arial" charset="0"/>
                <a:ea typeface="HGP創英角ｺﾞｼｯｸUB" pitchFamily="50" charset="-128"/>
              </a:rPr>
              <a:t>Interface</a:t>
            </a:r>
          </a:p>
        </p:txBody>
      </p:sp>
      <p:cxnSp>
        <p:nvCxnSpPr>
          <p:cNvPr id="15" name="Straight Arrow Connector 14"/>
          <p:cNvCxnSpPr>
            <a:stCxn id="6" idx="2"/>
            <a:endCxn id="12" idx="0"/>
          </p:cNvCxnSpPr>
          <p:nvPr/>
        </p:nvCxnSpPr>
        <p:spPr bwMode="auto">
          <a:xfrm>
            <a:off x="4610100" y="2667000"/>
            <a:ext cx="15621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cxnSp>
        <p:nvCxnSpPr>
          <p:cNvPr id="17" name="Straight Arrow Connector 16"/>
          <p:cNvCxnSpPr>
            <a:stCxn id="6" idx="2"/>
            <a:endCxn id="35" idx="0"/>
          </p:cNvCxnSpPr>
          <p:nvPr/>
        </p:nvCxnSpPr>
        <p:spPr bwMode="auto">
          <a:xfrm flipH="1">
            <a:off x="2971800" y="2667000"/>
            <a:ext cx="16383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18" name="TextBox 17"/>
          <p:cNvSpPr txBox="1"/>
          <p:nvPr/>
        </p:nvSpPr>
        <p:spPr>
          <a:xfrm>
            <a:off x="4572000" y="2743200"/>
            <a:ext cx="1752600" cy="307777"/>
          </a:xfrm>
          <a:prstGeom prst="rect">
            <a:avLst/>
          </a:prstGeom>
          <a:noFill/>
        </p:spPr>
        <p:txBody>
          <a:bodyPr wrap="square" rtlCol="0">
            <a:spAutoFit/>
          </a:bodyPr>
          <a:lstStyle/>
          <a:p>
            <a:pPr algn="ctr"/>
            <a:r>
              <a:rPr lang="de-DE" sz="1400" b="1" dirty="0" smtClean="0"/>
              <a:t>accomplishes</a:t>
            </a:r>
            <a:endParaRPr lang="de-DE" sz="1400" b="1" dirty="0"/>
          </a:p>
        </p:txBody>
      </p:sp>
      <p:sp>
        <p:nvSpPr>
          <p:cNvPr id="19" name="TextBox 18"/>
          <p:cNvSpPr txBox="1"/>
          <p:nvPr/>
        </p:nvSpPr>
        <p:spPr>
          <a:xfrm>
            <a:off x="2895600" y="2743200"/>
            <a:ext cx="1752600" cy="307777"/>
          </a:xfrm>
          <a:prstGeom prst="rect">
            <a:avLst/>
          </a:prstGeom>
          <a:noFill/>
        </p:spPr>
        <p:txBody>
          <a:bodyPr wrap="square" rtlCol="0">
            <a:spAutoFit/>
          </a:bodyPr>
          <a:lstStyle/>
          <a:p>
            <a:pPr algn="ctr"/>
            <a:r>
              <a:rPr lang="de-DE" sz="1400" b="1" dirty="0" smtClean="0"/>
              <a:t>offers</a:t>
            </a:r>
            <a:endParaRPr lang="de-DE" sz="1400" b="1" dirty="0"/>
          </a:p>
        </p:txBody>
      </p:sp>
      <p:cxnSp>
        <p:nvCxnSpPr>
          <p:cNvPr id="21" name="Straight Arrow Connector 20"/>
          <p:cNvCxnSpPr>
            <a:stCxn id="35" idx="3"/>
            <a:endCxn id="12" idx="1"/>
          </p:cNvCxnSpPr>
          <p:nvPr/>
        </p:nvCxnSpPr>
        <p:spPr bwMode="auto">
          <a:xfrm>
            <a:off x="3581400" y="3429000"/>
            <a:ext cx="19812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2" name="TextBox 21"/>
          <p:cNvSpPr txBox="1"/>
          <p:nvPr/>
        </p:nvSpPr>
        <p:spPr>
          <a:xfrm>
            <a:off x="3657600" y="3184171"/>
            <a:ext cx="1752600" cy="523220"/>
          </a:xfrm>
          <a:prstGeom prst="rect">
            <a:avLst/>
          </a:prstGeom>
          <a:noFill/>
        </p:spPr>
        <p:txBody>
          <a:bodyPr wrap="square" rtlCol="0">
            <a:spAutoFit/>
          </a:bodyPr>
          <a:lstStyle/>
          <a:p>
            <a:pPr algn="ctr"/>
            <a:r>
              <a:rPr lang="de-DE" sz="1400" b="1" dirty="0" smtClean="0"/>
              <a:t>represents</a:t>
            </a:r>
            <a:br>
              <a:rPr lang="de-DE" sz="1400" b="1" dirty="0" smtClean="0"/>
            </a:br>
            <a:r>
              <a:rPr lang="de-DE" sz="1400" dirty="0" smtClean="0"/>
              <a:t>(at least one)</a:t>
            </a:r>
            <a:endParaRPr lang="de-DE" sz="1400" dirty="0"/>
          </a:p>
        </p:txBody>
      </p:sp>
      <p:sp>
        <p:nvSpPr>
          <p:cNvPr id="23" name="Rounded Rectangle 22"/>
          <p:cNvSpPr/>
          <p:nvPr/>
        </p:nvSpPr>
        <p:spPr bwMode="auto">
          <a:xfrm>
            <a:off x="55626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Operation</a:t>
            </a:r>
          </a:p>
        </p:txBody>
      </p:sp>
      <p:cxnSp>
        <p:nvCxnSpPr>
          <p:cNvPr id="25" name="Straight Arrow Connector 24"/>
          <p:cNvCxnSpPr>
            <a:stCxn id="12" idx="2"/>
            <a:endCxn id="23" idx="0"/>
          </p:cNvCxnSpPr>
          <p:nvPr/>
        </p:nvCxnSpPr>
        <p:spPr bwMode="auto">
          <a:xfrm>
            <a:off x="61722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6" name="TextBox 25"/>
          <p:cNvSpPr txBox="1"/>
          <p:nvPr/>
        </p:nvSpPr>
        <p:spPr>
          <a:xfrm>
            <a:off x="5334000" y="3657600"/>
            <a:ext cx="1752600" cy="523220"/>
          </a:xfrm>
          <a:prstGeom prst="rect">
            <a:avLst/>
          </a:prstGeom>
          <a:noFill/>
        </p:spPr>
        <p:txBody>
          <a:bodyPr wrap="square" rtlCol="0">
            <a:spAutoFit/>
          </a:bodyPr>
          <a:lstStyle/>
          <a:p>
            <a:pPr algn="ctr"/>
            <a:r>
              <a:rPr lang="de-DE" sz="1400" b="1" dirty="0" smtClean="0"/>
              <a:t>has</a:t>
            </a:r>
            <a:r>
              <a:rPr lang="de-DE" sz="1400" b="1" dirty="0" smtClean="0">
                <a:solidFill>
                  <a:srgbClr val="FF0000"/>
                </a:solidFill>
              </a:rPr>
              <a:t>Operation</a:t>
            </a:r>
            <a:r>
              <a:rPr lang="de-DE" sz="1400" b="1" dirty="0" smtClean="0"/>
              <a:t/>
            </a:r>
            <a:br>
              <a:rPr lang="de-DE" sz="1400" b="1" dirty="0" smtClean="0"/>
            </a:br>
            <a:r>
              <a:rPr lang="de-DE" sz="1400" dirty="0" smtClean="0"/>
              <a:t>(at least one)</a:t>
            </a:r>
            <a:endParaRPr lang="de-DE" sz="1400" dirty="0"/>
          </a:p>
        </p:txBody>
      </p:sp>
      <p:sp>
        <p:nvSpPr>
          <p:cNvPr id="31" name="Rounded Rectangular Callout 30"/>
          <p:cNvSpPr/>
          <p:nvPr/>
        </p:nvSpPr>
        <p:spPr bwMode="auto">
          <a:xfrm>
            <a:off x="7467600" y="2743200"/>
            <a:ext cx="1447800" cy="1437620"/>
          </a:xfrm>
          <a:prstGeom prst="wedgeRoundRectCallout">
            <a:avLst>
              <a:gd name="adj1" fmla="val -96577"/>
              <a:gd name="adj2" fmla="val -4793"/>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WashingFunction</a:t>
            </a:r>
          </a:p>
          <a:p>
            <a:r>
              <a:rPr lang="de-DE" sz="1200" dirty="0" smtClean="0">
                <a:solidFill>
                  <a:srgbClr val="FF0000"/>
                </a:solidFill>
              </a:rPr>
              <a:t>DryingFunction</a:t>
            </a:r>
          </a:p>
          <a:p>
            <a:r>
              <a:rPr lang="de-DE" sz="1200" dirty="0" smtClean="0">
                <a:solidFill>
                  <a:srgbClr val="FF0000"/>
                </a:solidFill>
              </a:rPr>
              <a:t>TemperatureReading</a:t>
            </a:r>
          </a:p>
          <a:p>
            <a:r>
              <a:rPr lang="de-DE" sz="1200" dirty="0" smtClean="0">
                <a:solidFill>
                  <a:srgbClr val="FF0000"/>
                </a:solidFill>
              </a:rPr>
              <a:t>TemperatureEvent-</a:t>
            </a:r>
            <a:br>
              <a:rPr lang="de-DE" sz="1200" dirty="0" smtClean="0">
                <a:solidFill>
                  <a:srgbClr val="FF0000"/>
                </a:solidFill>
              </a:rPr>
            </a:br>
            <a:r>
              <a:rPr lang="de-DE" sz="1200" dirty="0" smtClean="0">
                <a:solidFill>
                  <a:srgbClr val="FF0000"/>
                </a:solidFill>
              </a:rPr>
              <a:t>Reporting</a:t>
            </a:r>
          </a:p>
          <a:p>
            <a:r>
              <a:rPr lang="de-DE" sz="1200" dirty="0" smtClean="0">
                <a:solidFill>
                  <a:srgbClr val="FF0000"/>
                </a:solidFill>
              </a:rPr>
              <a:t>LightControl</a:t>
            </a:r>
          </a:p>
          <a:p>
            <a:r>
              <a:rPr lang="de-DE" sz="1200" dirty="0" smtClean="0">
                <a:solidFill>
                  <a:srgbClr val="FF0000"/>
                </a:solidFill>
              </a:rPr>
              <a:t>SmokeAlarming</a:t>
            </a:r>
            <a:endParaRPr lang="de-DE" sz="1200" dirty="0">
              <a:solidFill>
                <a:srgbClr val="FF0000"/>
              </a:solidFill>
            </a:endParaRPr>
          </a:p>
        </p:txBody>
      </p:sp>
      <p:sp>
        <p:nvSpPr>
          <p:cNvPr id="32" name="Rounded Rectangular Callout 31"/>
          <p:cNvSpPr/>
          <p:nvPr/>
        </p:nvSpPr>
        <p:spPr bwMode="auto">
          <a:xfrm>
            <a:off x="7467600" y="4582180"/>
            <a:ext cx="1447800" cy="1209020"/>
          </a:xfrm>
          <a:prstGeom prst="wedgeRoundRectCallout">
            <a:avLst>
              <a:gd name="adj1" fmla="val -96577"/>
              <a:gd name="adj2" fmla="val -5641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SetWashTemperature</a:t>
            </a:r>
          </a:p>
          <a:p>
            <a:r>
              <a:rPr lang="de-DE" sz="1200" dirty="0" smtClean="0">
                <a:solidFill>
                  <a:srgbClr val="FF0000"/>
                </a:solidFill>
              </a:rPr>
              <a:t>StartWashing</a:t>
            </a:r>
          </a:p>
          <a:p>
            <a:r>
              <a:rPr lang="de-DE" sz="1200" dirty="0" smtClean="0">
                <a:solidFill>
                  <a:srgbClr val="FF0000"/>
                </a:solidFill>
              </a:rPr>
              <a:t>(continuously-)</a:t>
            </a:r>
            <a:br>
              <a:rPr lang="de-DE" sz="1200" dirty="0" smtClean="0">
                <a:solidFill>
                  <a:srgbClr val="FF0000"/>
                </a:solidFill>
              </a:rPr>
            </a:br>
            <a:r>
              <a:rPr lang="de-DE" sz="1200" dirty="0" smtClean="0">
                <a:solidFill>
                  <a:srgbClr val="FF0000"/>
                </a:solidFill>
              </a:rPr>
              <a:t>display-Temperature</a:t>
            </a:r>
          </a:p>
          <a:p>
            <a:r>
              <a:rPr lang="de-DE" sz="1200" dirty="0" smtClean="0">
                <a:solidFill>
                  <a:srgbClr val="FF0000"/>
                </a:solidFill>
              </a:rPr>
              <a:t>ToggleLightSwitch</a:t>
            </a:r>
          </a:p>
          <a:p>
            <a:r>
              <a:rPr lang="de-DE" sz="1200" dirty="0" smtClean="0">
                <a:solidFill>
                  <a:srgbClr val="FF0000"/>
                </a:solidFill>
              </a:rPr>
              <a:t>CloseDoor</a:t>
            </a:r>
            <a:endParaRPr lang="de-DE" sz="1200" dirty="0">
              <a:solidFill>
                <a:srgbClr val="FF0000"/>
              </a:solidFill>
            </a:endParaRPr>
          </a:p>
        </p:txBody>
      </p:sp>
      <p:sp>
        <p:nvSpPr>
          <p:cNvPr id="33" name="Rounded Rectangular Callout 32"/>
          <p:cNvSpPr/>
          <p:nvPr/>
        </p:nvSpPr>
        <p:spPr bwMode="auto">
          <a:xfrm>
            <a:off x="5867400" y="1600200"/>
            <a:ext cx="1447800" cy="1143000"/>
          </a:xfrm>
          <a:prstGeom prst="wedgeRoundRectCallout">
            <a:avLst>
              <a:gd name="adj1" fmla="val -87423"/>
              <a:gd name="adj2" fmla="val 2071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t>Washing_Machine</a:t>
            </a:r>
          </a:p>
          <a:p>
            <a:r>
              <a:rPr lang="de-DE" sz="1200" dirty="0" smtClean="0"/>
              <a:t>TemperatureSensor</a:t>
            </a:r>
          </a:p>
          <a:p>
            <a:r>
              <a:rPr lang="de-DE" sz="1200" dirty="0" smtClean="0"/>
              <a:t>DoorSwitch</a:t>
            </a:r>
          </a:p>
          <a:p>
            <a:r>
              <a:rPr lang="de-DE" sz="1200" dirty="0" smtClean="0"/>
              <a:t>EnergyMeter</a:t>
            </a:r>
          </a:p>
          <a:p>
            <a:r>
              <a:rPr lang="de-DE" sz="1200" dirty="0" smtClean="0"/>
              <a:t>LightSwitch</a:t>
            </a:r>
          </a:p>
          <a:p>
            <a:r>
              <a:rPr lang="de-DE" sz="1200" dirty="0" smtClean="0"/>
              <a:t>SmokeSensor</a:t>
            </a:r>
            <a:endParaRPr lang="de-DE" sz="1200" dirty="0"/>
          </a:p>
        </p:txBody>
      </p:sp>
      <p:sp>
        <p:nvSpPr>
          <p:cNvPr id="35" name="Rounded Rectangle 34"/>
          <p:cNvSpPr/>
          <p:nvPr/>
        </p:nvSpPr>
        <p:spPr bwMode="auto">
          <a:xfrm>
            <a:off x="23622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Service</a:t>
            </a:r>
          </a:p>
        </p:txBody>
      </p:sp>
      <p:cxnSp>
        <p:nvCxnSpPr>
          <p:cNvPr id="37" name="Straight Arrow Connector 36"/>
          <p:cNvCxnSpPr>
            <a:stCxn id="35" idx="2"/>
          </p:cNvCxnSpPr>
          <p:nvPr/>
        </p:nvCxnSpPr>
        <p:spPr bwMode="auto">
          <a:xfrm>
            <a:off x="29718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38" name="Rounded Rectangular Callout 37"/>
          <p:cNvSpPr/>
          <p:nvPr/>
        </p:nvSpPr>
        <p:spPr bwMode="auto">
          <a:xfrm>
            <a:off x="381000" y="3124200"/>
            <a:ext cx="1447800" cy="583191"/>
          </a:xfrm>
          <a:prstGeom prst="wedgeRoundRectCallout">
            <a:avLst>
              <a:gd name="adj1" fmla="val 86490"/>
              <a:gd name="adj2" fmla="val -15227"/>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WashCycleService</a:t>
            </a:r>
          </a:p>
          <a:p>
            <a:r>
              <a:rPr lang="de-DE" sz="1200" dirty="0" smtClean="0">
                <a:solidFill>
                  <a:srgbClr val="FF0000"/>
                </a:solidFill>
              </a:rPr>
              <a:t>Standby</a:t>
            </a:r>
          </a:p>
          <a:p>
            <a:r>
              <a:rPr lang="de-DE" sz="1200" dirty="0" smtClean="0">
                <a:solidFill>
                  <a:srgbClr val="FF0000"/>
                </a:solidFill>
              </a:rPr>
              <a:t>SmokeAlarmService</a:t>
            </a:r>
            <a:endParaRPr lang="de-DE" sz="1200" dirty="0">
              <a:solidFill>
                <a:srgbClr val="FF0000"/>
              </a:solidFill>
            </a:endParaRPr>
          </a:p>
        </p:txBody>
      </p:sp>
      <p:sp>
        <p:nvSpPr>
          <p:cNvPr id="39" name="TextBox 38"/>
          <p:cNvSpPr txBox="1"/>
          <p:nvPr/>
        </p:nvSpPr>
        <p:spPr>
          <a:xfrm>
            <a:off x="1803042" y="3733800"/>
            <a:ext cx="2362200" cy="307777"/>
          </a:xfrm>
          <a:prstGeom prst="rect">
            <a:avLst/>
          </a:prstGeom>
          <a:noFill/>
        </p:spPr>
        <p:txBody>
          <a:bodyPr wrap="square" rtlCol="0">
            <a:spAutoFit/>
          </a:bodyPr>
          <a:lstStyle/>
          <a:p>
            <a:pPr algn="ctr"/>
            <a:r>
              <a:rPr lang="de-DE" sz="1400" b="1" dirty="0" smtClean="0">
                <a:solidFill>
                  <a:srgbClr val="FF0000"/>
                </a:solidFill>
              </a:rPr>
              <a:t>Steers / is steered though</a:t>
            </a:r>
            <a:endParaRPr lang="de-DE" sz="1400" b="1" dirty="0">
              <a:solidFill>
                <a:srgbClr val="FF0000"/>
              </a:solidFill>
            </a:endParaRPr>
          </a:p>
        </p:txBody>
      </p:sp>
      <p:cxnSp>
        <p:nvCxnSpPr>
          <p:cNvPr id="28" name="Straight Arrow Connector 27"/>
          <p:cNvCxnSpPr>
            <a:stCxn id="13" idx="3"/>
            <a:endCxn id="23" idx="1"/>
          </p:cNvCxnSpPr>
          <p:nvPr/>
        </p:nvCxnSpPr>
        <p:spPr bwMode="auto">
          <a:xfrm>
            <a:off x="3581400" y="4495800"/>
            <a:ext cx="19812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40" name="TextBox 39"/>
          <p:cNvSpPr txBox="1"/>
          <p:nvPr/>
        </p:nvSpPr>
        <p:spPr>
          <a:xfrm>
            <a:off x="3810000" y="4188023"/>
            <a:ext cx="1752600" cy="307777"/>
          </a:xfrm>
          <a:prstGeom prst="rect">
            <a:avLst/>
          </a:prstGeom>
          <a:noFill/>
        </p:spPr>
        <p:txBody>
          <a:bodyPr wrap="square" rtlCol="0">
            <a:spAutoFit/>
          </a:bodyPr>
          <a:lstStyle/>
          <a:p>
            <a:pPr algn="ctr"/>
            <a:r>
              <a:rPr lang="de-DE" sz="1400" b="1" dirty="0" smtClean="0">
                <a:solidFill>
                  <a:srgbClr val="FF0000"/>
                </a:solidFill>
              </a:rPr>
              <a:t>implements</a:t>
            </a:r>
            <a:endParaRPr lang="de-DE" sz="1400" b="1" dirty="0">
              <a:solidFill>
                <a:srgbClr val="FF0000"/>
              </a:solidFill>
            </a:endParaRPr>
          </a:p>
        </p:txBody>
      </p:sp>
      <p:sp>
        <p:nvSpPr>
          <p:cNvPr id="42" name="Rounded Rectangular Callout 41"/>
          <p:cNvSpPr/>
          <p:nvPr/>
        </p:nvSpPr>
        <p:spPr bwMode="auto">
          <a:xfrm>
            <a:off x="381000" y="4114800"/>
            <a:ext cx="1676400" cy="457200"/>
          </a:xfrm>
          <a:prstGeom prst="wedgeRoundRectCallout">
            <a:avLst>
              <a:gd name="adj1" fmla="val 66727"/>
              <a:gd name="adj2" fmla="val -397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Control-Interface</a:t>
            </a:r>
          </a:p>
          <a:p>
            <a:r>
              <a:rPr lang="de-DE" sz="1200" dirty="0" smtClean="0">
                <a:solidFill>
                  <a:srgbClr val="FF0000"/>
                </a:solidFill>
              </a:rPr>
              <a:t>Monitoring-Interface</a:t>
            </a:r>
          </a:p>
        </p:txBody>
      </p:sp>
      <p:sp>
        <p:nvSpPr>
          <p:cNvPr id="3" name="Oval 2"/>
          <p:cNvSpPr/>
          <p:nvPr/>
        </p:nvSpPr>
        <p:spPr bwMode="auto">
          <a:xfrm>
            <a:off x="1924050" y="2741712"/>
            <a:ext cx="5162550" cy="1296888"/>
          </a:xfrm>
          <a:prstGeom prst="ellipse">
            <a:avLst/>
          </a:prstGeom>
          <a:solidFill>
            <a:srgbClr val="007CA8">
              <a:alpha val="50980"/>
            </a:srgbClr>
          </a:solidFill>
          <a:ln w="38100" cap="flat" cmpd="sng" algn="ctr">
            <a:solidFill>
              <a:srgbClr val="FFFF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2400" b="1" i="0" u="none" strike="noStrike" cap="none" normalizeH="0" baseline="0" dirty="0" smtClean="0">
                <a:ln>
                  <a:noFill/>
                </a:ln>
                <a:solidFill>
                  <a:srgbClr val="FFFF00"/>
                </a:solidFill>
                <a:effectLst/>
                <a:latin typeface="Arial" charset="0"/>
                <a:ea typeface="HGP創英角ｺﾞｼｯｸUB" pitchFamily="50" charset="-128"/>
              </a:rPr>
              <a:t>Stateful</a:t>
            </a:r>
          </a:p>
          <a:p>
            <a:pPr marL="0" marR="0" indent="0" algn="ctr" defTabSz="914400" rtl="0" eaLnBrk="1" fontAlgn="base" latinLnBrk="0" hangingPunct="1">
              <a:lnSpc>
                <a:spcPct val="100000"/>
              </a:lnSpc>
              <a:spcBef>
                <a:spcPct val="0"/>
              </a:spcBef>
              <a:spcAft>
                <a:spcPct val="0"/>
              </a:spcAft>
              <a:buClrTx/>
              <a:buSzTx/>
              <a:buFontTx/>
              <a:buNone/>
              <a:tabLst/>
            </a:pPr>
            <a:r>
              <a:rPr kumimoji="1" lang="de-DE" b="1" dirty="0" smtClean="0">
                <a:solidFill>
                  <a:srgbClr val="FFFF66"/>
                </a:solidFill>
                <a:latin typeface="Arial" charset="0"/>
                <a:ea typeface="HGP創英角ｺﾞｼｯｸUB" pitchFamily="50" charset="-128"/>
              </a:rPr>
              <a:t>(multiple, non-</a:t>
            </a:r>
            <a:br>
              <a:rPr kumimoji="1" lang="de-DE" b="1" dirty="0" smtClean="0">
                <a:solidFill>
                  <a:srgbClr val="FFFF66"/>
                </a:solidFill>
                <a:latin typeface="Arial" charset="0"/>
                <a:ea typeface="HGP創英角ｺﾞｼｯｸUB" pitchFamily="50" charset="-128"/>
              </a:rPr>
            </a:br>
            <a:r>
              <a:rPr kumimoji="1" lang="de-DE" b="1" dirty="0" smtClean="0">
                <a:solidFill>
                  <a:srgbClr val="FFFF66"/>
                </a:solidFill>
                <a:latin typeface="Arial" charset="0"/>
                <a:ea typeface="HGP創英角ｺﾞｼｯｸUB" pitchFamily="50" charset="-128"/>
              </a:rPr>
              <a:t>exclusive states possible)</a:t>
            </a:r>
            <a:endParaRPr kumimoji="1" lang="de-DE" sz="1800" b="1" i="0" u="none" strike="noStrike" cap="none" normalizeH="0" baseline="0" dirty="0" smtClean="0">
              <a:ln>
                <a:noFill/>
              </a:ln>
              <a:solidFill>
                <a:srgbClr val="FFFF66"/>
              </a:solidFill>
              <a:effectLst/>
              <a:latin typeface="Arial" charset="0"/>
              <a:ea typeface="HGP創英角ｺﾞｼｯｸUB" pitchFamily="50" charset="-128"/>
            </a:endParaRPr>
          </a:p>
        </p:txBody>
      </p:sp>
      <p:sp>
        <p:nvSpPr>
          <p:cNvPr id="36" name="Oval 35"/>
          <p:cNvSpPr/>
          <p:nvPr/>
        </p:nvSpPr>
        <p:spPr bwMode="auto">
          <a:xfrm>
            <a:off x="1981200" y="3962400"/>
            <a:ext cx="5162550" cy="1066800"/>
          </a:xfrm>
          <a:prstGeom prst="ellipse">
            <a:avLst/>
          </a:prstGeom>
          <a:solidFill>
            <a:srgbClr val="007CA8">
              <a:alpha val="50980"/>
            </a:srgbClr>
          </a:solidFill>
          <a:ln w="38100" cap="flat" cmpd="sng" algn="ctr">
            <a:solidFill>
              <a:srgbClr val="FFFF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2400" b="1" i="0" u="none" strike="noStrike" cap="none" normalizeH="0" baseline="0" dirty="0" smtClean="0">
                <a:ln>
                  <a:noFill/>
                </a:ln>
                <a:solidFill>
                  <a:srgbClr val="FFFF00"/>
                </a:solidFill>
                <a:effectLst/>
                <a:latin typeface="Arial" charset="0"/>
                <a:ea typeface="HGP創英角ｺﾞｼｯｸUB" pitchFamily="50" charset="-128"/>
              </a:rPr>
              <a:t>No State</a:t>
            </a:r>
          </a:p>
          <a:p>
            <a:pPr marL="0" marR="0" indent="0" algn="ctr" defTabSz="914400" rtl="0" eaLnBrk="1" fontAlgn="base" latinLnBrk="0" hangingPunct="1">
              <a:lnSpc>
                <a:spcPct val="100000"/>
              </a:lnSpc>
              <a:spcBef>
                <a:spcPct val="0"/>
              </a:spcBef>
              <a:spcAft>
                <a:spcPct val="0"/>
              </a:spcAft>
              <a:buClrTx/>
              <a:buSzTx/>
              <a:buFontTx/>
              <a:buNone/>
              <a:tabLst/>
            </a:pPr>
            <a:r>
              <a:rPr kumimoji="1" lang="de-DE" b="1" dirty="0" smtClean="0">
                <a:solidFill>
                  <a:srgbClr val="FFFF66"/>
                </a:solidFill>
                <a:latin typeface="Arial" charset="0"/>
                <a:ea typeface="HGP創英角ｺﾞｼｯｸUB" pitchFamily="50" charset="-128"/>
              </a:rPr>
              <a:t>(‚atomic‘ action)</a:t>
            </a:r>
            <a:endParaRPr kumimoji="1" lang="de-DE" sz="1800" b="1" i="0" u="none" strike="noStrike" cap="none" normalizeH="0" baseline="0" dirty="0" smtClean="0">
              <a:ln>
                <a:noFill/>
              </a:ln>
              <a:solidFill>
                <a:srgbClr val="FFFF66"/>
              </a:solidFill>
              <a:effectLst/>
              <a:latin typeface="Arial" charset="0"/>
              <a:ea typeface="HGP創英角ｺﾞｼｯｸUB" pitchFamily="50" charset="-128"/>
            </a:endParaRPr>
          </a:p>
        </p:txBody>
      </p:sp>
      <p:sp>
        <p:nvSpPr>
          <p:cNvPr id="34" name="TextBox 33"/>
          <p:cNvSpPr txBox="1"/>
          <p:nvPr/>
        </p:nvSpPr>
        <p:spPr>
          <a:xfrm>
            <a:off x="5715000" y="1143000"/>
            <a:ext cx="2057400" cy="369332"/>
          </a:xfrm>
          <a:prstGeom prst="rect">
            <a:avLst/>
          </a:prstGeom>
          <a:noFill/>
        </p:spPr>
        <p:txBody>
          <a:bodyPr wrap="square" rtlCol="0">
            <a:spAutoFit/>
          </a:bodyPr>
          <a:lstStyle/>
          <a:p>
            <a:pPr algn="ctr"/>
            <a:r>
              <a:rPr lang="de-DE" dirty="0" smtClean="0"/>
              <a:t>Functionality view</a:t>
            </a:r>
            <a:endParaRPr lang="de-DE" dirty="0"/>
          </a:p>
        </p:txBody>
      </p:sp>
    </p:spTree>
    <p:extLst>
      <p:ext uri="{BB962C8B-B14F-4D97-AF65-F5344CB8AC3E}">
        <p14:creationId xmlns:p14="http://schemas.microsoft.com/office/powerpoint/2010/main" val="185542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proposed oneM2M Concepts </a:t>
            </a:r>
            <a:r>
              <a:rPr lang="de-DE" dirty="0" smtClean="0"/>
              <a:t>- additions</a:t>
            </a:r>
            <a:endParaRPr lang="de-DE" dirty="0"/>
          </a:p>
        </p:txBody>
      </p:sp>
      <p:sp>
        <p:nvSpPr>
          <p:cNvPr id="4" name="Slide Number Placeholder 3"/>
          <p:cNvSpPr>
            <a:spLocks noGrp="1"/>
          </p:cNvSpPr>
          <p:nvPr>
            <p:ph type="sldNum" sz="quarter" idx="11"/>
          </p:nvPr>
        </p:nvSpPr>
        <p:spPr/>
        <p:txBody>
          <a:bodyPr/>
          <a:lstStyle/>
          <a:p>
            <a:pPr>
              <a:defRPr/>
            </a:pPr>
            <a:fld id="{6F69EC1A-10F7-4146-9A50-9EDE7E9A013F}" type="slidenum">
              <a:rPr lang="en-US" smtClean="0"/>
              <a:pPr>
                <a:defRPr/>
              </a:pPr>
              <a:t>5</a:t>
            </a:fld>
            <a:endParaRPr lang="en-US"/>
          </a:p>
        </p:txBody>
      </p:sp>
      <p:grpSp>
        <p:nvGrpSpPr>
          <p:cNvPr id="11" name="Group 10"/>
          <p:cNvGrpSpPr/>
          <p:nvPr/>
        </p:nvGrpSpPr>
        <p:grpSpPr>
          <a:xfrm>
            <a:off x="304800" y="838200"/>
            <a:ext cx="8610600" cy="5562600"/>
            <a:chOff x="304800" y="838200"/>
            <a:chExt cx="8610600" cy="5562600"/>
          </a:xfrm>
        </p:grpSpPr>
        <p:sp>
          <p:nvSpPr>
            <p:cNvPr id="7" name="Rectangle 6"/>
            <p:cNvSpPr/>
            <p:nvPr/>
          </p:nvSpPr>
          <p:spPr bwMode="auto">
            <a:xfrm>
              <a:off x="4610100" y="838200"/>
              <a:ext cx="4305300" cy="5562600"/>
            </a:xfrm>
            <a:prstGeom prst="rect">
              <a:avLst/>
            </a:prstGeom>
            <a:solidFill>
              <a:srgbClr val="CCE9AD"/>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8" name="Rectangle 7"/>
            <p:cNvSpPr/>
            <p:nvPr/>
          </p:nvSpPr>
          <p:spPr bwMode="auto">
            <a:xfrm>
              <a:off x="304800" y="838200"/>
              <a:ext cx="4305300" cy="5562600"/>
            </a:xfrm>
            <a:prstGeom prst="rect">
              <a:avLst/>
            </a:prstGeom>
            <a:solidFill>
              <a:schemeClr val="accent1">
                <a:lumMod val="20000"/>
                <a:lumOff val="80000"/>
              </a:schemeClr>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10" name="TextBox 9"/>
            <p:cNvSpPr txBox="1"/>
            <p:nvPr/>
          </p:nvSpPr>
          <p:spPr>
            <a:xfrm>
              <a:off x="1143000" y="1143000"/>
              <a:ext cx="2286000" cy="369332"/>
            </a:xfrm>
            <a:prstGeom prst="rect">
              <a:avLst/>
            </a:prstGeom>
            <a:noFill/>
          </p:spPr>
          <p:txBody>
            <a:bodyPr wrap="square" rtlCol="0">
              <a:spAutoFit/>
            </a:bodyPr>
            <a:lstStyle/>
            <a:p>
              <a:pPr algn="ctr"/>
              <a:r>
                <a:rPr lang="de-DE" dirty="0" smtClean="0"/>
                <a:t>Network/Data view</a:t>
              </a:r>
              <a:endParaRPr lang="de-DE" dirty="0"/>
            </a:p>
          </p:txBody>
        </p:sp>
      </p:grpSp>
      <p:sp>
        <p:nvSpPr>
          <p:cNvPr id="6" name="Rounded Rectangle 5"/>
          <p:cNvSpPr/>
          <p:nvPr/>
        </p:nvSpPr>
        <p:spPr bwMode="auto">
          <a:xfrm>
            <a:off x="3886200" y="2133600"/>
            <a:ext cx="14478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Device</a:t>
            </a:r>
          </a:p>
        </p:txBody>
      </p:sp>
      <p:sp>
        <p:nvSpPr>
          <p:cNvPr id="12" name="Rounded Rectangle 11"/>
          <p:cNvSpPr/>
          <p:nvPr/>
        </p:nvSpPr>
        <p:spPr bwMode="auto">
          <a:xfrm>
            <a:off x="55626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Function</a:t>
            </a:r>
          </a:p>
        </p:txBody>
      </p:sp>
      <p:sp>
        <p:nvSpPr>
          <p:cNvPr id="13" name="Rounded Rectangle 12"/>
          <p:cNvSpPr/>
          <p:nvPr/>
        </p:nvSpPr>
        <p:spPr bwMode="auto">
          <a:xfrm>
            <a:off x="23622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a:solidFill>
                  <a:srgbClr val="FF0000"/>
                </a:solidFill>
                <a:latin typeface="Arial" charset="0"/>
                <a:ea typeface="HGP創英角ｺﾞｼｯｸUB" pitchFamily="50" charset="-128"/>
              </a:rPr>
              <a:t>Interface</a:t>
            </a:r>
          </a:p>
        </p:txBody>
      </p:sp>
      <p:cxnSp>
        <p:nvCxnSpPr>
          <p:cNvPr id="15" name="Straight Arrow Connector 14"/>
          <p:cNvCxnSpPr>
            <a:stCxn id="6" idx="2"/>
            <a:endCxn id="12" idx="0"/>
          </p:cNvCxnSpPr>
          <p:nvPr/>
        </p:nvCxnSpPr>
        <p:spPr bwMode="auto">
          <a:xfrm>
            <a:off x="4610100" y="2667000"/>
            <a:ext cx="15621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cxnSp>
        <p:nvCxnSpPr>
          <p:cNvPr id="17" name="Straight Arrow Connector 16"/>
          <p:cNvCxnSpPr>
            <a:stCxn id="6" idx="2"/>
            <a:endCxn id="35" idx="0"/>
          </p:cNvCxnSpPr>
          <p:nvPr/>
        </p:nvCxnSpPr>
        <p:spPr bwMode="auto">
          <a:xfrm flipH="1">
            <a:off x="2971800" y="2667000"/>
            <a:ext cx="16383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18" name="TextBox 17"/>
          <p:cNvSpPr txBox="1"/>
          <p:nvPr/>
        </p:nvSpPr>
        <p:spPr>
          <a:xfrm>
            <a:off x="4572000" y="2743200"/>
            <a:ext cx="1752600" cy="307777"/>
          </a:xfrm>
          <a:prstGeom prst="rect">
            <a:avLst/>
          </a:prstGeom>
          <a:noFill/>
        </p:spPr>
        <p:txBody>
          <a:bodyPr wrap="square" rtlCol="0">
            <a:spAutoFit/>
          </a:bodyPr>
          <a:lstStyle/>
          <a:p>
            <a:pPr algn="ctr"/>
            <a:r>
              <a:rPr lang="de-DE" sz="1400" b="1" dirty="0" smtClean="0"/>
              <a:t>accomplishes</a:t>
            </a:r>
            <a:endParaRPr lang="de-DE" sz="1400" b="1" dirty="0"/>
          </a:p>
        </p:txBody>
      </p:sp>
      <p:sp>
        <p:nvSpPr>
          <p:cNvPr id="19" name="TextBox 18"/>
          <p:cNvSpPr txBox="1"/>
          <p:nvPr/>
        </p:nvSpPr>
        <p:spPr>
          <a:xfrm>
            <a:off x="2895600" y="2743200"/>
            <a:ext cx="1752600" cy="307777"/>
          </a:xfrm>
          <a:prstGeom prst="rect">
            <a:avLst/>
          </a:prstGeom>
          <a:noFill/>
        </p:spPr>
        <p:txBody>
          <a:bodyPr wrap="square" rtlCol="0">
            <a:spAutoFit/>
          </a:bodyPr>
          <a:lstStyle/>
          <a:p>
            <a:pPr algn="ctr"/>
            <a:r>
              <a:rPr lang="de-DE" sz="1400" b="1" dirty="0" smtClean="0"/>
              <a:t>offers</a:t>
            </a:r>
            <a:endParaRPr lang="de-DE" sz="1400" b="1" dirty="0"/>
          </a:p>
        </p:txBody>
      </p:sp>
      <p:cxnSp>
        <p:nvCxnSpPr>
          <p:cNvPr id="21" name="Straight Arrow Connector 20"/>
          <p:cNvCxnSpPr>
            <a:stCxn id="35" idx="3"/>
            <a:endCxn id="12" idx="1"/>
          </p:cNvCxnSpPr>
          <p:nvPr/>
        </p:nvCxnSpPr>
        <p:spPr bwMode="auto">
          <a:xfrm>
            <a:off x="3581400" y="3429000"/>
            <a:ext cx="19812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2" name="TextBox 21"/>
          <p:cNvSpPr txBox="1"/>
          <p:nvPr/>
        </p:nvSpPr>
        <p:spPr>
          <a:xfrm>
            <a:off x="3657600" y="3184171"/>
            <a:ext cx="1752600" cy="523220"/>
          </a:xfrm>
          <a:prstGeom prst="rect">
            <a:avLst/>
          </a:prstGeom>
          <a:noFill/>
        </p:spPr>
        <p:txBody>
          <a:bodyPr wrap="square" rtlCol="0">
            <a:spAutoFit/>
          </a:bodyPr>
          <a:lstStyle/>
          <a:p>
            <a:pPr algn="ctr"/>
            <a:r>
              <a:rPr lang="de-DE" sz="1400" b="1" dirty="0" smtClean="0"/>
              <a:t>represents</a:t>
            </a:r>
            <a:br>
              <a:rPr lang="de-DE" sz="1400" b="1" dirty="0" smtClean="0"/>
            </a:br>
            <a:r>
              <a:rPr lang="de-DE" sz="1400" dirty="0" smtClean="0"/>
              <a:t>(at least one)</a:t>
            </a:r>
            <a:endParaRPr lang="de-DE" sz="1400" dirty="0"/>
          </a:p>
        </p:txBody>
      </p:sp>
      <p:sp>
        <p:nvSpPr>
          <p:cNvPr id="23" name="Rounded Rectangle 22"/>
          <p:cNvSpPr/>
          <p:nvPr/>
        </p:nvSpPr>
        <p:spPr bwMode="auto">
          <a:xfrm>
            <a:off x="55626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Operation</a:t>
            </a:r>
          </a:p>
        </p:txBody>
      </p:sp>
      <p:cxnSp>
        <p:nvCxnSpPr>
          <p:cNvPr id="25" name="Straight Arrow Connector 24"/>
          <p:cNvCxnSpPr>
            <a:stCxn id="12" idx="2"/>
            <a:endCxn id="23" idx="0"/>
          </p:cNvCxnSpPr>
          <p:nvPr/>
        </p:nvCxnSpPr>
        <p:spPr bwMode="auto">
          <a:xfrm>
            <a:off x="61722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6" name="TextBox 25"/>
          <p:cNvSpPr txBox="1"/>
          <p:nvPr/>
        </p:nvSpPr>
        <p:spPr>
          <a:xfrm>
            <a:off x="5334000" y="3657600"/>
            <a:ext cx="1752600" cy="523220"/>
          </a:xfrm>
          <a:prstGeom prst="rect">
            <a:avLst/>
          </a:prstGeom>
          <a:noFill/>
        </p:spPr>
        <p:txBody>
          <a:bodyPr wrap="square" rtlCol="0">
            <a:spAutoFit/>
          </a:bodyPr>
          <a:lstStyle/>
          <a:p>
            <a:pPr algn="ctr"/>
            <a:r>
              <a:rPr lang="de-DE" sz="1400" b="1" dirty="0" smtClean="0"/>
              <a:t>has</a:t>
            </a:r>
            <a:r>
              <a:rPr lang="de-DE" sz="1400" b="1" dirty="0" smtClean="0">
                <a:solidFill>
                  <a:srgbClr val="FF0000"/>
                </a:solidFill>
              </a:rPr>
              <a:t>Operation</a:t>
            </a:r>
            <a:r>
              <a:rPr lang="de-DE" sz="1400" b="1" dirty="0" smtClean="0"/>
              <a:t/>
            </a:r>
            <a:br>
              <a:rPr lang="de-DE" sz="1400" b="1" dirty="0" smtClean="0"/>
            </a:br>
            <a:r>
              <a:rPr lang="de-DE" sz="1400" dirty="0" smtClean="0"/>
              <a:t>(at least one)</a:t>
            </a:r>
            <a:endParaRPr lang="de-DE" sz="1400" dirty="0"/>
          </a:p>
        </p:txBody>
      </p:sp>
      <p:sp>
        <p:nvSpPr>
          <p:cNvPr id="31" name="Rounded Rectangular Callout 30"/>
          <p:cNvSpPr/>
          <p:nvPr/>
        </p:nvSpPr>
        <p:spPr bwMode="auto">
          <a:xfrm>
            <a:off x="7467600" y="2743200"/>
            <a:ext cx="1447800" cy="1437620"/>
          </a:xfrm>
          <a:prstGeom prst="wedgeRoundRectCallout">
            <a:avLst>
              <a:gd name="adj1" fmla="val -96577"/>
              <a:gd name="adj2" fmla="val -4793"/>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WashingFunction</a:t>
            </a:r>
          </a:p>
          <a:p>
            <a:r>
              <a:rPr lang="de-DE" sz="1200" dirty="0" smtClean="0">
                <a:solidFill>
                  <a:srgbClr val="FF0000"/>
                </a:solidFill>
              </a:rPr>
              <a:t>DryingFunction</a:t>
            </a:r>
          </a:p>
          <a:p>
            <a:r>
              <a:rPr lang="de-DE" sz="1200" dirty="0" smtClean="0">
                <a:solidFill>
                  <a:srgbClr val="FF0000"/>
                </a:solidFill>
              </a:rPr>
              <a:t>TemperatureReading</a:t>
            </a:r>
          </a:p>
          <a:p>
            <a:r>
              <a:rPr lang="de-DE" sz="1200" dirty="0" smtClean="0">
                <a:solidFill>
                  <a:srgbClr val="FF0000"/>
                </a:solidFill>
              </a:rPr>
              <a:t>TemperatureEvent-</a:t>
            </a:r>
            <a:br>
              <a:rPr lang="de-DE" sz="1200" dirty="0" smtClean="0">
                <a:solidFill>
                  <a:srgbClr val="FF0000"/>
                </a:solidFill>
              </a:rPr>
            </a:br>
            <a:r>
              <a:rPr lang="de-DE" sz="1200" dirty="0" smtClean="0">
                <a:solidFill>
                  <a:srgbClr val="FF0000"/>
                </a:solidFill>
              </a:rPr>
              <a:t>Reporting</a:t>
            </a:r>
          </a:p>
          <a:p>
            <a:r>
              <a:rPr lang="de-DE" sz="1200" dirty="0" smtClean="0">
                <a:solidFill>
                  <a:srgbClr val="FF0000"/>
                </a:solidFill>
              </a:rPr>
              <a:t>LightControl</a:t>
            </a:r>
          </a:p>
          <a:p>
            <a:r>
              <a:rPr lang="de-DE" sz="1200" dirty="0" smtClean="0">
                <a:solidFill>
                  <a:srgbClr val="FF0000"/>
                </a:solidFill>
              </a:rPr>
              <a:t>SmokeAlarming</a:t>
            </a:r>
            <a:endParaRPr lang="de-DE" sz="1200" dirty="0">
              <a:solidFill>
                <a:srgbClr val="FF0000"/>
              </a:solidFill>
            </a:endParaRPr>
          </a:p>
        </p:txBody>
      </p:sp>
      <p:sp>
        <p:nvSpPr>
          <p:cNvPr id="33" name="Rounded Rectangular Callout 32"/>
          <p:cNvSpPr/>
          <p:nvPr/>
        </p:nvSpPr>
        <p:spPr bwMode="auto">
          <a:xfrm>
            <a:off x="5867400" y="1600200"/>
            <a:ext cx="1447800" cy="1143000"/>
          </a:xfrm>
          <a:prstGeom prst="wedgeRoundRectCallout">
            <a:avLst>
              <a:gd name="adj1" fmla="val -87423"/>
              <a:gd name="adj2" fmla="val 2071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t>Washing_Machine</a:t>
            </a:r>
          </a:p>
          <a:p>
            <a:r>
              <a:rPr lang="de-DE" sz="1200" dirty="0" smtClean="0"/>
              <a:t>TemperatureSensor</a:t>
            </a:r>
          </a:p>
          <a:p>
            <a:r>
              <a:rPr lang="de-DE" sz="1200" dirty="0" smtClean="0"/>
              <a:t>DoorSwitch</a:t>
            </a:r>
          </a:p>
          <a:p>
            <a:r>
              <a:rPr lang="de-DE" sz="1200" dirty="0" smtClean="0"/>
              <a:t>EnergyMeter</a:t>
            </a:r>
          </a:p>
          <a:p>
            <a:r>
              <a:rPr lang="de-DE" sz="1200" dirty="0" smtClean="0"/>
              <a:t>LightSwitch</a:t>
            </a:r>
          </a:p>
          <a:p>
            <a:r>
              <a:rPr lang="de-DE" sz="1200" dirty="0" smtClean="0"/>
              <a:t>SmokeSensor</a:t>
            </a:r>
            <a:endParaRPr lang="de-DE" sz="1200" dirty="0"/>
          </a:p>
        </p:txBody>
      </p:sp>
      <p:sp>
        <p:nvSpPr>
          <p:cNvPr id="35" name="Rounded Rectangle 34"/>
          <p:cNvSpPr/>
          <p:nvPr/>
        </p:nvSpPr>
        <p:spPr bwMode="auto">
          <a:xfrm>
            <a:off x="23622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Service</a:t>
            </a:r>
          </a:p>
        </p:txBody>
      </p:sp>
      <p:cxnSp>
        <p:nvCxnSpPr>
          <p:cNvPr id="37" name="Straight Arrow Connector 36"/>
          <p:cNvCxnSpPr>
            <a:stCxn id="35" idx="2"/>
          </p:cNvCxnSpPr>
          <p:nvPr/>
        </p:nvCxnSpPr>
        <p:spPr bwMode="auto">
          <a:xfrm>
            <a:off x="29718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38" name="Rounded Rectangular Callout 37"/>
          <p:cNvSpPr/>
          <p:nvPr/>
        </p:nvSpPr>
        <p:spPr bwMode="auto">
          <a:xfrm>
            <a:off x="381000" y="3124200"/>
            <a:ext cx="1447800" cy="583191"/>
          </a:xfrm>
          <a:prstGeom prst="wedgeRoundRectCallout">
            <a:avLst>
              <a:gd name="adj1" fmla="val 86490"/>
              <a:gd name="adj2" fmla="val -15227"/>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WashCycleService</a:t>
            </a:r>
          </a:p>
          <a:p>
            <a:r>
              <a:rPr lang="de-DE" sz="1200" dirty="0" smtClean="0">
                <a:solidFill>
                  <a:srgbClr val="FF0000"/>
                </a:solidFill>
              </a:rPr>
              <a:t>Standby</a:t>
            </a:r>
          </a:p>
          <a:p>
            <a:r>
              <a:rPr lang="de-DE" sz="1200" dirty="0" smtClean="0">
                <a:solidFill>
                  <a:srgbClr val="FF0000"/>
                </a:solidFill>
              </a:rPr>
              <a:t>SmokeAlarmService</a:t>
            </a:r>
            <a:endParaRPr lang="de-DE" sz="1200" dirty="0">
              <a:solidFill>
                <a:srgbClr val="FF0000"/>
              </a:solidFill>
            </a:endParaRPr>
          </a:p>
        </p:txBody>
      </p:sp>
      <p:sp>
        <p:nvSpPr>
          <p:cNvPr id="39" name="TextBox 38"/>
          <p:cNvSpPr txBox="1"/>
          <p:nvPr/>
        </p:nvSpPr>
        <p:spPr>
          <a:xfrm>
            <a:off x="1803042" y="3733800"/>
            <a:ext cx="2362200" cy="307777"/>
          </a:xfrm>
          <a:prstGeom prst="rect">
            <a:avLst/>
          </a:prstGeom>
          <a:noFill/>
        </p:spPr>
        <p:txBody>
          <a:bodyPr wrap="square" rtlCol="0">
            <a:spAutoFit/>
          </a:bodyPr>
          <a:lstStyle/>
          <a:p>
            <a:pPr algn="ctr"/>
            <a:r>
              <a:rPr lang="de-DE" sz="1400" b="1" dirty="0" smtClean="0">
                <a:solidFill>
                  <a:srgbClr val="FF0000"/>
                </a:solidFill>
              </a:rPr>
              <a:t>Steers / is steered though</a:t>
            </a:r>
            <a:endParaRPr lang="de-DE" sz="1400" b="1" dirty="0">
              <a:solidFill>
                <a:srgbClr val="FF0000"/>
              </a:solidFill>
            </a:endParaRPr>
          </a:p>
        </p:txBody>
      </p:sp>
      <p:cxnSp>
        <p:nvCxnSpPr>
          <p:cNvPr id="28" name="Straight Arrow Connector 27"/>
          <p:cNvCxnSpPr>
            <a:stCxn id="13" idx="3"/>
            <a:endCxn id="23" idx="1"/>
          </p:cNvCxnSpPr>
          <p:nvPr/>
        </p:nvCxnSpPr>
        <p:spPr bwMode="auto">
          <a:xfrm>
            <a:off x="3581400" y="4495800"/>
            <a:ext cx="19812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40" name="TextBox 39"/>
          <p:cNvSpPr txBox="1"/>
          <p:nvPr/>
        </p:nvSpPr>
        <p:spPr>
          <a:xfrm>
            <a:off x="3810000" y="4188023"/>
            <a:ext cx="1752600" cy="307777"/>
          </a:xfrm>
          <a:prstGeom prst="rect">
            <a:avLst/>
          </a:prstGeom>
          <a:noFill/>
        </p:spPr>
        <p:txBody>
          <a:bodyPr wrap="square" rtlCol="0">
            <a:spAutoFit/>
          </a:bodyPr>
          <a:lstStyle/>
          <a:p>
            <a:pPr algn="ctr"/>
            <a:r>
              <a:rPr lang="de-DE" sz="1400" b="1" dirty="0" smtClean="0">
                <a:solidFill>
                  <a:srgbClr val="FF0000"/>
                </a:solidFill>
              </a:rPr>
              <a:t>implements</a:t>
            </a:r>
            <a:endParaRPr lang="de-DE" sz="1400" b="1" dirty="0">
              <a:solidFill>
                <a:srgbClr val="FF0000"/>
              </a:solidFill>
            </a:endParaRPr>
          </a:p>
        </p:txBody>
      </p:sp>
      <p:sp>
        <p:nvSpPr>
          <p:cNvPr id="42" name="Rounded Rectangular Callout 41"/>
          <p:cNvSpPr/>
          <p:nvPr/>
        </p:nvSpPr>
        <p:spPr bwMode="auto">
          <a:xfrm>
            <a:off x="381000" y="4114800"/>
            <a:ext cx="1676400" cy="457200"/>
          </a:xfrm>
          <a:prstGeom prst="wedgeRoundRectCallout">
            <a:avLst>
              <a:gd name="adj1" fmla="val 66727"/>
              <a:gd name="adj2" fmla="val -397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Control-Interface</a:t>
            </a:r>
          </a:p>
          <a:p>
            <a:r>
              <a:rPr lang="de-DE" sz="1200" dirty="0" smtClean="0">
                <a:solidFill>
                  <a:srgbClr val="FF0000"/>
                </a:solidFill>
              </a:rPr>
              <a:t>Monitoring-Interface</a:t>
            </a:r>
          </a:p>
        </p:txBody>
      </p:sp>
      <p:sp>
        <p:nvSpPr>
          <p:cNvPr id="43" name="Rounded Rectangular Callout 42"/>
          <p:cNvSpPr/>
          <p:nvPr/>
        </p:nvSpPr>
        <p:spPr bwMode="auto">
          <a:xfrm>
            <a:off x="228600" y="4648200"/>
            <a:ext cx="1676400" cy="1828800"/>
          </a:xfrm>
          <a:prstGeom prst="wedgeRoundRectCallout">
            <a:avLst>
              <a:gd name="adj1" fmla="val 85893"/>
              <a:gd name="adj2" fmla="val 5938"/>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Fixed set consisting of:</a:t>
            </a:r>
          </a:p>
          <a:p>
            <a:pPr marL="171450" indent="-171450">
              <a:buFont typeface="Arial" panose="020B0604020202020204" pitchFamily="34" charset="0"/>
              <a:buChar char="•"/>
            </a:pPr>
            <a:r>
              <a:rPr lang="de-DE" sz="1200" dirty="0" smtClean="0">
                <a:solidFill>
                  <a:srgbClr val="FF0000"/>
                </a:solidFill>
              </a:rPr>
              <a:t>In-Binary</a:t>
            </a:r>
          </a:p>
          <a:p>
            <a:pPr marL="171450" indent="-171450">
              <a:buFont typeface="Arial" panose="020B0604020202020204" pitchFamily="34" charset="0"/>
              <a:buChar char="•"/>
            </a:pPr>
            <a:r>
              <a:rPr lang="de-DE" sz="1200" dirty="0" smtClean="0">
                <a:solidFill>
                  <a:srgbClr val="FF0000"/>
                </a:solidFill>
              </a:rPr>
              <a:t>In-Toggle</a:t>
            </a:r>
          </a:p>
          <a:p>
            <a:pPr marL="171450" indent="-171450">
              <a:buFont typeface="Arial" panose="020B0604020202020204" pitchFamily="34" charset="0"/>
              <a:buChar char="•"/>
            </a:pPr>
            <a:r>
              <a:rPr lang="de-DE" sz="1200" dirty="0" smtClean="0">
                <a:solidFill>
                  <a:srgbClr val="FF0000"/>
                </a:solidFill>
              </a:rPr>
              <a:t>Out-Analogue</a:t>
            </a:r>
          </a:p>
          <a:p>
            <a:pPr marL="171450" indent="-171450">
              <a:buFont typeface="Arial" panose="020B0604020202020204" pitchFamily="34" charset="0"/>
              <a:buChar char="•"/>
            </a:pPr>
            <a:r>
              <a:rPr lang="de-DE" sz="1200" dirty="0" smtClean="0">
                <a:solidFill>
                  <a:srgbClr val="FF0000"/>
                </a:solidFill>
              </a:rPr>
              <a:t>Out-Multistate</a:t>
            </a:r>
          </a:p>
          <a:p>
            <a:pPr marL="171450" indent="-171450">
              <a:buFont typeface="Arial" panose="020B0604020202020204" pitchFamily="34" charset="0"/>
              <a:buChar char="•"/>
            </a:pPr>
            <a:r>
              <a:rPr lang="de-DE" sz="1200" dirty="0" smtClean="0">
                <a:solidFill>
                  <a:srgbClr val="FF0000"/>
                </a:solidFill>
              </a:rPr>
              <a:t>In-NextState</a:t>
            </a:r>
          </a:p>
          <a:p>
            <a:pPr marL="171450" indent="-171450">
              <a:buFont typeface="Arial" panose="020B0604020202020204" pitchFamily="34" charset="0"/>
              <a:buChar char="•"/>
            </a:pPr>
            <a:r>
              <a:rPr lang="de-DE" sz="1200" dirty="0" smtClean="0">
                <a:solidFill>
                  <a:srgbClr val="FF0000"/>
                </a:solidFill>
              </a:rPr>
              <a:t>In-BLOB (binary obj.)</a:t>
            </a:r>
          </a:p>
          <a:p>
            <a:pPr marL="171450" indent="-171450">
              <a:buFont typeface="Arial" panose="020B0604020202020204" pitchFamily="34" charset="0"/>
              <a:buChar char="•"/>
            </a:pPr>
            <a:r>
              <a:rPr lang="de-DE" sz="1200" dirty="0" smtClean="0">
                <a:solidFill>
                  <a:srgbClr val="FF0000"/>
                </a:solidFill>
              </a:rPr>
              <a:t>In-NULL (no data)</a:t>
            </a:r>
          </a:p>
          <a:p>
            <a:pPr marL="171450" indent="-171450">
              <a:buFont typeface="Arial" panose="020B0604020202020204" pitchFamily="34" charset="0"/>
              <a:buChar char="•"/>
            </a:pPr>
            <a:r>
              <a:rPr lang="de-DE" sz="1200" dirty="0" smtClean="0">
                <a:solidFill>
                  <a:srgbClr val="FF0000"/>
                </a:solidFill>
              </a:rPr>
              <a:t>...</a:t>
            </a:r>
            <a:endParaRPr lang="de-DE" sz="1200" dirty="0">
              <a:solidFill>
                <a:srgbClr val="FF0000"/>
              </a:solidFill>
            </a:endParaRPr>
          </a:p>
        </p:txBody>
      </p:sp>
      <p:sp>
        <p:nvSpPr>
          <p:cNvPr id="44" name="Rounded Rectangular Callout 43"/>
          <p:cNvSpPr/>
          <p:nvPr/>
        </p:nvSpPr>
        <p:spPr bwMode="auto">
          <a:xfrm>
            <a:off x="7467600" y="4582180"/>
            <a:ext cx="1447800" cy="1209020"/>
          </a:xfrm>
          <a:prstGeom prst="wedgeRoundRectCallout">
            <a:avLst>
              <a:gd name="adj1" fmla="val -96577"/>
              <a:gd name="adj2" fmla="val -5641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SetWashTemperature</a:t>
            </a:r>
          </a:p>
          <a:p>
            <a:r>
              <a:rPr lang="de-DE" sz="1200" dirty="0" smtClean="0">
                <a:solidFill>
                  <a:srgbClr val="FF0000"/>
                </a:solidFill>
              </a:rPr>
              <a:t>StartWashing</a:t>
            </a:r>
          </a:p>
          <a:p>
            <a:r>
              <a:rPr lang="de-DE" sz="1200" dirty="0" smtClean="0">
                <a:solidFill>
                  <a:srgbClr val="FF0000"/>
                </a:solidFill>
              </a:rPr>
              <a:t>(continuously-)</a:t>
            </a:r>
            <a:br>
              <a:rPr lang="de-DE" sz="1200" dirty="0" smtClean="0">
                <a:solidFill>
                  <a:srgbClr val="FF0000"/>
                </a:solidFill>
              </a:rPr>
            </a:br>
            <a:r>
              <a:rPr lang="de-DE" sz="1200" dirty="0" smtClean="0">
                <a:solidFill>
                  <a:srgbClr val="FF0000"/>
                </a:solidFill>
              </a:rPr>
              <a:t>display-Temperature</a:t>
            </a:r>
          </a:p>
          <a:p>
            <a:r>
              <a:rPr lang="de-DE" sz="1200" dirty="0" smtClean="0">
                <a:solidFill>
                  <a:srgbClr val="FF0000"/>
                </a:solidFill>
              </a:rPr>
              <a:t>ToggleLightSwitch</a:t>
            </a:r>
          </a:p>
          <a:p>
            <a:r>
              <a:rPr lang="de-DE" sz="1200" dirty="0" smtClean="0">
                <a:solidFill>
                  <a:srgbClr val="FF0000"/>
                </a:solidFill>
              </a:rPr>
              <a:t>CloseDoor</a:t>
            </a:r>
            <a:endParaRPr lang="de-DE" sz="1200" dirty="0">
              <a:solidFill>
                <a:srgbClr val="FF0000"/>
              </a:solidFill>
            </a:endParaRPr>
          </a:p>
        </p:txBody>
      </p:sp>
      <p:sp>
        <p:nvSpPr>
          <p:cNvPr id="46" name="Rounded Rectangle 45"/>
          <p:cNvSpPr/>
          <p:nvPr/>
        </p:nvSpPr>
        <p:spPr bwMode="auto">
          <a:xfrm>
            <a:off x="5334000" y="5105400"/>
            <a:ext cx="838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Units</a:t>
            </a:r>
          </a:p>
        </p:txBody>
      </p:sp>
      <p:cxnSp>
        <p:nvCxnSpPr>
          <p:cNvPr id="47" name="Straight Arrow Connector 46"/>
          <p:cNvCxnSpPr>
            <a:stCxn id="23" idx="2"/>
            <a:endCxn id="46" idx="0"/>
          </p:cNvCxnSpPr>
          <p:nvPr/>
        </p:nvCxnSpPr>
        <p:spPr bwMode="auto">
          <a:xfrm flipH="1">
            <a:off x="5753100" y="4724400"/>
            <a:ext cx="419100" cy="3810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49" name="TextBox 48"/>
          <p:cNvSpPr txBox="1"/>
          <p:nvPr/>
        </p:nvSpPr>
        <p:spPr>
          <a:xfrm>
            <a:off x="5270679" y="4737279"/>
            <a:ext cx="1752600" cy="307777"/>
          </a:xfrm>
          <a:prstGeom prst="rect">
            <a:avLst/>
          </a:prstGeom>
          <a:noFill/>
        </p:spPr>
        <p:txBody>
          <a:bodyPr wrap="square" rtlCol="0">
            <a:spAutoFit/>
          </a:bodyPr>
          <a:lstStyle/>
          <a:p>
            <a:pPr algn="ctr"/>
            <a:r>
              <a:rPr lang="de-DE" sz="1400" b="1" dirty="0" smtClean="0">
                <a:solidFill>
                  <a:srgbClr val="FF0000"/>
                </a:solidFill>
              </a:rPr>
              <a:t>provides</a:t>
            </a:r>
            <a:endParaRPr lang="de-DE" sz="1400" b="1" dirty="0">
              <a:solidFill>
                <a:srgbClr val="FF0000"/>
              </a:solidFill>
            </a:endParaRPr>
          </a:p>
        </p:txBody>
      </p:sp>
      <p:sp>
        <p:nvSpPr>
          <p:cNvPr id="41" name="Rounded Rectangle 40"/>
          <p:cNvSpPr/>
          <p:nvPr/>
        </p:nvSpPr>
        <p:spPr bwMode="auto">
          <a:xfrm>
            <a:off x="1524000" y="5181600"/>
            <a:ext cx="13716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IO-Primitive</a:t>
            </a:r>
          </a:p>
        </p:txBody>
      </p:sp>
      <p:cxnSp>
        <p:nvCxnSpPr>
          <p:cNvPr id="50" name="Straight Arrow Connector 49"/>
          <p:cNvCxnSpPr>
            <a:endCxn id="41" idx="0"/>
          </p:cNvCxnSpPr>
          <p:nvPr/>
        </p:nvCxnSpPr>
        <p:spPr bwMode="auto">
          <a:xfrm flipH="1">
            <a:off x="2209800" y="4724400"/>
            <a:ext cx="762000" cy="457200"/>
          </a:xfrm>
          <a:prstGeom prst="straightConnector1">
            <a:avLst/>
          </a:prstGeom>
          <a:solidFill>
            <a:schemeClr val="bg1"/>
          </a:solidFill>
          <a:ln w="38100" cap="flat" cmpd="sng" algn="ctr">
            <a:solidFill>
              <a:srgbClr val="00B4A0"/>
            </a:solidFill>
            <a:prstDash val="sysDash"/>
            <a:round/>
            <a:headEnd type="none" w="med" len="med"/>
            <a:tailEnd type="arrow"/>
          </a:ln>
          <a:effectLst/>
        </p:spPr>
      </p:cxnSp>
      <p:sp>
        <p:nvSpPr>
          <p:cNvPr id="51" name="TextBox 50"/>
          <p:cNvSpPr txBox="1"/>
          <p:nvPr/>
        </p:nvSpPr>
        <p:spPr>
          <a:xfrm>
            <a:off x="1828800" y="4800600"/>
            <a:ext cx="2362200" cy="307777"/>
          </a:xfrm>
          <a:prstGeom prst="rect">
            <a:avLst/>
          </a:prstGeom>
          <a:noFill/>
        </p:spPr>
        <p:txBody>
          <a:bodyPr wrap="square" rtlCol="0">
            <a:spAutoFit/>
          </a:bodyPr>
          <a:lstStyle/>
          <a:p>
            <a:pPr algn="ctr"/>
            <a:r>
              <a:rPr lang="de-DE" sz="1400" b="1" dirty="0" smtClean="0">
                <a:solidFill>
                  <a:srgbClr val="FF0000"/>
                </a:solidFill>
              </a:rPr>
              <a:t>Is either of a</a:t>
            </a:r>
            <a:endParaRPr lang="de-DE" sz="1400" b="1" dirty="0">
              <a:solidFill>
                <a:srgbClr val="FF0000"/>
              </a:solidFill>
            </a:endParaRPr>
          </a:p>
        </p:txBody>
      </p:sp>
      <p:sp>
        <p:nvSpPr>
          <p:cNvPr id="53" name="Rounded Rectangle 52"/>
          <p:cNvSpPr/>
          <p:nvPr/>
        </p:nvSpPr>
        <p:spPr bwMode="auto">
          <a:xfrm>
            <a:off x="3048000" y="5181600"/>
            <a:ext cx="13716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Method</a:t>
            </a:r>
          </a:p>
        </p:txBody>
      </p:sp>
      <p:cxnSp>
        <p:nvCxnSpPr>
          <p:cNvPr id="54" name="Straight Arrow Connector 53"/>
          <p:cNvCxnSpPr>
            <a:endCxn id="53" idx="0"/>
          </p:cNvCxnSpPr>
          <p:nvPr/>
        </p:nvCxnSpPr>
        <p:spPr bwMode="auto">
          <a:xfrm>
            <a:off x="2971800" y="4724400"/>
            <a:ext cx="762000" cy="457200"/>
          </a:xfrm>
          <a:prstGeom prst="straightConnector1">
            <a:avLst/>
          </a:prstGeom>
          <a:solidFill>
            <a:schemeClr val="bg1"/>
          </a:solidFill>
          <a:ln w="38100" cap="flat" cmpd="sng" algn="ctr">
            <a:solidFill>
              <a:srgbClr val="00B4A0"/>
            </a:solidFill>
            <a:prstDash val="sysDash"/>
            <a:round/>
            <a:headEnd type="none" w="med" len="med"/>
            <a:tailEnd type="arrow"/>
          </a:ln>
          <a:effectLst/>
        </p:spPr>
      </p:cxnSp>
      <p:sp>
        <p:nvSpPr>
          <p:cNvPr id="55" name="Rounded Rectangle 54"/>
          <p:cNvSpPr/>
          <p:nvPr/>
        </p:nvSpPr>
        <p:spPr bwMode="auto">
          <a:xfrm>
            <a:off x="2895600" y="5943600"/>
            <a:ext cx="14478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smtClean="0">
                <a:solidFill>
                  <a:srgbClr val="FF0000"/>
                </a:solidFill>
                <a:latin typeface="Arial" charset="0"/>
                <a:ea typeface="HGP創英角ｺﾞｼｯｸUB" pitchFamily="50" charset="-128"/>
              </a:rPr>
              <a:t>IO-Primitive</a:t>
            </a:r>
            <a:endParaRPr kumimoji="1" lang="de-DE" b="1" dirty="0">
              <a:solidFill>
                <a:srgbClr val="FF0000"/>
              </a:solidFill>
              <a:latin typeface="Arial" charset="0"/>
              <a:ea typeface="HGP創英角ｺﾞｼｯｸUB" pitchFamily="50" charset="-128"/>
            </a:endParaRPr>
          </a:p>
        </p:txBody>
      </p:sp>
      <p:cxnSp>
        <p:nvCxnSpPr>
          <p:cNvPr id="56" name="Straight Arrow Connector 55"/>
          <p:cNvCxnSpPr>
            <a:stCxn id="53" idx="2"/>
            <a:endCxn id="55" idx="0"/>
          </p:cNvCxnSpPr>
          <p:nvPr/>
        </p:nvCxnSpPr>
        <p:spPr bwMode="auto">
          <a:xfrm flipH="1">
            <a:off x="3619500" y="5638800"/>
            <a:ext cx="114300" cy="3048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52" name="TextBox 51"/>
          <p:cNvSpPr txBox="1"/>
          <p:nvPr/>
        </p:nvSpPr>
        <p:spPr>
          <a:xfrm>
            <a:off x="5715000" y="1143000"/>
            <a:ext cx="2057400" cy="369332"/>
          </a:xfrm>
          <a:prstGeom prst="rect">
            <a:avLst/>
          </a:prstGeom>
          <a:noFill/>
        </p:spPr>
        <p:txBody>
          <a:bodyPr wrap="square" rtlCol="0">
            <a:spAutoFit/>
          </a:bodyPr>
          <a:lstStyle/>
          <a:p>
            <a:pPr algn="ctr"/>
            <a:r>
              <a:rPr lang="de-DE" dirty="0" smtClean="0"/>
              <a:t>Functionality view</a:t>
            </a:r>
            <a:endParaRPr lang="de-DE" dirty="0"/>
          </a:p>
        </p:txBody>
      </p:sp>
      <p:sp>
        <p:nvSpPr>
          <p:cNvPr id="57" name="Rounded Rectangle 56"/>
          <p:cNvSpPr/>
          <p:nvPr/>
        </p:nvSpPr>
        <p:spPr bwMode="auto">
          <a:xfrm>
            <a:off x="6286500" y="5105400"/>
            <a:ext cx="1104900" cy="1066800"/>
          </a:xfrm>
          <a:prstGeom prst="roundRect">
            <a:avLst/>
          </a:prstGeom>
          <a:solidFill>
            <a:schemeClr val="bg1"/>
          </a:solidFill>
          <a:ln w="38100" cap="flat" cmpd="sng" algn="ctr">
            <a:solidFill>
              <a:srgbClr val="00B4A0"/>
            </a:solidFill>
            <a:prstDash val="sysDash"/>
            <a:round/>
            <a:headEnd type="none" w="med" len="med"/>
            <a:tailEnd type="none" w="med" len="med"/>
          </a:ln>
          <a:effectLst/>
        </p:spPr>
        <p:txBody>
          <a:bodyPr vert="horz" wrap="none" lIns="0" tIns="126000" rIns="0" bIns="12600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de-DE" sz="1400" b="1" i="1" u="none" strike="noStrike" cap="none" normalizeH="0" baseline="0" dirty="0" smtClean="0">
                <a:ln>
                  <a:noFill/>
                </a:ln>
                <a:solidFill>
                  <a:srgbClr val="FF0000"/>
                </a:solidFill>
                <a:effectLst/>
                <a:latin typeface="Arial" charset="0"/>
                <a:ea typeface="HGP創英角ｺﾞｼｯｸUB" pitchFamily="50" charset="-128"/>
              </a:rPr>
              <a:t>Other</a:t>
            </a:r>
            <a:r>
              <a:rPr kumimoji="1" lang="de-DE" sz="1400" b="1" i="1" u="none" strike="noStrike" cap="none" normalizeH="0" dirty="0" smtClean="0">
                <a:ln>
                  <a:noFill/>
                </a:ln>
                <a:solidFill>
                  <a:srgbClr val="FF0000"/>
                </a:solidFill>
                <a:effectLst/>
                <a:latin typeface="Arial" charset="0"/>
                <a:ea typeface="HGP創英角ｺﾞｼｯｸUB" pitchFamily="50" charset="-128"/>
              </a:rPr>
              <a:t> meta- </a:t>
            </a:r>
            <a:br>
              <a:rPr kumimoji="1" lang="de-DE" sz="1400" b="1" i="1" u="none" strike="noStrike" cap="none" normalizeH="0" dirty="0" smtClean="0">
                <a:ln>
                  <a:noFill/>
                </a:ln>
                <a:solidFill>
                  <a:srgbClr val="FF0000"/>
                </a:solidFill>
                <a:effectLst/>
                <a:latin typeface="Arial" charset="0"/>
                <a:ea typeface="HGP創英角ｺﾞｼｯｸUB" pitchFamily="50" charset="-128"/>
              </a:rPr>
            </a:br>
            <a:r>
              <a:rPr kumimoji="1" lang="de-DE" sz="1400" b="1" i="1" u="none" strike="noStrike" cap="none" normalizeH="0" dirty="0" smtClean="0">
                <a:ln>
                  <a:noFill/>
                </a:ln>
                <a:solidFill>
                  <a:srgbClr val="FF0000"/>
                </a:solidFill>
                <a:effectLst/>
                <a:latin typeface="Arial" charset="0"/>
                <a:ea typeface="HGP創英角ｺﾞｼｯｸUB" pitchFamily="50" charset="-128"/>
              </a:rPr>
              <a:t>information</a:t>
            </a:r>
          </a:p>
          <a:p>
            <a:pPr marL="0" marR="0" indent="0" defTabSz="914400" rtl="0" eaLnBrk="1" fontAlgn="base" latinLnBrk="0" hangingPunct="1">
              <a:lnSpc>
                <a:spcPct val="100000"/>
              </a:lnSpc>
              <a:spcBef>
                <a:spcPct val="0"/>
              </a:spcBef>
              <a:spcAft>
                <a:spcPct val="0"/>
              </a:spcAft>
              <a:buClrTx/>
              <a:buSzTx/>
              <a:buFontTx/>
              <a:buNone/>
              <a:tabLst/>
            </a:pPr>
            <a:r>
              <a:rPr kumimoji="1" lang="de-DE" sz="1400" b="1" i="1" baseline="0" dirty="0" smtClean="0">
                <a:solidFill>
                  <a:srgbClr val="FF0000"/>
                </a:solidFill>
                <a:latin typeface="Arial" charset="0"/>
                <a:ea typeface="HGP創英角ｺﾞｼｯｸUB" pitchFamily="50" charset="-128"/>
              </a:rPr>
              <a:t>(e.g. last </a:t>
            </a:r>
            <a:br>
              <a:rPr kumimoji="1" lang="de-DE" sz="1400" b="1" i="1" baseline="0" dirty="0" smtClean="0">
                <a:solidFill>
                  <a:srgbClr val="FF0000"/>
                </a:solidFill>
                <a:latin typeface="Arial" charset="0"/>
                <a:ea typeface="HGP創英角ｺﾞｼｯｸUB" pitchFamily="50" charset="-128"/>
              </a:rPr>
            </a:br>
            <a:r>
              <a:rPr kumimoji="1" lang="de-DE" sz="1400" b="1" i="1" baseline="0" dirty="0" smtClean="0">
                <a:solidFill>
                  <a:srgbClr val="FF0000"/>
                </a:solidFill>
                <a:latin typeface="Arial" charset="0"/>
                <a:ea typeface="HGP創英角ｺﾞｼｯｸUB" pitchFamily="50" charset="-128"/>
              </a:rPr>
              <a:t>update..)</a:t>
            </a:r>
            <a:endParaRPr kumimoji="1" lang="de-DE" sz="1400" b="1" i="1" u="none" strike="noStrike" cap="none" normalizeH="0" baseline="0" dirty="0" smtClean="0">
              <a:ln>
                <a:noFill/>
              </a:ln>
              <a:solidFill>
                <a:srgbClr val="FF0000"/>
              </a:solidFill>
              <a:effectLst/>
              <a:latin typeface="Arial" charset="0"/>
              <a:ea typeface="HGP創英角ｺﾞｼｯｸUB" pitchFamily="50" charset="-128"/>
            </a:endParaRPr>
          </a:p>
        </p:txBody>
      </p:sp>
      <p:cxnSp>
        <p:nvCxnSpPr>
          <p:cNvPr id="58" name="Straight Arrow Connector 57"/>
          <p:cNvCxnSpPr>
            <a:stCxn id="23" idx="2"/>
            <a:endCxn id="57" idx="0"/>
          </p:cNvCxnSpPr>
          <p:nvPr/>
        </p:nvCxnSpPr>
        <p:spPr bwMode="auto">
          <a:xfrm>
            <a:off x="6172200" y="4724400"/>
            <a:ext cx="666750" cy="381000"/>
          </a:xfrm>
          <a:prstGeom prst="straightConnector1">
            <a:avLst/>
          </a:prstGeom>
          <a:solidFill>
            <a:schemeClr val="bg1"/>
          </a:solidFill>
          <a:ln w="38100" cap="flat" cmpd="sng" algn="ctr">
            <a:solidFill>
              <a:srgbClr val="00B4A0"/>
            </a:solidFill>
            <a:prstDash val="sysDash"/>
            <a:round/>
            <a:headEnd type="none" w="med" len="med"/>
            <a:tailEnd type="arrow"/>
          </a:ln>
          <a:effectLst/>
        </p:spPr>
      </p:cxnSp>
    </p:spTree>
    <p:extLst>
      <p:ext uri="{BB962C8B-B14F-4D97-AF65-F5344CB8AC3E}">
        <p14:creationId xmlns:p14="http://schemas.microsoft.com/office/powerpoint/2010/main" val="153705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Network/Data view</a:t>
            </a:r>
          </a:p>
        </p:txBody>
      </p:sp>
      <p:sp>
        <p:nvSpPr>
          <p:cNvPr id="8" name="Rectangle 7"/>
          <p:cNvSpPr/>
          <p:nvPr/>
        </p:nvSpPr>
        <p:spPr bwMode="auto">
          <a:xfrm>
            <a:off x="304800" y="838200"/>
            <a:ext cx="8534400" cy="5562600"/>
          </a:xfrm>
          <a:prstGeom prst="rect">
            <a:avLst/>
          </a:prstGeom>
          <a:solidFill>
            <a:schemeClr val="accent1">
              <a:lumMod val="20000"/>
              <a:lumOff val="80000"/>
            </a:schemeClr>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13" name="Rounded Rectangle 12"/>
          <p:cNvSpPr/>
          <p:nvPr/>
        </p:nvSpPr>
        <p:spPr bwMode="auto">
          <a:xfrm>
            <a:off x="4343400" y="3048000"/>
            <a:ext cx="1219200" cy="457200"/>
          </a:xfrm>
          <a:prstGeom prst="roundRect">
            <a:avLst/>
          </a:prstGeom>
          <a:solidFill>
            <a:schemeClr val="bg1"/>
          </a:solidFill>
          <a:ln w="38100" cap="flat" cmpd="sng" algn="ctr">
            <a:solidFill>
              <a:srgbClr val="00B4A0"/>
            </a:solidFill>
            <a:prstDash val="sysDash"/>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a:solidFill>
                  <a:srgbClr val="FF0000"/>
                </a:solidFill>
                <a:latin typeface="Arial" charset="0"/>
                <a:ea typeface="HGP創英角ｺﾞｼｯｸUB" pitchFamily="50" charset="-128"/>
              </a:rPr>
              <a:t>Interface</a:t>
            </a:r>
          </a:p>
        </p:txBody>
      </p:sp>
      <p:sp>
        <p:nvSpPr>
          <p:cNvPr id="27" name="Rounded Rectangle 26"/>
          <p:cNvSpPr/>
          <p:nvPr/>
        </p:nvSpPr>
        <p:spPr bwMode="auto">
          <a:xfrm>
            <a:off x="2286000" y="4035623"/>
            <a:ext cx="1371600" cy="457200"/>
          </a:xfrm>
          <a:prstGeom prst="roundRect">
            <a:avLst/>
          </a:prstGeom>
          <a:solidFill>
            <a:schemeClr val="bg1"/>
          </a:solidFill>
          <a:ln w="38100" cap="flat" cmpd="sng" algn="ctr">
            <a:solidFill>
              <a:srgbClr val="00B4A0"/>
            </a:solidFill>
            <a:prstDash val="sysDash"/>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a:solidFill>
                  <a:srgbClr val="FF0000"/>
                </a:solidFill>
                <a:latin typeface="Arial" charset="0"/>
                <a:ea typeface="HGP創英角ｺﾞｼｯｸUB" pitchFamily="50" charset="-128"/>
              </a:rPr>
              <a:t>IO-Primitive</a:t>
            </a:r>
          </a:p>
        </p:txBody>
      </p:sp>
      <p:cxnSp>
        <p:nvCxnSpPr>
          <p:cNvPr id="29" name="Straight Arrow Connector 28"/>
          <p:cNvCxnSpPr>
            <a:stCxn id="13" idx="2"/>
            <a:endCxn id="27" idx="0"/>
          </p:cNvCxnSpPr>
          <p:nvPr/>
        </p:nvCxnSpPr>
        <p:spPr bwMode="auto">
          <a:xfrm flipH="1">
            <a:off x="2971800" y="3505200"/>
            <a:ext cx="1981200" cy="530423"/>
          </a:xfrm>
          <a:prstGeom prst="straightConnector1">
            <a:avLst/>
          </a:prstGeom>
          <a:solidFill>
            <a:schemeClr val="bg1"/>
          </a:solidFill>
          <a:ln w="38100" cap="flat" cmpd="sng" algn="ctr">
            <a:solidFill>
              <a:srgbClr val="00B4A0"/>
            </a:solidFill>
            <a:prstDash val="sysDash"/>
            <a:round/>
            <a:headEnd type="none" w="med" len="med"/>
            <a:tailEnd type="arrow"/>
          </a:ln>
          <a:effectLst/>
        </p:spPr>
      </p:cxnSp>
      <p:sp>
        <p:nvSpPr>
          <p:cNvPr id="30" name="TextBox 29"/>
          <p:cNvSpPr txBox="1"/>
          <p:nvPr/>
        </p:nvSpPr>
        <p:spPr>
          <a:xfrm>
            <a:off x="3810000" y="3581400"/>
            <a:ext cx="2362200" cy="307777"/>
          </a:xfrm>
          <a:prstGeom prst="rect">
            <a:avLst/>
          </a:prstGeom>
          <a:noFill/>
        </p:spPr>
        <p:txBody>
          <a:bodyPr wrap="square" rtlCol="0">
            <a:spAutoFit/>
          </a:bodyPr>
          <a:lstStyle/>
          <a:p>
            <a:pPr algn="ctr"/>
            <a:r>
              <a:rPr lang="de-DE" sz="1400" b="1" dirty="0" smtClean="0">
                <a:solidFill>
                  <a:srgbClr val="FF0000"/>
                </a:solidFill>
              </a:rPr>
              <a:t>Is either of a</a:t>
            </a:r>
            <a:endParaRPr lang="de-DE" sz="1400" b="1" dirty="0">
              <a:solidFill>
                <a:srgbClr val="FF0000"/>
              </a:solidFill>
            </a:endParaRPr>
          </a:p>
        </p:txBody>
      </p:sp>
      <p:sp>
        <p:nvSpPr>
          <p:cNvPr id="35" name="Rounded Rectangle 34"/>
          <p:cNvSpPr/>
          <p:nvPr/>
        </p:nvSpPr>
        <p:spPr bwMode="auto">
          <a:xfrm>
            <a:off x="4343400" y="1981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Service</a:t>
            </a:r>
          </a:p>
        </p:txBody>
      </p:sp>
      <p:cxnSp>
        <p:nvCxnSpPr>
          <p:cNvPr id="37" name="Straight Arrow Connector 36"/>
          <p:cNvCxnSpPr>
            <a:stCxn id="35" idx="2"/>
          </p:cNvCxnSpPr>
          <p:nvPr/>
        </p:nvCxnSpPr>
        <p:spPr bwMode="auto">
          <a:xfrm>
            <a:off x="4953000" y="24384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39" name="TextBox 38"/>
          <p:cNvSpPr txBox="1"/>
          <p:nvPr/>
        </p:nvSpPr>
        <p:spPr>
          <a:xfrm>
            <a:off x="3784242" y="2514600"/>
            <a:ext cx="2362200" cy="307777"/>
          </a:xfrm>
          <a:prstGeom prst="rect">
            <a:avLst/>
          </a:prstGeom>
          <a:noFill/>
        </p:spPr>
        <p:txBody>
          <a:bodyPr wrap="square" rtlCol="0">
            <a:spAutoFit/>
          </a:bodyPr>
          <a:lstStyle/>
          <a:p>
            <a:pPr algn="ctr"/>
            <a:r>
              <a:rPr lang="de-DE" sz="1400" b="1" dirty="0" smtClean="0">
                <a:solidFill>
                  <a:srgbClr val="FF0000"/>
                </a:solidFill>
              </a:rPr>
              <a:t>Steers / is steered though</a:t>
            </a:r>
            <a:endParaRPr lang="de-DE" sz="1400" b="1" dirty="0">
              <a:solidFill>
                <a:srgbClr val="FF0000"/>
              </a:solidFill>
            </a:endParaRPr>
          </a:p>
        </p:txBody>
      </p:sp>
      <p:sp>
        <p:nvSpPr>
          <p:cNvPr id="42" name="Rounded Rectangle 41"/>
          <p:cNvSpPr/>
          <p:nvPr/>
        </p:nvSpPr>
        <p:spPr bwMode="auto">
          <a:xfrm>
            <a:off x="5463208" y="4111824"/>
            <a:ext cx="13716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Method</a:t>
            </a:r>
          </a:p>
        </p:txBody>
      </p:sp>
      <p:cxnSp>
        <p:nvCxnSpPr>
          <p:cNvPr id="43" name="Straight Arrow Connector 42"/>
          <p:cNvCxnSpPr>
            <a:stCxn id="13" idx="2"/>
            <a:endCxn id="42" idx="0"/>
          </p:cNvCxnSpPr>
          <p:nvPr/>
        </p:nvCxnSpPr>
        <p:spPr bwMode="auto">
          <a:xfrm>
            <a:off x="4953000" y="3505200"/>
            <a:ext cx="1196008" cy="606624"/>
          </a:xfrm>
          <a:prstGeom prst="straightConnector1">
            <a:avLst/>
          </a:prstGeom>
          <a:solidFill>
            <a:schemeClr val="bg1"/>
          </a:solidFill>
          <a:ln w="38100" cap="flat" cmpd="sng" algn="ctr">
            <a:solidFill>
              <a:srgbClr val="00B4A0"/>
            </a:solidFill>
            <a:prstDash val="sysDash"/>
            <a:round/>
            <a:headEnd type="none" w="med" len="med"/>
            <a:tailEnd type="arrow"/>
          </a:ln>
          <a:effectLst/>
        </p:spPr>
      </p:cxnSp>
      <p:cxnSp>
        <p:nvCxnSpPr>
          <p:cNvPr id="49" name="Straight Arrow Connector 48"/>
          <p:cNvCxnSpPr>
            <a:stCxn id="42" idx="2"/>
            <a:endCxn id="94" idx="0"/>
          </p:cNvCxnSpPr>
          <p:nvPr/>
        </p:nvCxnSpPr>
        <p:spPr bwMode="auto">
          <a:xfrm>
            <a:off x="6149008" y="4569024"/>
            <a:ext cx="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55" name="TextBox 54"/>
          <p:cNvSpPr txBox="1"/>
          <p:nvPr/>
        </p:nvSpPr>
        <p:spPr>
          <a:xfrm>
            <a:off x="5181600" y="4642247"/>
            <a:ext cx="1676400" cy="307777"/>
          </a:xfrm>
          <a:prstGeom prst="rect">
            <a:avLst/>
          </a:prstGeom>
          <a:noFill/>
        </p:spPr>
        <p:txBody>
          <a:bodyPr wrap="square" rtlCol="0">
            <a:spAutoFit/>
          </a:bodyPr>
          <a:lstStyle/>
          <a:p>
            <a:pPr algn="ctr"/>
            <a:r>
              <a:rPr lang="de-DE" sz="1400" b="1" dirty="0" smtClean="0">
                <a:solidFill>
                  <a:srgbClr val="FF0000"/>
                </a:solidFill>
              </a:rPr>
              <a:t>contains 0 .. n</a:t>
            </a:r>
            <a:endParaRPr lang="de-DE" sz="1400" b="1" dirty="0">
              <a:solidFill>
                <a:srgbClr val="FF0000"/>
              </a:solidFill>
            </a:endParaRPr>
          </a:p>
        </p:txBody>
      </p:sp>
      <p:sp>
        <p:nvSpPr>
          <p:cNvPr id="56" name="Rounded Rectangle 55"/>
          <p:cNvSpPr/>
          <p:nvPr/>
        </p:nvSpPr>
        <p:spPr bwMode="auto">
          <a:xfrm>
            <a:off x="4227444" y="1066800"/>
            <a:ext cx="14478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Device</a:t>
            </a:r>
          </a:p>
        </p:txBody>
      </p:sp>
      <p:cxnSp>
        <p:nvCxnSpPr>
          <p:cNvPr id="57" name="Straight Arrow Connector 56"/>
          <p:cNvCxnSpPr>
            <a:stCxn id="56" idx="2"/>
            <a:endCxn id="35" idx="0"/>
          </p:cNvCxnSpPr>
          <p:nvPr/>
        </p:nvCxnSpPr>
        <p:spPr bwMode="auto">
          <a:xfrm>
            <a:off x="4951344" y="1600200"/>
            <a:ext cx="1656" cy="3810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58" name="TextBox 57"/>
          <p:cNvSpPr txBox="1"/>
          <p:nvPr/>
        </p:nvSpPr>
        <p:spPr>
          <a:xfrm>
            <a:off x="4114800" y="1600200"/>
            <a:ext cx="1752600" cy="307777"/>
          </a:xfrm>
          <a:prstGeom prst="rect">
            <a:avLst/>
          </a:prstGeom>
          <a:noFill/>
        </p:spPr>
        <p:txBody>
          <a:bodyPr wrap="square" rtlCol="0">
            <a:spAutoFit/>
          </a:bodyPr>
          <a:lstStyle/>
          <a:p>
            <a:pPr algn="ctr"/>
            <a:r>
              <a:rPr lang="de-DE" sz="1400" b="1" dirty="0" smtClean="0"/>
              <a:t>offers</a:t>
            </a:r>
            <a:endParaRPr lang="de-DE" sz="1400" b="1" dirty="0"/>
          </a:p>
        </p:txBody>
      </p:sp>
      <p:sp>
        <p:nvSpPr>
          <p:cNvPr id="59" name="Rounded Rectangle 58"/>
          <p:cNvSpPr/>
          <p:nvPr/>
        </p:nvSpPr>
        <p:spPr bwMode="auto">
          <a:xfrm>
            <a:off x="1295400" y="1981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smtClean="0">
                <a:solidFill>
                  <a:srgbClr val="FF0000"/>
                </a:solidFill>
                <a:latin typeface="Arial" charset="0"/>
                <a:ea typeface="HGP創英角ｺﾞｼｯｸUB" pitchFamily="50" charset="-128"/>
              </a:rPr>
              <a:t>State</a:t>
            </a:r>
            <a:endParaRPr kumimoji="1" lang="de-DE" b="1" dirty="0">
              <a:solidFill>
                <a:srgbClr val="FF0000"/>
              </a:solidFill>
              <a:latin typeface="Arial" charset="0"/>
              <a:ea typeface="HGP創英角ｺﾞｼｯｸUB" pitchFamily="50" charset="-128"/>
            </a:endParaRPr>
          </a:p>
        </p:txBody>
      </p:sp>
      <p:cxnSp>
        <p:nvCxnSpPr>
          <p:cNvPr id="20" name="Straight Arrow Connector 19"/>
          <p:cNvCxnSpPr>
            <a:stCxn id="35" idx="1"/>
            <a:endCxn id="59" idx="3"/>
          </p:cNvCxnSpPr>
          <p:nvPr/>
        </p:nvCxnSpPr>
        <p:spPr bwMode="auto">
          <a:xfrm flipH="1">
            <a:off x="2514600" y="2209800"/>
            <a:ext cx="18288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60" name="TextBox 59"/>
          <p:cNvSpPr txBox="1"/>
          <p:nvPr/>
        </p:nvSpPr>
        <p:spPr>
          <a:xfrm>
            <a:off x="2474844" y="1941684"/>
            <a:ext cx="2133600" cy="307777"/>
          </a:xfrm>
          <a:prstGeom prst="rect">
            <a:avLst/>
          </a:prstGeom>
          <a:noFill/>
        </p:spPr>
        <p:txBody>
          <a:bodyPr wrap="square" rtlCol="0">
            <a:spAutoFit/>
          </a:bodyPr>
          <a:lstStyle/>
          <a:p>
            <a:pPr algn="ctr"/>
            <a:r>
              <a:rPr lang="de-DE" sz="1400" b="1" dirty="0" smtClean="0">
                <a:solidFill>
                  <a:srgbClr val="FF0000"/>
                </a:solidFill>
              </a:rPr>
              <a:t>has one or more</a:t>
            </a:r>
            <a:endParaRPr lang="de-DE" sz="1400" dirty="0">
              <a:solidFill>
                <a:srgbClr val="FF0000"/>
              </a:solidFill>
            </a:endParaRPr>
          </a:p>
        </p:txBody>
      </p:sp>
      <p:sp>
        <p:nvSpPr>
          <p:cNvPr id="61" name="Rounded Rectangle 60"/>
          <p:cNvSpPr/>
          <p:nvPr/>
        </p:nvSpPr>
        <p:spPr bwMode="auto">
          <a:xfrm>
            <a:off x="434009" y="40386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smtClean="0">
                <a:solidFill>
                  <a:srgbClr val="FF0000"/>
                </a:solidFill>
                <a:latin typeface="Arial" charset="0"/>
                <a:ea typeface="HGP創英角ｺﾞｼｯｸUB" pitchFamily="50" charset="-128"/>
              </a:rPr>
              <a:t>Name/ID</a:t>
            </a:r>
            <a:endParaRPr kumimoji="1" lang="de-DE" b="1" dirty="0">
              <a:solidFill>
                <a:srgbClr val="FF0000"/>
              </a:solidFill>
              <a:latin typeface="Arial" charset="0"/>
              <a:ea typeface="HGP創英角ｺﾞｼｯｸUB" pitchFamily="50" charset="-128"/>
            </a:endParaRPr>
          </a:p>
        </p:txBody>
      </p:sp>
      <p:cxnSp>
        <p:nvCxnSpPr>
          <p:cNvPr id="62" name="Straight Arrow Connector 61"/>
          <p:cNvCxnSpPr>
            <a:stCxn id="27" idx="1"/>
            <a:endCxn id="61" idx="3"/>
          </p:cNvCxnSpPr>
          <p:nvPr/>
        </p:nvCxnSpPr>
        <p:spPr bwMode="auto">
          <a:xfrm flipH="1">
            <a:off x="1653209" y="4264223"/>
            <a:ext cx="632791" cy="2977"/>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63" name="TextBox 62"/>
          <p:cNvSpPr txBox="1"/>
          <p:nvPr/>
        </p:nvSpPr>
        <p:spPr>
          <a:xfrm>
            <a:off x="1447800" y="3959423"/>
            <a:ext cx="1143000" cy="307777"/>
          </a:xfrm>
          <a:prstGeom prst="rect">
            <a:avLst/>
          </a:prstGeom>
          <a:noFill/>
        </p:spPr>
        <p:txBody>
          <a:bodyPr wrap="square" rtlCol="0">
            <a:spAutoFit/>
          </a:bodyPr>
          <a:lstStyle/>
          <a:p>
            <a:pPr algn="ctr"/>
            <a:r>
              <a:rPr lang="de-DE" sz="1400" b="1" dirty="0" smtClean="0">
                <a:solidFill>
                  <a:srgbClr val="FF0000"/>
                </a:solidFill>
              </a:rPr>
              <a:t>hasID</a:t>
            </a:r>
            <a:endParaRPr lang="de-DE" sz="1400" dirty="0">
              <a:solidFill>
                <a:srgbClr val="FF0000"/>
              </a:solidFill>
            </a:endParaRPr>
          </a:p>
        </p:txBody>
      </p:sp>
      <p:sp>
        <p:nvSpPr>
          <p:cNvPr id="70" name="Rounded Rectangle 69"/>
          <p:cNvSpPr/>
          <p:nvPr/>
        </p:nvSpPr>
        <p:spPr bwMode="auto">
          <a:xfrm>
            <a:off x="7368208" y="4111824"/>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smtClean="0">
                <a:solidFill>
                  <a:srgbClr val="FF0000"/>
                </a:solidFill>
                <a:latin typeface="Arial" charset="0"/>
                <a:ea typeface="HGP創英角ｺﾞｼｯｸUB" pitchFamily="50" charset="-128"/>
              </a:rPr>
              <a:t>Name/ID</a:t>
            </a:r>
            <a:endParaRPr kumimoji="1" lang="de-DE" b="1" dirty="0">
              <a:solidFill>
                <a:srgbClr val="FF0000"/>
              </a:solidFill>
              <a:latin typeface="Arial" charset="0"/>
              <a:ea typeface="HGP創英角ｺﾞｼｯｸUB" pitchFamily="50" charset="-128"/>
            </a:endParaRPr>
          </a:p>
        </p:txBody>
      </p:sp>
      <p:sp>
        <p:nvSpPr>
          <p:cNvPr id="72" name="TextBox 71"/>
          <p:cNvSpPr txBox="1"/>
          <p:nvPr/>
        </p:nvSpPr>
        <p:spPr>
          <a:xfrm>
            <a:off x="6556512" y="4032647"/>
            <a:ext cx="1066800" cy="307777"/>
          </a:xfrm>
          <a:prstGeom prst="rect">
            <a:avLst/>
          </a:prstGeom>
          <a:noFill/>
        </p:spPr>
        <p:txBody>
          <a:bodyPr wrap="square" rtlCol="0">
            <a:spAutoFit/>
          </a:bodyPr>
          <a:lstStyle/>
          <a:p>
            <a:pPr algn="ctr"/>
            <a:r>
              <a:rPr lang="de-DE" sz="1400" b="1" dirty="0" smtClean="0">
                <a:solidFill>
                  <a:srgbClr val="FF0000"/>
                </a:solidFill>
              </a:rPr>
              <a:t>hasID</a:t>
            </a:r>
            <a:endParaRPr lang="de-DE" sz="1400" dirty="0">
              <a:solidFill>
                <a:srgbClr val="FF0000"/>
              </a:solidFill>
            </a:endParaRPr>
          </a:p>
        </p:txBody>
      </p:sp>
      <p:sp>
        <p:nvSpPr>
          <p:cNvPr id="74" name="Rounded Rectangle 73"/>
          <p:cNvSpPr/>
          <p:nvPr/>
        </p:nvSpPr>
        <p:spPr bwMode="auto">
          <a:xfrm>
            <a:off x="1524000" y="5026222"/>
            <a:ext cx="1371600" cy="612577"/>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smtClean="0">
                <a:solidFill>
                  <a:srgbClr val="FF0000"/>
                </a:solidFill>
                <a:latin typeface="Arial" charset="0"/>
                <a:ea typeface="HGP創英角ｺﾞｼｯｸUB" pitchFamily="50" charset="-128"/>
              </a:rPr>
              <a:t>IO-Prim</a:t>
            </a:r>
            <a:endParaRPr kumimoji="1" lang="de-DE" b="1" dirty="0">
              <a:solidFill>
                <a:srgbClr val="FF0000"/>
              </a:solidFill>
              <a:latin typeface="Arial" charset="0"/>
              <a:ea typeface="HGP創英角ｺﾞｼｯｸUB"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1" u="none" strike="noStrike" cap="none" normalizeH="0" baseline="0" dirty="0" smtClean="0">
                <a:ln>
                  <a:noFill/>
                </a:ln>
                <a:solidFill>
                  <a:srgbClr val="FF0000"/>
                </a:solidFill>
                <a:effectLst/>
                <a:latin typeface="Arial" charset="0"/>
                <a:ea typeface="HGP創英角ｺﾞｼｯｸUB" pitchFamily="50" charset="-128"/>
              </a:rPr>
              <a:t>To</a:t>
            </a: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Device</a:t>
            </a:r>
          </a:p>
        </p:txBody>
      </p:sp>
      <p:cxnSp>
        <p:nvCxnSpPr>
          <p:cNvPr id="75" name="Straight Arrow Connector 74"/>
          <p:cNvCxnSpPr>
            <a:stCxn id="27" idx="2"/>
            <a:endCxn id="74" idx="0"/>
          </p:cNvCxnSpPr>
          <p:nvPr/>
        </p:nvCxnSpPr>
        <p:spPr bwMode="auto">
          <a:xfrm flipH="1">
            <a:off x="2209800" y="4492823"/>
            <a:ext cx="762000" cy="533399"/>
          </a:xfrm>
          <a:prstGeom prst="straightConnector1">
            <a:avLst/>
          </a:prstGeom>
          <a:solidFill>
            <a:schemeClr val="bg1"/>
          </a:solidFill>
          <a:ln w="38100" cap="flat" cmpd="sng" algn="ctr">
            <a:solidFill>
              <a:srgbClr val="00B4A0"/>
            </a:solidFill>
            <a:prstDash val="sysDash"/>
            <a:round/>
            <a:headEnd type="none" w="med" len="med"/>
            <a:tailEnd type="arrow"/>
          </a:ln>
          <a:effectLst/>
        </p:spPr>
      </p:cxnSp>
      <p:sp>
        <p:nvSpPr>
          <p:cNvPr id="76" name="TextBox 75"/>
          <p:cNvSpPr txBox="1"/>
          <p:nvPr/>
        </p:nvSpPr>
        <p:spPr>
          <a:xfrm>
            <a:off x="1779104" y="4648200"/>
            <a:ext cx="2362200" cy="307777"/>
          </a:xfrm>
          <a:prstGeom prst="rect">
            <a:avLst/>
          </a:prstGeom>
          <a:noFill/>
        </p:spPr>
        <p:txBody>
          <a:bodyPr wrap="square" rtlCol="0">
            <a:spAutoFit/>
          </a:bodyPr>
          <a:lstStyle/>
          <a:p>
            <a:pPr algn="ctr"/>
            <a:r>
              <a:rPr lang="de-DE" sz="1400" b="1" dirty="0" smtClean="0">
                <a:solidFill>
                  <a:srgbClr val="FF0000"/>
                </a:solidFill>
              </a:rPr>
              <a:t>Is either of</a:t>
            </a:r>
            <a:endParaRPr lang="de-DE" sz="1400" b="1" dirty="0">
              <a:solidFill>
                <a:srgbClr val="FF0000"/>
              </a:solidFill>
            </a:endParaRPr>
          </a:p>
        </p:txBody>
      </p:sp>
      <p:sp>
        <p:nvSpPr>
          <p:cNvPr id="79" name="Rounded Rectangle 78"/>
          <p:cNvSpPr/>
          <p:nvPr/>
        </p:nvSpPr>
        <p:spPr bwMode="auto">
          <a:xfrm>
            <a:off x="3048000" y="5026223"/>
            <a:ext cx="1371600" cy="612576"/>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smtClean="0">
                <a:solidFill>
                  <a:srgbClr val="FF0000"/>
                </a:solidFill>
                <a:latin typeface="Arial" charset="0"/>
                <a:ea typeface="HGP創英角ｺﾞｼｯｸUB" pitchFamily="50" charset="-128"/>
              </a:rPr>
              <a:t>IO-Prim</a:t>
            </a:r>
            <a:endParaRPr kumimoji="1" lang="de-DE" b="1" dirty="0">
              <a:solidFill>
                <a:srgbClr val="FF0000"/>
              </a:solidFill>
              <a:latin typeface="Arial" charset="0"/>
              <a:ea typeface="HGP創英角ｺﾞｼｯｸUB"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de-DE" b="1" i="1" dirty="0" smtClean="0">
                <a:solidFill>
                  <a:srgbClr val="FF0000"/>
                </a:solidFill>
                <a:latin typeface="Arial" charset="0"/>
                <a:ea typeface="HGP創英角ｺﾞｼｯｸUB" pitchFamily="50" charset="-128"/>
              </a:rPr>
              <a:t>From</a:t>
            </a: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Device</a:t>
            </a:r>
          </a:p>
        </p:txBody>
      </p:sp>
      <p:cxnSp>
        <p:nvCxnSpPr>
          <p:cNvPr id="80" name="Straight Arrow Connector 79"/>
          <p:cNvCxnSpPr>
            <a:stCxn id="27" idx="2"/>
            <a:endCxn id="79" idx="0"/>
          </p:cNvCxnSpPr>
          <p:nvPr/>
        </p:nvCxnSpPr>
        <p:spPr bwMode="auto">
          <a:xfrm>
            <a:off x="2971800" y="4492823"/>
            <a:ext cx="762000" cy="533400"/>
          </a:xfrm>
          <a:prstGeom prst="straightConnector1">
            <a:avLst/>
          </a:prstGeom>
          <a:solidFill>
            <a:schemeClr val="bg1"/>
          </a:solidFill>
          <a:ln w="38100" cap="flat" cmpd="sng" algn="ctr">
            <a:solidFill>
              <a:srgbClr val="00B4A0"/>
            </a:solidFill>
            <a:prstDash val="sysDash"/>
            <a:round/>
            <a:headEnd type="none" w="med" len="med"/>
            <a:tailEnd type="arrow"/>
          </a:ln>
          <a:effectLst/>
        </p:spPr>
      </p:cxnSp>
      <p:sp>
        <p:nvSpPr>
          <p:cNvPr id="94" name="Rounded Rectangle 93"/>
          <p:cNvSpPr/>
          <p:nvPr/>
        </p:nvSpPr>
        <p:spPr bwMode="auto">
          <a:xfrm>
            <a:off x="5463208" y="5102424"/>
            <a:ext cx="1371600" cy="460176"/>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a:solidFill>
                  <a:srgbClr val="FF0000"/>
                </a:solidFill>
                <a:latin typeface="Arial" charset="0"/>
                <a:ea typeface="HGP創英角ｺﾞｼｯｸUB" pitchFamily="50" charset="-128"/>
              </a:rPr>
              <a:t>IO-Primitive</a:t>
            </a:r>
          </a:p>
        </p:txBody>
      </p:sp>
      <p:cxnSp>
        <p:nvCxnSpPr>
          <p:cNvPr id="103" name="Straight Arrow Connector 102"/>
          <p:cNvCxnSpPr>
            <a:stCxn id="42" idx="3"/>
            <a:endCxn id="70" idx="1"/>
          </p:cNvCxnSpPr>
          <p:nvPr/>
        </p:nvCxnSpPr>
        <p:spPr bwMode="auto">
          <a:xfrm>
            <a:off x="6834808" y="4340424"/>
            <a:ext cx="5334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38" name="Rounded Rectangle 37"/>
          <p:cNvSpPr/>
          <p:nvPr/>
        </p:nvSpPr>
        <p:spPr bwMode="auto">
          <a:xfrm>
            <a:off x="1143000" y="1066800"/>
            <a:ext cx="13716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Network</a:t>
            </a:r>
          </a:p>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address</a:t>
            </a:r>
          </a:p>
        </p:txBody>
      </p:sp>
      <p:cxnSp>
        <p:nvCxnSpPr>
          <p:cNvPr id="40" name="Straight Arrow Connector 39"/>
          <p:cNvCxnSpPr>
            <a:stCxn id="56" idx="1"/>
            <a:endCxn id="38" idx="3"/>
          </p:cNvCxnSpPr>
          <p:nvPr/>
        </p:nvCxnSpPr>
        <p:spPr bwMode="auto">
          <a:xfrm flipH="1">
            <a:off x="2514600" y="1333500"/>
            <a:ext cx="1712844"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41" name="TextBox 40"/>
          <p:cNvSpPr txBox="1"/>
          <p:nvPr/>
        </p:nvSpPr>
        <p:spPr>
          <a:xfrm>
            <a:off x="2514600" y="1066800"/>
            <a:ext cx="1752600" cy="523220"/>
          </a:xfrm>
          <a:prstGeom prst="rect">
            <a:avLst/>
          </a:prstGeom>
          <a:noFill/>
        </p:spPr>
        <p:txBody>
          <a:bodyPr wrap="square" rtlCol="0">
            <a:spAutoFit/>
          </a:bodyPr>
          <a:lstStyle/>
          <a:p>
            <a:pPr algn="ctr"/>
            <a:r>
              <a:rPr lang="de-DE" sz="1400" b="1" dirty="0" smtClean="0">
                <a:solidFill>
                  <a:srgbClr val="FF0000"/>
                </a:solidFill>
              </a:rPr>
              <a:t>Can be reached</a:t>
            </a:r>
            <a:br>
              <a:rPr lang="de-DE" sz="1400" b="1" dirty="0" smtClean="0">
                <a:solidFill>
                  <a:srgbClr val="FF0000"/>
                </a:solidFill>
              </a:rPr>
            </a:br>
            <a:r>
              <a:rPr lang="de-DE" sz="1400" b="1" dirty="0" smtClean="0">
                <a:solidFill>
                  <a:srgbClr val="FF0000"/>
                </a:solidFill>
              </a:rPr>
              <a:t>in network via a</a:t>
            </a:r>
            <a:endParaRPr lang="de-DE" sz="1400" b="1" dirty="0">
              <a:solidFill>
                <a:srgbClr val="FF0000"/>
              </a:solidFill>
            </a:endParaRPr>
          </a:p>
        </p:txBody>
      </p:sp>
    </p:spTree>
    <p:extLst>
      <p:ext uri="{BB962C8B-B14F-4D97-AF65-F5344CB8AC3E}">
        <p14:creationId xmlns:p14="http://schemas.microsoft.com/office/powerpoint/2010/main" val="2495078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de-DE" dirty="0" smtClean="0"/>
              <a:t>Types of IO-Primitives</a:t>
            </a:r>
            <a:endParaRPr lang="de-DE" dirty="0"/>
          </a:p>
        </p:txBody>
      </p:sp>
      <p:sp>
        <p:nvSpPr>
          <p:cNvPr id="6" name="Content Placeholder 5"/>
          <p:cNvSpPr>
            <a:spLocks noGrp="1"/>
          </p:cNvSpPr>
          <p:nvPr>
            <p:ph sz="half" idx="1"/>
          </p:nvPr>
        </p:nvSpPr>
        <p:spPr/>
        <p:txBody>
          <a:bodyPr/>
          <a:lstStyle/>
          <a:p>
            <a:pPr marL="0" indent="0">
              <a:buNone/>
            </a:pPr>
            <a:r>
              <a:rPr lang="de-DE" dirty="0" smtClean="0"/>
              <a:t>ToDevice</a:t>
            </a:r>
          </a:p>
          <a:p>
            <a:pPr lvl="1"/>
            <a:r>
              <a:rPr lang="de-DE" sz="2000" dirty="0" smtClean="0"/>
              <a:t>TD_Binary</a:t>
            </a:r>
          </a:p>
          <a:p>
            <a:pPr lvl="1"/>
            <a:r>
              <a:rPr lang="de-DE" sz="2000" dirty="0" smtClean="0"/>
              <a:t>TD_Integer</a:t>
            </a:r>
          </a:p>
          <a:p>
            <a:pPr lvl="1"/>
            <a:r>
              <a:rPr lang="de-DE" sz="2000" dirty="0" smtClean="0"/>
              <a:t>TD_Analogue</a:t>
            </a:r>
          </a:p>
          <a:p>
            <a:pPr lvl="1"/>
            <a:r>
              <a:rPr lang="de-DE" sz="2000" dirty="0" smtClean="0"/>
              <a:t>TD_ByteArray</a:t>
            </a:r>
          </a:p>
          <a:p>
            <a:pPr lvl="1"/>
            <a:r>
              <a:rPr lang="de-DE" sz="2000" dirty="0" smtClean="0"/>
              <a:t>TD_String</a:t>
            </a:r>
          </a:p>
          <a:p>
            <a:pPr lvl="1"/>
            <a:r>
              <a:rPr lang="de-DE" sz="2000" dirty="0" smtClean="0">
                <a:solidFill>
                  <a:srgbClr val="FF0000"/>
                </a:solidFill>
              </a:rPr>
              <a:t>TD_NULL (no data)</a:t>
            </a:r>
          </a:p>
          <a:p>
            <a:pPr lvl="1"/>
            <a:r>
              <a:rPr lang="de-DE" sz="2000" dirty="0" smtClean="0"/>
              <a:t>TD_MultiState</a:t>
            </a:r>
          </a:p>
          <a:p>
            <a:pPr lvl="1"/>
            <a:r>
              <a:rPr lang="de-DE" sz="2000" dirty="0" smtClean="0"/>
              <a:t>...</a:t>
            </a:r>
            <a:endParaRPr lang="de-DE" sz="2000" dirty="0"/>
          </a:p>
        </p:txBody>
      </p:sp>
      <p:sp>
        <p:nvSpPr>
          <p:cNvPr id="7" name="Content Placeholder 6"/>
          <p:cNvSpPr>
            <a:spLocks noGrp="1"/>
          </p:cNvSpPr>
          <p:nvPr>
            <p:ph sz="half" idx="2"/>
          </p:nvPr>
        </p:nvSpPr>
        <p:spPr/>
        <p:txBody>
          <a:bodyPr/>
          <a:lstStyle/>
          <a:p>
            <a:pPr marL="0" indent="0">
              <a:buNone/>
            </a:pPr>
            <a:r>
              <a:rPr lang="de-DE" dirty="0" smtClean="0"/>
              <a:t>FromDevice</a:t>
            </a:r>
          </a:p>
          <a:p>
            <a:pPr lvl="1"/>
            <a:r>
              <a:rPr lang="de-DE" sz="2000" dirty="0" smtClean="0"/>
              <a:t>FD_Binary</a:t>
            </a:r>
            <a:endParaRPr lang="de-DE" sz="2000" dirty="0"/>
          </a:p>
          <a:p>
            <a:pPr lvl="1"/>
            <a:r>
              <a:rPr lang="de-DE" sz="2000" dirty="0" smtClean="0"/>
              <a:t>FD_Integer</a:t>
            </a:r>
            <a:endParaRPr lang="de-DE" sz="2000" dirty="0"/>
          </a:p>
          <a:p>
            <a:pPr lvl="1"/>
            <a:r>
              <a:rPr lang="de-DE" sz="2000" dirty="0" smtClean="0"/>
              <a:t>FD_Analogue</a:t>
            </a:r>
            <a:endParaRPr lang="de-DE" sz="2000" dirty="0"/>
          </a:p>
          <a:p>
            <a:pPr lvl="1"/>
            <a:r>
              <a:rPr lang="de-DE" sz="2000" dirty="0" smtClean="0"/>
              <a:t>FD_ByteArray</a:t>
            </a:r>
            <a:endParaRPr lang="de-DE" sz="2000" dirty="0"/>
          </a:p>
          <a:p>
            <a:pPr lvl="1"/>
            <a:r>
              <a:rPr lang="de-DE" sz="2000" dirty="0" smtClean="0"/>
              <a:t>FD_String</a:t>
            </a:r>
            <a:endParaRPr lang="de-DE" sz="2000" dirty="0"/>
          </a:p>
          <a:p>
            <a:pPr lvl="1"/>
            <a:r>
              <a:rPr lang="de-DE" sz="2000" dirty="0" smtClean="0"/>
              <a:t>FD_MultiState</a:t>
            </a:r>
            <a:endParaRPr lang="de-DE" sz="2000" dirty="0"/>
          </a:p>
          <a:p>
            <a:pPr lvl="1"/>
            <a:r>
              <a:rPr lang="de-DE" sz="2000" dirty="0"/>
              <a:t>...</a:t>
            </a:r>
          </a:p>
          <a:p>
            <a:pPr lvl="1"/>
            <a:endParaRPr lang="de-DE" dirty="0" smtClean="0"/>
          </a:p>
          <a:p>
            <a:pPr lvl="1"/>
            <a:endParaRPr lang="de-DE" dirty="0"/>
          </a:p>
        </p:txBody>
      </p:sp>
      <p:sp>
        <p:nvSpPr>
          <p:cNvPr id="4" name="Slide Number Placeholder 3"/>
          <p:cNvSpPr>
            <a:spLocks noGrp="1"/>
          </p:cNvSpPr>
          <p:nvPr>
            <p:ph type="sldNum" sz="quarter" idx="11"/>
          </p:nvPr>
        </p:nvSpPr>
        <p:spPr/>
        <p:txBody>
          <a:bodyPr/>
          <a:lstStyle/>
          <a:p>
            <a:pPr>
              <a:defRPr/>
            </a:pPr>
            <a:fld id="{6F69EC1A-10F7-4146-9A50-9EDE7E9A013F}" type="slidenum">
              <a:rPr lang="en-US" smtClean="0"/>
              <a:pPr>
                <a:defRPr/>
              </a:pPr>
              <a:t>7</a:t>
            </a:fld>
            <a:endParaRPr lang="en-US"/>
          </a:p>
        </p:txBody>
      </p:sp>
    </p:spTree>
    <p:extLst>
      <p:ext uri="{BB962C8B-B14F-4D97-AF65-F5344CB8AC3E}">
        <p14:creationId xmlns:p14="http://schemas.microsoft.com/office/powerpoint/2010/main" val="7325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de-DE" dirty="0" smtClean="0"/>
              <a:t>Methods</a:t>
            </a:r>
            <a:endParaRPr lang="de-DE" dirty="0"/>
          </a:p>
        </p:txBody>
      </p:sp>
      <p:sp>
        <p:nvSpPr>
          <p:cNvPr id="8" name="Content Placeholder 7"/>
          <p:cNvSpPr>
            <a:spLocks noGrp="1"/>
          </p:cNvSpPr>
          <p:nvPr>
            <p:ph idx="1"/>
          </p:nvPr>
        </p:nvSpPr>
        <p:spPr/>
        <p:txBody>
          <a:bodyPr/>
          <a:lstStyle/>
          <a:p>
            <a:pPr marL="457200" indent="-457200">
              <a:buFont typeface="+mj-lt"/>
              <a:buAutoNum type="arabicPeriod"/>
            </a:pPr>
            <a:r>
              <a:rPr lang="de-DE" dirty="0" smtClean="0"/>
              <a:t>Can be invoked _</a:t>
            </a:r>
            <a:r>
              <a:rPr lang="de-DE" i="1" dirty="0" smtClean="0"/>
              <a:t>in</a:t>
            </a:r>
            <a:r>
              <a:rPr lang="de-DE" dirty="0" smtClean="0"/>
              <a:t>_ the device</a:t>
            </a:r>
          </a:p>
          <a:p>
            <a:pPr marL="857250" lvl="1" indent="-457200"/>
            <a:r>
              <a:rPr lang="de-DE" dirty="0" smtClean="0"/>
              <a:t>Direction: To device</a:t>
            </a:r>
          </a:p>
          <a:p>
            <a:pPr marL="857250" lvl="1" indent="-457200"/>
            <a:r>
              <a:rPr lang="de-DE" dirty="0" smtClean="0"/>
              <a:t>Implements a transaction</a:t>
            </a:r>
          </a:p>
          <a:p>
            <a:pPr marL="1257300" lvl="2" indent="-457200">
              <a:buFont typeface="+mj-lt"/>
              <a:buAutoNum type="alphaLcPeriod"/>
            </a:pPr>
            <a:r>
              <a:rPr lang="de-DE" dirty="0" smtClean="0"/>
              <a:t>receive ToDevice data</a:t>
            </a:r>
          </a:p>
          <a:p>
            <a:pPr marL="1257300" lvl="2" indent="-457200">
              <a:buFont typeface="+mj-lt"/>
              <a:buAutoNum type="alphaLcPeriod"/>
            </a:pPr>
            <a:r>
              <a:rPr lang="de-DE" dirty="0" smtClean="0"/>
              <a:t>send FromDevice data</a:t>
            </a:r>
          </a:p>
          <a:p>
            <a:pPr marL="857250" lvl="1" indent="-457200"/>
            <a:r>
              <a:rPr lang="de-DE" dirty="0"/>
              <a:t>c</a:t>
            </a:r>
            <a:r>
              <a:rPr lang="de-DE" dirty="0" smtClean="0"/>
              <a:t>ontains IO-Primitives:</a:t>
            </a:r>
          </a:p>
          <a:p>
            <a:pPr marL="1257300" lvl="2" indent="-457200"/>
            <a:r>
              <a:rPr lang="de-DE" dirty="0" smtClean="0"/>
              <a:t>ToDevice (inputparameters to device)</a:t>
            </a:r>
          </a:p>
          <a:p>
            <a:pPr marL="1257300" lvl="2" indent="-457200"/>
            <a:r>
              <a:rPr lang="de-DE" dirty="0" smtClean="0"/>
              <a:t>FromDevice (outputparameters)</a:t>
            </a:r>
          </a:p>
          <a:p>
            <a:pPr marL="457200" indent="-457200">
              <a:buFont typeface="+mj-lt"/>
              <a:buAutoNum type="arabicPeriod"/>
            </a:pPr>
            <a:r>
              <a:rPr lang="de-DE" dirty="0" smtClean="0"/>
              <a:t>Can be invoked _</a:t>
            </a:r>
            <a:r>
              <a:rPr lang="de-DE" i="1" dirty="0" smtClean="0"/>
              <a:t>by</a:t>
            </a:r>
            <a:r>
              <a:rPr lang="de-DE" dirty="0" smtClean="0"/>
              <a:t>_ the device ???</a:t>
            </a:r>
            <a:endParaRPr lang="de-DE" dirty="0"/>
          </a:p>
        </p:txBody>
      </p:sp>
      <p:sp>
        <p:nvSpPr>
          <p:cNvPr id="6" name="Slide Number Placeholder 5"/>
          <p:cNvSpPr>
            <a:spLocks noGrp="1"/>
          </p:cNvSpPr>
          <p:nvPr>
            <p:ph type="sldNum" sz="quarter" idx="11"/>
          </p:nvPr>
        </p:nvSpPr>
        <p:spPr/>
        <p:txBody>
          <a:bodyPr/>
          <a:lstStyle/>
          <a:p>
            <a:pPr>
              <a:defRPr/>
            </a:pPr>
            <a:fld id="{001F1A45-7051-4174-99E7-E1850C8115E5}" type="slidenum">
              <a:rPr lang="en-US" altLang="ja-JP" smtClean="0"/>
              <a:pPr>
                <a:defRPr/>
              </a:pPr>
              <a:t>8</a:t>
            </a:fld>
            <a:endParaRPr lang="en-US" altLang="ja-JP"/>
          </a:p>
        </p:txBody>
      </p:sp>
      <p:sp>
        <p:nvSpPr>
          <p:cNvPr id="5" name="Footer Placeholder 4"/>
          <p:cNvSpPr>
            <a:spLocks noGrp="1"/>
          </p:cNvSpPr>
          <p:nvPr>
            <p:ph type="ftr" sz="quarter" idx="4294967295"/>
          </p:nvPr>
        </p:nvSpPr>
        <p:spPr>
          <a:xfrm>
            <a:off x="0" y="6524625"/>
            <a:ext cx="2159000" cy="333375"/>
          </a:xfrm>
          <a:prstGeom prst="rect">
            <a:avLst/>
          </a:prstGeom>
        </p:spPr>
        <p:txBody>
          <a:bodyPr/>
          <a:lstStyle/>
          <a:p>
            <a:pPr>
              <a:defRPr/>
            </a:pPr>
            <a:r>
              <a:rPr lang="en-US" altLang="ja-JP" smtClean="0"/>
              <a:t>© NEC EUrope Ltd.</a:t>
            </a:r>
            <a:endParaRPr lang="en-US" altLang="ja-JP"/>
          </a:p>
        </p:txBody>
      </p:sp>
    </p:spTree>
    <p:extLst>
      <p:ext uri="{BB962C8B-B14F-4D97-AF65-F5344CB8AC3E}">
        <p14:creationId xmlns:p14="http://schemas.microsoft.com/office/powerpoint/2010/main" val="2909719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bwMode="gray">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173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標準デザイン">
  <a:themeElements>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
      <a:clrScheme name="1_標準デザイン 14">
        <a:dk1>
          <a:srgbClr val="000000"/>
        </a:dk1>
        <a:lt1>
          <a:srgbClr val="FFFFFF"/>
        </a:lt1>
        <a:dk2>
          <a:srgbClr val="000066"/>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ower-point-template-Sep09">
  <a:themeElements>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
      <a:clrScheme name="1_標準デザイン 14">
        <a:dk1>
          <a:srgbClr val="000000"/>
        </a:dk1>
        <a:lt1>
          <a:srgbClr val="FFFFFF"/>
        </a:lt1>
        <a:dk2>
          <a:srgbClr val="000066"/>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標準デザイン">
  <a:themeElements>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
      <a:clrScheme name="1_標準デザイン 14">
        <a:dk1>
          <a:srgbClr val="000000"/>
        </a:dk1>
        <a:lt1>
          <a:srgbClr val="FFFFFF"/>
        </a:lt1>
        <a:dk2>
          <a:srgbClr val="000066"/>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nec ppt template 2009">
  <a:themeElements>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
      <a:clrScheme name="1_標準デザイン 14">
        <a:dk1>
          <a:srgbClr val="000000"/>
        </a:dk1>
        <a:lt1>
          <a:srgbClr val="FFFFFF"/>
        </a:lt1>
        <a:dk2>
          <a:srgbClr val="000066"/>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tream_stn">
  <a:themeElements>
    <a:clrScheme name="Fabian">
      <a:dk1>
        <a:srgbClr val="000000"/>
      </a:dk1>
      <a:lt1>
        <a:srgbClr val="FFFFFF"/>
      </a:lt1>
      <a:dk2>
        <a:srgbClr val="000066"/>
      </a:dk2>
      <a:lt2>
        <a:srgbClr val="808080"/>
      </a:lt2>
      <a:accent1>
        <a:srgbClr val="E62D00"/>
      </a:accent1>
      <a:accent2>
        <a:srgbClr val="FFD200"/>
      </a:accent2>
      <a:accent3>
        <a:srgbClr val="69B43C"/>
      </a:accent3>
      <a:accent4>
        <a:srgbClr val="00B4A0"/>
      </a:accent4>
      <a:accent5>
        <a:srgbClr val="FFE5AA"/>
      </a:accent5>
      <a:accent6>
        <a:srgbClr val="D02800"/>
      </a:accent6>
      <a:hlink>
        <a:srgbClr val="00B4A0"/>
      </a:hlink>
      <a:folHlink>
        <a:srgbClr val="69B43C"/>
      </a:folHlink>
    </a:clrScheme>
    <a:fontScheme name="stream_stn">
      <a:majorFont>
        <a:latin typeface="Arial"/>
        <a:ea typeface="HGP創英角ｺﾞｼｯｸUB"/>
        <a:cs typeface=""/>
      </a:majorFont>
      <a:minorFont>
        <a:latin typeface="Arial"/>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sz="1800" b="0"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noFill/>
        <a:ln w="38100" cap="flat" cmpd="sng" algn="ctr">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sz="1800" b="0"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stream_st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eam_st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eam_st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eam_st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eam_st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eam_st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eam_st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eam_st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eam_st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eam_st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eam_st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eam_st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ream_stn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
      <a:clrScheme name="stream_stn 14">
        <a:dk1>
          <a:srgbClr val="000000"/>
        </a:dk1>
        <a:lt1>
          <a:srgbClr val="FFFFFF"/>
        </a:lt1>
        <a:dk2>
          <a:srgbClr val="000066"/>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標準デザイン">
  <a:themeElements>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
      <a:clrScheme name="1_標準デザイン 14">
        <a:dk1>
          <a:srgbClr val="000000"/>
        </a:dk1>
        <a:lt1>
          <a:srgbClr val="FFFFFF"/>
        </a:lt1>
        <a:dk2>
          <a:srgbClr val="000066"/>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power-point-template-Sep09</Template>
  <TotalTime>0</TotalTime>
  <Words>536</Words>
  <Application>Microsoft Office PowerPoint</Application>
  <PresentationFormat>On-screen Show (4:3)</PresentationFormat>
  <Paragraphs>239</Paragraphs>
  <Slides>9</Slides>
  <Notes>2</Notes>
  <HiddenSlides>0</HiddenSlides>
  <MMClips>0</MMClips>
  <ScaleCrop>false</ScaleCrop>
  <HeadingPairs>
    <vt:vector size="4" baseType="variant">
      <vt:variant>
        <vt:lpstr>Theme</vt:lpstr>
      </vt:variant>
      <vt:variant>
        <vt:i4>6</vt:i4>
      </vt:variant>
      <vt:variant>
        <vt:lpstr>Slide Titles</vt:lpstr>
      </vt:variant>
      <vt:variant>
        <vt:i4>9</vt:i4>
      </vt:variant>
    </vt:vector>
  </HeadingPairs>
  <TitlesOfParts>
    <vt:vector size="15" baseType="lpstr">
      <vt:lpstr>1_標準デザイン</vt:lpstr>
      <vt:lpstr>power-point-template-Sep09</vt:lpstr>
      <vt:lpstr>2_標準デザイン</vt:lpstr>
      <vt:lpstr>nec ppt template 2009</vt:lpstr>
      <vt:lpstr>stream_stn</vt:lpstr>
      <vt:lpstr>3_標準デザイン</vt:lpstr>
      <vt:lpstr>A sketch of the oneM2M Base Ontology</vt:lpstr>
      <vt:lpstr>SAREF Concepts</vt:lpstr>
      <vt:lpstr>proposed oneM2M Concepts</vt:lpstr>
      <vt:lpstr>proposed oneM2M Concepts - statefulness</vt:lpstr>
      <vt:lpstr>proposed oneM2M Concepts - additions</vt:lpstr>
      <vt:lpstr>Network/Data view</vt:lpstr>
      <vt:lpstr>Types of IO-Primitives</vt:lpstr>
      <vt:lpstr>Methods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Koichi Funaya</dc:creator>
  <cp:lastModifiedBy>Joerg Swetina (1)</cp:lastModifiedBy>
  <cp:revision>513</cp:revision>
  <cp:lastPrinted>2013-05-06T16:28:30Z</cp:lastPrinted>
  <dcterms:created xsi:type="dcterms:W3CDTF">2006-08-16T00:00:00Z</dcterms:created>
  <dcterms:modified xsi:type="dcterms:W3CDTF">2015-02-10T03:19:19Z</dcterms:modified>
</cp:coreProperties>
</file>