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4.xml" ContentType="application/vnd.openxmlformats-officedocument.theme+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theme/theme5.xml" ContentType="application/vnd.openxmlformats-officedocument.theme+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4" r:id="rId2"/>
    <p:sldMasterId id="2147483688" r:id="rId3"/>
    <p:sldMasterId id="2147483769" r:id="rId4"/>
    <p:sldMasterId id="2147483792" r:id="rId5"/>
    <p:sldMasterId id="2147483804" r:id="rId6"/>
  </p:sldMasterIdLst>
  <p:notesMasterIdLst>
    <p:notesMasterId r:id="rId21"/>
  </p:notesMasterIdLst>
  <p:handoutMasterIdLst>
    <p:handoutMasterId r:id="rId22"/>
  </p:handoutMasterIdLst>
  <p:sldIdLst>
    <p:sldId id="328" r:id="rId7"/>
    <p:sldId id="606" r:id="rId8"/>
    <p:sldId id="607" r:id="rId9"/>
    <p:sldId id="594" r:id="rId10"/>
    <p:sldId id="603" r:id="rId11"/>
    <p:sldId id="595" r:id="rId12"/>
    <p:sldId id="604" r:id="rId13"/>
    <p:sldId id="590" r:id="rId14"/>
    <p:sldId id="597" r:id="rId15"/>
    <p:sldId id="605" r:id="rId16"/>
    <p:sldId id="600" r:id="rId17"/>
    <p:sldId id="599" r:id="rId18"/>
    <p:sldId id="602" r:id="rId19"/>
    <p:sldId id="589" r:id="rId20"/>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itchFamily="34" charset="0"/>
        <a:ea typeface="ＭＳ Ｐゴシック" pitchFamily="34" charset="-128"/>
        <a:cs typeface="Arial" pitchFamily="34" charset="0"/>
      </a:defRPr>
    </a:lvl1pPr>
    <a:lvl2pPr marL="457200" algn="l" rtl="0" fontAlgn="base">
      <a:spcBef>
        <a:spcPct val="0"/>
      </a:spcBef>
      <a:spcAft>
        <a:spcPct val="0"/>
      </a:spcAft>
      <a:defRPr kern="1200">
        <a:solidFill>
          <a:schemeClr val="tx1"/>
        </a:solidFill>
        <a:latin typeface="Arial" pitchFamily="34" charset="0"/>
        <a:ea typeface="ＭＳ Ｐゴシック" pitchFamily="34" charset="-128"/>
        <a:cs typeface="Arial" pitchFamily="34" charset="0"/>
      </a:defRPr>
    </a:lvl2pPr>
    <a:lvl3pPr marL="914400" algn="l" rtl="0" fontAlgn="base">
      <a:spcBef>
        <a:spcPct val="0"/>
      </a:spcBef>
      <a:spcAft>
        <a:spcPct val="0"/>
      </a:spcAft>
      <a:defRPr kern="1200">
        <a:solidFill>
          <a:schemeClr val="tx1"/>
        </a:solidFill>
        <a:latin typeface="Arial" pitchFamily="34" charset="0"/>
        <a:ea typeface="ＭＳ Ｐゴシック" pitchFamily="34" charset="-128"/>
        <a:cs typeface="Arial" pitchFamily="34" charset="0"/>
      </a:defRPr>
    </a:lvl3pPr>
    <a:lvl4pPr marL="1371600" algn="l" rtl="0" fontAlgn="base">
      <a:spcBef>
        <a:spcPct val="0"/>
      </a:spcBef>
      <a:spcAft>
        <a:spcPct val="0"/>
      </a:spcAft>
      <a:defRPr kern="1200">
        <a:solidFill>
          <a:schemeClr val="tx1"/>
        </a:solidFill>
        <a:latin typeface="Arial" pitchFamily="34" charset="0"/>
        <a:ea typeface="ＭＳ Ｐゴシック" pitchFamily="34" charset="-128"/>
        <a:cs typeface="Arial" pitchFamily="34" charset="0"/>
      </a:defRPr>
    </a:lvl4pPr>
    <a:lvl5pPr marL="1828800" algn="l" rtl="0" fontAlgn="base">
      <a:spcBef>
        <a:spcPct val="0"/>
      </a:spcBef>
      <a:spcAft>
        <a:spcPct val="0"/>
      </a:spcAft>
      <a:defRPr kern="1200">
        <a:solidFill>
          <a:schemeClr val="tx1"/>
        </a:solidFill>
        <a:latin typeface="Arial" pitchFamily="34" charset="0"/>
        <a:ea typeface="ＭＳ Ｐゴシック" pitchFamily="34" charset="-128"/>
        <a:cs typeface="Arial" pitchFamily="34" charset="0"/>
      </a:defRPr>
    </a:lvl5pPr>
    <a:lvl6pPr marL="2286000" algn="l" defTabSz="914400" rtl="0" eaLnBrk="1" latinLnBrk="0" hangingPunct="1">
      <a:defRPr kern="1200">
        <a:solidFill>
          <a:schemeClr val="tx1"/>
        </a:solidFill>
        <a:latin typeface="Arial" pitchFamily="34" charset="0"/>
        <a:ea typeface="ＭＳ Ｐゴシック" pitchFamily="34" charset="-128"/>
        <a:cs typeface="Arial" pitchFamily="34" charset="0"/>
      </a:defRPr>
    </a:lvl6pPr>
    <a:lvl7pPr marL="2743200" algn="l" defTabSz="914400" rtl="0" eaLnBrk="1" latinLnBrk="0" hangingPunct="1">
      <a:defRPr kern="1200">
        <a:solidFill>
          <a:schemeClr val="tx1"/>
        </a:solidFill>
        <a:latin typeface="Arial" pitchFamily="34" charset="0"/>
        <a:ea typeface="ＭＳ Ｐゴシック" pitchFamily="34" charset="-128"/>
        <a:cs typeface="Arial" pitchFamily="34" charset="0"/>
      </a:defRPr>
    </a:lvl7pPr>
    <a:lvl8pPr marL="3200400" algn="l" defTabSz="914400" rtl="0" eaLnBrk="1" latinLnBrk="0" hangingPunct="1">
      <a:defRPr kern="1200">
        <a:solidFill>
          <a:schemeClr val="tx1"/>
        </a:solidFill>
        <a:latin typeface="Arial" pitchFamily="34" charset="0"/>
        <a:ea typeface="ＭＳ Ｐゴシック" pitchFamily="34" charset="-128"/>
        <a:cs typeface="Arial" pitchFamily="34" charset="0"/>
      </a:defRPr>
    </a:lvl8pPr>
    <a:lvl9pPr marL="3657600" algn="l" defTabSz="914400" rtl="0" eaLnBrk="1" latinLnBrk="0" hangingPunct="1">
      <a:defRPr kern="1200">
        <a:solidFill>
          <a:schemeClr val="tx1"/>
        </a:solidFill>
        <a:latin typeface="Arial" pitchFamily="34" charset="0"/>
        <a:ea typeface="ＭＳ Ｐゴシック" pitchFamily="34" charset="-128"/>
        <a:cs typeface="Arial" pitchFamily="34"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frost" initials="LF"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007CA8"/>
    <a:srgbClr val="FFFF66"/>
    <a:srgbClr val="6600FF"/>
    <a:srgbClr val="FFCCCC"/>
    <a:srgbClr val="FFCCFF"/>
    <a:srgbClr val="FF99CC"/>
    <a:srgbClr val="FFFF99"/>
    <a:srgbClr val="CCE9AD"/>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771" autoAdjust="0"/>
    <p:restoredTop sz="94700" autoAdjust="0"/>
  </p:normalViewPr>
  <p:slideViewPr>
    <p:cSldViewPr>
      <p:cViewPr varScale="1">
        <p:scale>
          <a:sx n="72" d="100"/>
          <a:sy n="72" d="100"/>
        </p:scale>
        <p:origin x="-94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commentAuthors" Target="commentAuthor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102D9214-47B5-4B80-9242-3DC62F910FE9}" type="datetimeFigureOut">
              <a:rPr lang="en-US" smtClean="0"/>
              <a:pPr/>
              <a:t>2/16/2015</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D21BA5B4-E64B-4A14-924F-1B6F22777DB5}" type="slidenum">
              <a:rPr lang="en-US" smtClean="0"/>
              <a:pPr/>
              <a:t>‹#›</a:t>
            </a:fld>
            <a:endParaRPr lang="en-US"/>
          </a:p>
        </p:txBody>
      </p:sp>
    </p:spTree>
    <p:extLst>
      <p:ext uri="{BB962C8B-B14F-4D97-AF65-F5344CB8AC3E}">
        <p14:creationId xmlns:p14="http://schemas.microsoft.com/office/powerpoint/2010/main" val="28381769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fontAlgn="auto">
              <a:spcBef>
                <a:spcPts val="0"/>
              </a:spcBef>
              <a:spcAft>
                <a:spcPts val="0"/>
              </a:spcAft>
              <a:defRPr sz="1200" smtClean="0">
                <a:latin typeface="+mn-lt"/>
                <a:ea typeface="+mn-ea"/>
                <a:cs typeface="+mn-cs"/>
              </a:defRPr>
            </a:lvl1pPr>
          </a:lstStyle>
          <a:p>
            <a:pPr>
              <a:defRPr/>
            </a:pPr>
            <a:fld id="{BF4D8202-FFDF-4CC7-BBF2-C69EB68BF7B5}" type="datetimeFigureOut">
              <a:rPr lang="en-US"/>
              <a:pPr>
                <a:defRPr/>
              </a:pPr>
              <a:t>2/16/2015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fontAlgn="auto">
              <a:spcBef>
                <a:spcPts val="0"/>
              </a:spcBef>
              <a:spcAft>
                <a:spcPts val="0"/>
              </a:spcAft>
              <a:defRPr sz="1200" smtClean="0">
                <a:latin typeface="+mn-lt"/>
                <a:ea typeface="+mn-ea"/>
                <a:cs typeface="+mn-cs"/>
              </a:defRPr>
            </a:lvl1pPr>
          </a:lstStyle>
          <a:p>
            <a:pPr>
              <a:defRPr/>
            </a:pPr>
            <a:fld id="{993A4A3F-4063-4517-B816-5DF78939C1C6}" type="slidenum">
              <a:rPr lang="en-US"/>
              <a:pPr>
                <a:defRPr/>
              </a:pPr>
              <a:t>‹#›</a:t>
            </a:fld>
            <a:endParaRPr lang="en-US"/>
          </a:p>
        </p:txBody>
      </p:sp>
    </p:spTree>
    <p:extLst>
      <p:ext uri="{BB962C8B-B14F-4D97-AF65-F5344CB8AC3E}">
        <p14:creationId xmlns:p14="http://schemas.microsoft.com/office/powerpoint/2010/main" val="147154776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0"/>
          <p:cNvSpPr>
            <a:spLocks noGrp="1" noChangeArrowheads="1"/>
          </p:cNvSpPr>
          <p:nvPr>
            <p:ph type="sldNum" sz="quarter" idx="5"/>
          </p:nvPr>
        </p:nvSpPr>
        <p:spPr>
          <a:noFill/>
        </p:spPr>
        <p:txBody>
          <a:bodyPr/>
          <a:lstStyle/>
          <a:p>
            <a:fld id="{79756652-5681-4DF4-B50A-A9CBFD96A020}" type="slidenum">
              <a:rPr lang="en-US" altLang="ja-JP"/>
              <a:pPr/>
              <a:t>1</a:t>
            </a:fld>
            <a:endParaRPr lang="en-US" altLang="ja-JP"/>
          </a:p>
        </p:txBody>
      </p:sp>
      <p:sp>
        <p:nvSpPr>
          <p:cNvPr id="35843" name="Rectangle 2"/>
          <p:cNvSpPr>
            <a:spLocks noGrp="1" noRot="1" noChangeAspect="1" noChangeArrowheads="1" noTextEdit="1"/>
          </p:cNvSpPr>
          <p:nvPr>
            <p:ph type="sldImg"/>
          </p:nvPr>
        </p:nvSpPr>
        <p:spPr>
          <a:xfrm>
            <a:off x="1182688" y="698500"/>
            <a:ext cx="4646612" cy="3484563"/>
          </a:xfrm>
          <a:ln/>
        </p:spPr>
      </p:sp>
      <p:sp>
        <p:nvSpPr>
          <p:cNvPr id="35844" name="Rectangle 3"/>
          <p:cNvSpPr>
            <a:spLocks noGrp="1" noChangeArrowheads="1"/>
          </p:cNvSpPr>
          <p:nvPr>
            <p:ph type="body" idx="1"/>
          </p:nvPr>
        </p:nvSpPr>
        <p:spPr>
          <a:xfrm>
            <a:off x="701041" y="4416385"/>
            <a:ext cx="5608320" cy="4181597"/>
          </a:xfrm>
          <a:noFill/>
          <a:ln/>
        </p:spPr>
        <p:txBody>
          <a:bodyPr/>
          <a:lstStyle/>
          <a:p>
            <a:pPr eaLnBrk="1" hangingPunct="1"/>
            <a:endParaRPr lang="de-D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6DC6EE-D32E-4A0C-8071-1B467AD16579}" type="slidenum">
              <a:rPr lang="en-US" altLang="ja-JP">
                <a:solidFill>
                  <a:prstClr val="black"/>
                </a:solidFill>
              </a:rPr>
              <a:pPr/>
              <a:t>14</a:t>
            </a:fld>
            <a:endParaRPr lang="en-US" altLang="ja-JP">
              <a:solidFill>
                <a:prstClr val="black"/>
              </a:solidFill>
            </a:endParaRPr>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a:xfrm>
            <a:off x="533895" y="4415791"/>
            <a:ext cx="5942612" cy="4504558"/>
          </a:xfrm>
        </p:spPr>
        <p:txBody>
          <a:bodyPr/>
          <a:lstStyle/>
          <a:p>
            <a:r>
              <a:rPr lang="en-US" altLang="ja-JP">
                <a:ea typeface="ＭＳ Ｐゴシック" pitchFamily="50" charset="-128"/>
              </a:rPr>
              <a:t>NEC's brand statement, "Empowered by Innovation," expresses our commitment to empowering people and society through continuous innovation in every area of our businesses, fueled by our infinite passion for innovation and our customer-focused spirit of collaboration.</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PPT_7th_0707_high_タイトル_001_200"/>
          <p:cNvPicPr>
            <a:picLocks noChangeAspect="1" noChangeArrowheads="1"/>
          </p:cNvPicPr>
          <p:nvPr/>
        </p:nvPicPr>
        <p:blipFill>
          <a:blip r:embed="rId2" cstate="print"/>
          <a:srcRect/>
          <a:stretch>
            <a:fillRect/>
          </a:stretch>
        </p:blipFill>
        <p:spPr bwMode="auto">
          <a:xfrm>
            <a:off x="0" y="0"/>
            <a:ext cx="9144000" cy="3127375"/>
          </a:xfrm>
          <a:prstGeom prst="rect">
            <a:avLst/>
          </a:prstGeom>
          <a:noFill/>
          <a:ln w="9525">
            <a:noFill/>
            <a:miter lim="800000"/>
            <a:headEnd/>
            <a:tailEnd/>
          </a:ln>
        </p:spPr>
      </p:pic>
      <p:sp>
        <p:nvSpPr>
          <p:cNvPr id="6147" name="Rectangle 3"/>
          <p:cNvSpPr>
            <a:spLocks noGrp="1" noChangeArrowheads="1"/>
          </p:cNvSpPr>
          <p:nvPr>
            <p:ph type="ctrTitle"/>
          </p:nvPr>
        </p:nvSpPr>
        <p:spPr>
          <a:xfrm>
            <a:off x="250825" y="2276475"/>
            <a:ext cx="8642350" cy="1873250"/>
          </a:xfrm>
        </p:spPr>
        <p:txBody>
          <a:bodyPr lIns="91440" rIns="91440"/>
          <a:lstStyle>
            <a:lvl1pPr algn="ctr">
              <a:defRPr sz="3600"/>
            </a:lvl1pPr>
          </a:lstStyle>
          <a:p>
            <a:r>
              <a:rPr lang="en-US" altLang="ja-JP" smtClean="0"/>
              <a:t>Click to edit Master title style</a:t>
            </a:r>
            <a:endParaRPr lang="en-US" altLang="ja-JP"/>
          </a:p>
        </p:txBody>
      </p:sp>
      <p:sp>
        <p:nvSpPr>
          <p:cNvPr id="6148" name="Rectangle 4"/>
          <p:cNvSpPr>
            <a:spLocks noGrp="1" noChangeArrowheads="1"/>
          </p:cNvSpPr>
          <p:nvPr>
            <p:ph type="subTitle" idx="1"/>
          </p:nvPr>
        </p:nvSpPr>
        <p:spPr>
          <a:xfrm>
            <a:off x="250825" y="4292600"/>
            <a:ext cx="8642350" cy="1752600"/>
          </a:xfrm>
        </p:spPr>
        <p:txBody>
          <a:bodyPr anchor="ctr"/>
          <a:lstStyle>
            <a:lvl1pPr marL="0" indent="0" algn="ctr">
              <a:buFont typeface="Arial" charset="0"/>
              <a:buNone/>
              <a:defRPr sz="2000"/>
            </a:lvl1pPr>
          </a:lstStyle>
          <a:p>
            <a:r>
              <a:rPr lang="en-US" altLang="ja-JP" smtClean="0"/>
              <a:t>Click to edit Master subtitle style</a:t>
            </a:r>
            <a:endParaRPr lang="en-US" altLang="ja-JP"/>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954F2D09-78D9-4D4D-BF87-370C1299EC0A}"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5888"/>
            <a:ext cx="2209800" cy="6121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115888"/>
            <a:ext cx="6477000" cy="612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1F4F0208-1D90-4F95-9547-98571A090F99}"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52400" y="115888"/>
            <a:ext cx="8839200" cy="53975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152400" y="981075"/>
            <a:ext cx="8839200" cy="5256213"/>
          </a:xfrm>
        </p:spPr>
        <p:txBody>
          <a:bodyPr/>
          <a:lstStyle/>
          <a:p>
            <a:pPr lvl="0"/>
            <a:r>
              <a:rPr lang="en-US" noProof="0" smtClean="0"/>
              <a:t>Click icon to add chart</a:t>
            </a:r>
            <a:endParaRPr lang="en-US" noProof="0"/>
          </a:p>
        </p:txBody>
      </p:sp>
      <p:sp>
        <p:nvSpPr>
          <p:cNvPr id="5" name="Rectangle 6"/>
          <p:cNvSpPr>
            <a:spLocks noGrp="1" noChangeArrowheads="1"/>
          </p:cNvSpPr>
          <p:nvPr>
            <p:ph type="sldNum" sz="quarter" idx="11"/>
          </p:nvPr>
        </p:nvSpPr>
        <p:spPr>
          <a:ln/>
        </p:spPr>
        <p:txBody>
          <a:bodyPr/>
          <a:lstStyle>
            <a:lvl1pPr>
              <a:defRPr/>
            </a:lvl1pPr>
          </a:lstStyle>
          <a:p>
            <a:pPr>
              <a:defRPr/>
            </a:pPr>
            <a:fld id="{F75A7205-B60B-4EF9-B70E-CA0492E83954}"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2400" y="115888"/>
            <a:ext cx="8839200" cy="53975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52400" y="981075"/>
            <a:ext cx="8839200" cy="5256213"/>
          </a:xfrm>
        </p:spPr>
        <p:txBody>
          <a:bodyPr/>
          <a:lstStyle/>
          <a:p>
            <a:pPr lvl="0"/>
            <a:r>
              <a:rPr lang="en-US" noProof="0" smtClean="0"/>
              <a:t>Click icon to add table</a:t>
            </a:r>
            <a:endParaRPr lang="en-US" noProof="0"/>
          </a:p>
        </p:txBody>
      </p:sp>
      <p:sp>
        <p:nvSpPr>
          <p:cNvPr id="5" name="Rectangle 6"/>
          <p:cNvSpPr>
            <a:spLocks noGrp="1" noChangeArrowheads="1"/>
          </p:cNvSpPr>
          <p:nvPr>
            <p:ph type="sldNum" sz="quarter" idx="11"/>
          </p:nvPr>
        </p:nvSpPr>
        <p:spPr>
          <a:ln/>
        </p:spPr>
        <p:txBody>
          <a:bodyPr/>
          <a:lstStyle>
            <a:lvl1pPr>
              <a:defRPr/>
            </a:lvl1pPr>
          </a:lstStyle>
          <a:p>
            <a:pPr>
              <a:defRPr/>
            </a:pPr>
            <a:fld id="{5B6CA96A-B819-4642-8F5B-A6E7188D4DAD}"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PPT_7th_0707_high_タイトル_001_200"/>
          <p:cNvPicPr>
            <a:picLocks noChangeAspect="1" noChangeArrowheads="1"/>
          </p:cNvPicPr>
          <p:nvPr userDrawn="1"/>
        </p:nvPicPr>
        <p:blipFill>
          <a:blip r:embed="rId2" cstate="print"/>
          <a:srcRect/>
          <a:stretch>
            <a:fillRect/>
          </a:stretch>
        </p:blipFill>
        <p:spPr bwMode="auto">
          <a:xfrm>
            <a:off x="0" y="0"/>
            <a:ext cx="9144000" cy="3127375"/>
          </a:xfrm>
          <a:prstGeom prst="rect">
            <a:avLst/>
          </a:prstGeom>
          <a:noFill/>
          <a:ln w="9525">
            <a:noFill/>
            <a:miter lim="800000"/>
            <a:headEnd/>
            <a:tailEnd/>
          </a:ln>
        </p:spPr>
      </p:pic>
      <p:sp>
        <p:nvSpPr>
          <p:cNvPr id="6147" name="Rectangle 3"/>
          <p:cNvSpPr>
            <a:spLocks noGrp="1" noChangeArrowheads="1"/>
          </p:cNvSpPr>
          <p:nvPr>
            <p:ph type="ctrTitle"/>
          </p:nvPr>
        </p:nvSpPr>
        <p:spPr>
          <a:xfrm>
            <a:off x="250825" y="2276475"/>
            <a:ext cx="8642350" cy="1873250"/>
          </a:xfrm>
        </p:spPr>
        <p:txBody>
          <a:bodyPr lIns="91440" rIns="91440"/>
          <a:lstStyle>
            <a:lvl1pPr algn="ctr">
              <a:defRPr sz="3600"/>
            </a:lvl1pPr>
          </a:lstStyle>
          <a:p>
            <a:r>
              <a:rPr lang="en-US" altLang="ja-JP" smtClean="0"/>
              <a:t>Click to edit Master title style</a:t>
            </a:r>
            <a:endParaRPr lang="en-US" altLang="ja-JP"/>
          </a:p>
        </p:txBody>
      </p:sp>
      <p:sp>
        <p:nvSpPr>
          <p:cNvPr id="6148" name="Rectangle 4"/>
          <p:cNvSpPr>
            <a:spLocks noGrp="1" noChangeArrowheads="1"/>
          </p:cNvSpPr>
          <p:nvPr>
            <p:ph type="subTitle" idx="1"/>
          </p:nvPr>
        </p:nvSpPr>
        <p:spPr>
          <a:xfrm>
            <a:off x="250825" y="4292600"/>
            <a:ext cx="8642350" cy="1752600"/>
          </a:xfrm>
        </p:spPr>
        <p:txBody>
          <a:bodyPr anchor="ctr"/>
          <a:lstStyle>
            <a:lvl1pPr marL="0" indent="0" algn="ctr">
              <a:buFont typeface="Arial" charset="0"/>
              <a:buNone/>
              <a:defRPr sz="2000"/>
            </a:lvl1pPr>
          </a:lstStyle>
          <a:p>
            <a:r>
              <a:rPr lang="en-US" altLang="ja-JP" smtClean="0"/>
              <a:t>Click to edit Master subtitle style</a:t>
            </a:r>
            <a:endParaRPr lang="en-US" altLang="ja-JP"/>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p:txBody>
          <a:bodyPr/>
          <a:lstStyle>
            <a:lvl1pPr>
              <a:defRPr>
                <a:latin typeface="+mn-lt"/>
              </a:defRPr>
            </a:lvl1pPr>
          </a:lstStyle>
          <a:p>
            <a:pPr>
              <a:defRPr/>
            </a:pPr>
            <a:fld id="{DB09F615-26CC-4333-9AD3-339745308680}" type="slidenum">
              <a:rPr lang="en-US" altLang="ja-JP"/>
              <a:pPr>
                <a:defRPr/>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xfrm>
            <a:off x="1258888" y="6524625"/>
            <a:ext cx="2159000" cy="333375"/>
          </a:xfrm>
          <a:prstGeom prst="rect">
            <a:avLst/>
          </a:prstGeom>
        </p:spPr>
        <p:txBody>
          <a:bodyPr/>
          <a:lstStyle>
            <a:lvl1pPr>
              <a:defRPr/>
            </a:lvl1pPr>
          </a:lstStyle>
          <a:p>
            <a:pPr>
              <a:defRPr/>
            </a:pPr>
            <a:r>
              <a:rPr lang="en-US" altLang="ja-JP" smtClean="0"/>
              <a:t>© NEC EUrope Ltd.</a:t>
            </a:r>
            <a:endParaRPr lang="en-US" altLang="ja-JP"/>
          </a:p>
        </p:txBody>
      </p:sp>
      <p:sp>
        <p:nvSpPr>
          <p:cNvPr id="5" name="Rectangle 6"/>
          <p:cNvSpPr>
            <a:spLocks noGrp="1" noChangeArrowheads="1"/>
          </p:cNvSpPr>
          <p:nvPr>
            <p:ph type="sldNum" sz="quarter" idx="11"/>
          </p:nvPr>
        </p:nvSpPr>
        <p:spPr/>
        <p:txBody>
          <a:bodyPr/>
          <a:lstStyle>
            <a:lvl1pPr>
              <a:defRPr>
                <a:latin typeface="+mn-lt"/>
              </a:defRPr>
            </a:lvl1pPr>
          </a:lstStyle>
          <a:p>
            <a:pPr>
              <a:defRPr/>
            </a:pPr>
            <a:fld id="{2890505E-96DE-4A5A-AA6F-4B2DDAFBA56C}" type="slidenum">
              <a:rPr lang="en-US" altLang="ja-JP"/>
              <a:pPr>
                <a:defRPr/>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 y="981075"/>
            <a:ext cx="4343400" cy="5256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81075"/>
            <a:ext cx="4343400" cy="5256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xfrm>
            <a:off x="1258888" y="6524625"/>
            <a:ext cx="2159000" cy="333375"/>
          </a:xfrm>
          <a:prstGeom prst="rect">
            <a:avLst/>
          </a:prstGeom>
        </p:spPr>
        <p:txBody>
          <a:bodyPr/>
          <a:lstStyle>
            <a:lvl1pPr>
              <a:defRPr/>
            </a:lvl1pPr>
          </a:lstStyle>
          <a:p>
            <a:pPr>
              <a:defRPr/>
            </a:pPr>
            <a:r>
              <a:rPr lang="en-US" altLang="ja-JP" smtClean="0"/>
              <a:t>© NEC EUrope Ltd.</a:t>
            </a:r>
            <a:endParaRPr lang="en-US" altLang="ja-JP"/>
          </a:p>
        </p:txBody>
      </p:sp>
      <p:sp>
        <p:nvSpPr>
          <p:cNvPr id="6" name="Rectangle 6"/>
          <p:cNvSpPr>
            <a:spLocks noGrp="1" noChangeArrowheads="1"/>
          </p:cNvSpPr>
          <p:nvPr>
            <p:ph type="sldNum" sz="quarter" idx="11"/>
          </p:nvPr>
        </p:nvSpPr>
        <p:spPr/>
        <p:txBody>
          <a:bodyPr/>
          <a:lstStyle>
            <a:lvl1pPr>
              <a:defRPr>
                <a:latin typeface="+mn-lt"/>
              </a:defRPr>
            </a:lvl1pPr>
          </a:lstStyle>
          <a:p>
            <a:pPr>
              <a:defRPr/>
            </a:pPr>
            <a:fld id="{001F1A45-7051-4174-99E7-E1850C8115E5}" type="slidenum">
              <a:rPr lang="en-US" altLang="ja-JP"/>
              <a:pPr>
                <a:defRPr/>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xfrm>
            <a:off x="1258888" y="6524625"/>
            <a:ext cx="2159000" cy="333375"/>
          </a:xfrm>
          <a:prstGeom prst="rect">
            <a:avLst/>
          </a:prstGeom>
        </p:spPr>
        <p:txBody>
          <a:bodyPr/>
          <a:lstStyle>
            <a:lvl1pPr>
              <a:defRPr/>
            </a:lvl1pPr>
          </a:lstStyle>
          <a:p>
            <a:pPr>
              <a:defRPr/>
            </a:pPr>
            <a:r>
              <a:rPr lang="en-US" altLang="ja-JP" smtClean="0"/>
              <a:t>© NEC EUrope Ltd.</a:t>
            </a:r>
            <a:endParaRPr lang="en-US" altLang="ja-JP"/>
          </a:p>
        </p:txBody>
      </p:sp>
      <p:sp>
        <p:nvSpPr>
          <p:cNvPr id="8" name="Rectangle 6"/>
          <p:cNvSpPr>
            <a:spLocks noGrp="1" noChangeArrowheads="1"/>
          </p:cNvSpPr>
          <p:nvPr>
            <p:ph type="sldNum" sz="quarter" idx="11"/>
          </p:nvPr>
        </p:nvSpPr>
        <p:spPr/>
        <p:txBody>
          <a:bodyPr/>
          <a:lstStyle>
            <a:lvl1pPr>
              <a:defRPr>
                <a:latin typeface="+mn-lt"/>
              </a:defRPr>
            </a:lvl1pPr>
          </a:lstStyle>
          <a:p>
            <a:pPr>
              <a:defRPr/>
            </a:pPr>
            <a:fld id="{9241EC29-737E-4B93-9EC3-D029179B4AE2}" type="slidenum">
              <a:rPr lang="en-US" altLang="ja-JP"/>
              <a:pPr>
                <a:defRPr/>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xfrm>
            <a:off x="1258888" y="6524625"/>
            <a:ext cx="2159000" cy="333375"/>
          </a:xfrm>
          <a:prstGeom prst="rect">
            <a:avLst/>
          </a:prstGeom>
        </p:spPr>
        <p:txBody>
          <a:bodyPr/>
          <a:lstStyle>
            <a:lvl1pPr>
              <a:defRPr/>
            </a:lvl1pPr>
          </a:lstStyle>
          <a:p>
            <a:pPr>
              <a:defRPr/>
            </a:pPr>
            <a:r>
              <a:rPr lang="en-US" altLang="ja-JP" smtClean="0"/>
              <a:t>© NEC EUrope Ltd.</a:t>
            </a:r>
            <a:endParaRPr lang="en-US" altLang="ja-JP"/>
          </a:p>
        </p:txBody>
      </p:sp>
      <p:sp>
        <p:nvSpPr>
          <p:cNvPr id="4" name="Rectangle 6"/>
          <p:cNvSpPr>
            <a:spLocks noGrp="1" noChangeArrowheads="1"/>
          </p:cNvSpPr>
          <p:nvPr>
            <p:ph type="sldNum" sz="quarter" idx="11"/>
          </p:nvPr>
        </p:nvSpPr>
        <p:spPr/>
        <p:txBody>
          <a:bodyPr/>
          <a:lstStyle>
            <a:lvl1pPr>
              <a:defRPr>
                <a:latin typeface="+mn-lt"/>
              </a:defRPr>
            </a:lvl1pPr>
          </a:lstStyle>
          <a:p>
            <a:pPr>
              <a:defRPr/>
            </a:pPr>
            <a:fld id="{DFB30BFD-BCD7-42DD-919D-396576B13D29}" type="slidenum">
              <a:rPr lang="en-US" altLang="ja-JP"/>
              <a:pPr>
                <a:defRPr/>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0099"/>
                </a:solidFill>
                <a:latin typeface="Comic Sans MS" pitchFamily="66"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fld id="{6F69EC1A-10F7-4146-9A50-9EDE7E9A013F}"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1258888" y="6524625"/>
            <a:ext cx="2159000" cy="333375"/>
          </a:xfrm>
          <a:prstGeom prst="rect">
            <a:avLst/>
          </a:prstGeom>
        </p:spPr>
        <p:txBody>
          <a:bodyPr/>
          <a:lstStyle>
            <a:lvl1pPr>
              <a:defRPr/>
            </a:lvl1pPr>
          </a:lstStyle>
          <a:p>
            <a:pPr>
              <a:defRPr/>
            </a:pPr>
            <a:r>
              <a:rPr lang="en-US" altLang="ja-JP" smtClean="0"/>
              <a:t>© NEC EUrope Ltd.</a:t>
            </a:r>
            <a:endParaRPr lang="en-US" altLang="ja-JP"/>
          </a:p>
        </p:txBody>
      </p:sp>
      <p:sp>
        <p:nvSpPr>
          <p:cNvPr id="3" name="Rectangle 6"/>
          <p:cNvSpPr>
            <a:spLocks noGrp="1" noChangeArrowheads="1"/>
          </p:cNvSpPr>
          <p:nvPr>
            <p:ph type="sldNum" sz="quarter" idx="11"/>
          </p:nvPr>
        </p:nvSpPr>
        <p:spPr/>
        <p:txBody>
          <a:bodyPr/>
          <a:lstStyle>
            <a:lvl1pPr>
              <a:defRPr>
                <a:latin typeface="+mn-lt"/>
              </a:defRPr>
            </a:lvl1pPr>
          </a:lstStyle>
          <a:p>
            <a:pPr>
              <a:defRPr/>
            </a:pPr>
            <a:fld id="{5DC31B11-7AD7-4CCC-BEDC-15EBDA20BB74}" type="slidenum">
              <a:rPr lang="en-US" altLang="ja-JP"/>
              <a:pPr>
                <a:defRPr/>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xfrm>
            <a:off x="1258888" y="6524625"/>
            <a:ext cx="2159000" cy="333375"/>
          </a:xfrm>
          <a:prstGeom prst="rect">
            <a:avLst/>
          </a:prstGeom>
        </p:spPr>
        <p:txBody>
          <a:bodyPr/>
          <a:lstStyle>
            <a:lvl1pPr>
              <a:defRPr/>
            </a:lvl1pPr>
          </a:lstStyle>
          <a:p>
            <a:pPr>
              <a:defRPr/>
            </a:pPr>
            <a:r>
              <a:rPr lang="en-US" altLang="ja-JP" smtClean="0"/>
              <a:t>© NEC EUrope Ltd.</a:t>
            </a:r>
            <a:endParaRPr lang="en-US" altLang="ja-JP"/>
          </a:p>
        </p:txBody>
      </p:sp>
      <p:sp>
        <p:nvSpPr>
          <p:cNvPr id="6" name="Rectangle 6"/>
          <p:cNvSpPr>
            <a:spLocks noGrp="1" noChangeArrowheads="1"/>
          </p:cNvSpPr>
          <p:nvPr>
            <p:ph type="sldNum" sz="quarter" idx="11"/>
          </p:nvPr>
        </p:nvSpPr>
        <p:spPr/>
        <p:txBody>
          <a:bodyPr/>
          <a:lstStyle>
            <a:lvl1pPr>
              <a:defRPr>
                <a:latin typeface="+mn-lt"/>
              </a:defRPr>
            </a:lvl1pPr>
          </a:lstStyle>
          <a:p>
            <a:pPr>
              <a:defRPr/>
            </a:pPr>
            <a:fld id="{8D83CB04-EACE-4241-9B14-C3910326442A}" type="slidenum">
              <a:rPr lang="en-US" altLang="ja-JP"/>
              <a:pPr>
                <a:defRPr/>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xfrm>
            <a:off x="1258888" y="6524625"/>
            <a:ext cx="2159000" cy="333375"/>
          </a:xfrm>
          <a:prstGeom prst="rect">
            <a:avLst/>
          </a:prstGeom>
        </p:spPr>
        <p:txBody>
          <a:bodyPr/>
          <a:lstStyle>
            <a:lvl1pPr>
              <a:defRPr/>
            </a:lvl1pPr>
          </a:lstStyle>
          <a:p>
            <a:pPr>
              <a:defRPr/>
            </a:pPr>
            <a:r>
              <a:rPr lang="en-US" altLang="ja-JP" smtClean="0"/>
              <a:t>© NEC EUrope Ltd.</a:t>
            </a:r>
            <a:endParaRPr lang="en-US" altLang="ja-JP"/>
          </a:p>
        </p:txBody>
      </p:sp>
      <p:sp>
        <p:nvSpPr>
          <p:cNvPr id="6" name="Rectangle 6"/>
          <p:cNvSpPr>
            <a:spLocks noGrp="1" noChangeArrowheads="1"/>
          </p:cNvSpPr>
          <p:nvPr>
            <p:ph type="sldNum" sz="quarter" idx="11"/>
          </p:nvPr>
        </p:nvSpPr>
        <p:spPr/>
        <p:txBody>
          <a:bodyPr/>
          <a:lstStyle>
            <a:lvl1pPr>
              <a:defRPr>
                <a:latin typeface="+mn-lt"/>
              </a:defRPr>
            </a:lvl1pPr>
          </a:lstStyle>
          <a:p>
            <a:pPr>
              <a:defRPr/>
            </a:pPr>
            <a:fld id="{1744DA2B-EE7D-496F-86DB-901897A0123A}" type="slidenum">
              <a:rPr lang="en-US" altLang="ja-JP"/>
              <a:pPr>
                <a:defRPr/>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1258888" y="6524625"/>
            <a:ext cx="2159000" cy="333375"/>
          </a:xfrm>
          <a:prstGeom prst="rect">
            <a:avLst/>
          </a:prstGeom>
        </p:spPr>
        <p:txBody>
          <a:bodyPr/>
          <a:lstStyle>
            <a:lvl1pPr>
              <a:defRPr/>
            </a:lvl1pPr>
          </a:lstStyle>
          <a:p>
            <a:pPr>
              <a:defRPr/>
            </a:pPr>
            <a:r>
              <a:rPr lang="en-US" altLang="ja-JP" smtClean="0"/>
              <a:t>© NEC EUrope Ltd.</a:t>
            </a:r>
            <a:endParaRPr lang="en-US" altLang="ja-JP"/>
          </a:p>
        </p:txBody>
      </p:sp>
      <p:sp>
        <p:nvSpPr>
          <p:cNvPr id="5" name="Rectangle 6"/>
          <p:cNvSpPr>
            <a:spLocks noGrp="1" noChangeArrowheads="1"/>
          </p:cNvSpPr>
          <p:nvPr>
            <p:ph type="sldNum" sz="quarter" idx="11"/>
          </p:nvPr>
        </p:nvSpPr>
        <p:spPr/>
        <p:txBody>
          <a:bodyPr/>
          <a:lstStyle>
            <a:lvl1pPr>
              <a:defRPr>
                <a:latin typeface="+mn-lt"/>
              </a:defRPr>
            </a:lvl1pPr>
          </a:lstStyle>
          <a:p>
            <a:pPr>
              <a:defRPr/>
            </a:pPr>
            <a:fld id="{D3DFB08D-BBA6-4B6E-98D3-A8CA8FD70FFA}" type="slidenum">
              <a:rPr lang="en-US" altLang="ja-JP"/>
              <a:pPr>
                <a:defRPr/>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5888"/>
            <a:ext cx="2209800" cy="6121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115888"/>
            <a:ext cx="6477000" cy="612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1258888" y="6524625"/>
            <a:ext cx="2159000" cy="333375"/>
          </a:xfrm>
          <a:prstGeom prst="rect">
            <a:avLst/>
          </a:prstGeom>
        </p:spPr>
        <p:txBody>
          <a:bodyPr/>
          <a:lstStyle>
            <a:lvl1pPr>
              <a:defRPr/>
            </a:lvl1pPr>
          </a:lstStyle>
          <a:p>
            <a:pPr>
              <a:defRPr/>
            </a:pPr>
            <a:r>
              <a:rPr lang="en-US" altLang="ja-JP" smtClean="0"/>
              <a:t>© NEC EUrope Ltd.</a:t>
            </a:r>
            <a:endParaRPr lang="en-US" altLang="ja-JP"/>
          </a:p>
        </p:txBody>
      </p:sp>
      <p:sp>
        <p:nvSpPr>
          <p:cNvPr id="5" name="Rectangle 6"/>
          <p:cNvSpPr>
            <a:spLocks noGrp="1" noChangeArrowheads="1"/>
          </p:cNvSpPr>
          <p:nvPr>
            <p:ph type="sldNum" sz="quarter" idx="11"/>
          </p:nvPr>
        </p:nvSpPr>
        <p:spPr/>
        <p:txBody>
          <a:bodyPr/>
          <a:lstStyle>
            <a:lvl1pPr>
              <a:defRPr>
                <a:latin typeface="+mn-lt"/>
              </a:defRPr>
            </a:lvl1pPr>
          </a:lstStyle>
          <a:p>
            <a:pPr>
              <a:defRPr/>
            </a:pPr>
            <a:fld id="{7CA1DBEA-47A2-44E1-8973-DD818FD4E950}" type="slidenum">
              <a:rPr lang="en-US" altLang="ja-JP"/>
              <a:pPr>
                <a:defRPr/>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52400" y="115888"/>
            <a:ext cx="8839200" cy="53975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152400" y="981075"/>
            <a:ext cx="8839200" cy="5256213"/>
          </a:xfrm>
        </p:spPr>
        <p:txBody>
          <a:bodyPr/>
          <a:lstStyle/>
          <a:p>
            <a:pPr lvl="0"/>
            <a:r>
              <a:rPr lang="en-US" noProof="0" smtClean="0"/>
              <a:t>Click icon to add chart</a:t>
            </a:r>
            <a:endParaRPr lang="en-US" noProof="0"/>
          </a:p>
        </p:txBody>
      </p:sp>
      <p:sp>
        <p:nvSpPr>
          <p:cNvPr id="4" name="Rectangle 5"/>
          <p:cNvSpPr>
            <a:spLocks noGrp="1" noChangeArrowheads="1"/>
          </p:cNvSpPr>
          <p:nvPr>
            <p:ph type="ftr" sz="quarter" idx="10"/>
          </p:nvPr>
        </p:nvSpPr>
        <p:spPr>
          <a:xfrm>
            <a:off x="1258888" y="6524625"/>
            <a:ext cx="2159000" cy="333375"/>
          </a:xfrm>
          <a:prstGeom prst="rect">
            <a:avLst/>
          </a:prstGeom>
        </p:spPr>
        <p:txBody>
          <a:bodyPr/>
          <a:lstStyle>
            <a:lvl1pPr>
              <a:defRPr/>
            </a:lvl1pPr>
          </a:lstStyle>
          <a:p>
            <a:pPr>
              <a:defRPr/>
            </a:pPr>
            <a:r>
              <a:rPr lang="en-US" altLang="ja-JP" smtClean="0"/>
              <a:t>© NEC EUrope Ltd.</a:t>
            </a:r>
            <a:endParaRPr lang="en-US" altLang="ja-JP"/>
          </a:p>
        </p:txBody>
      </p:sp>
      <p:sp>
        <p:nvSpPr>
          <p:cNvPr id="5" name="Rectangle 6"/>
          <p:cNvSpPr>
            <a:spLocks noGrp="1" noChangeArrowheads="1"/>
          </p:cNvSpPr>
          <p:nvPr>
            <p:ph type="sldNum" sz="quarter" idx="11"/>
          </p:nvPr>
        </p:nvSpPr>
        <p:spPr/>
        <p:txBody>
          <a:bodyPr/>
          <a:lstStyle>
            <a:lvl1pPr>
              <a:defRPr>
                <a:latin typeface="+mn-lt"/>
              </a:defRPr>
            </a:lvl1pPr>
          </a:lstStyle>
          <a:p>
            <a:pPr>
              <a:defRPr/>
            </a:pPr>
            <a:fld id="{C84AEFD1-24CC-49D6-9337-38E9ABFE9602}" type="slidenum">
              <a:rPr lang="en-US" altLang="ja-JP"/>
              <a:pPr>
                <a:defRPr/>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2400" y="115888"/>
            <a:ext cx="8839200" cy="53975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52400" y="981075"/>
            <a:ext cx="8839200" cy="5256213"/>
          </a:xfrm>
        </p:spPr>
        <p:txBody>
          <a:bodyPr/>
          <a:lstStyle/>
          <a:p>
            <a:pPr lvl="0"/>
            <a:r>
              <a:rPr lang="en-US" noProof="0" smtClean="0"/>
              <a:t>Click icon to add table</a:t>
            </a:r>
            <a:endParaRPr lang="en-US" noProof="0"/>
          </a:p>
        </p:txBody>
      </p:sp>
      <p:sp>
        <p:nvSpPr>
          <p:cNvPr id="4" name="Rectangle 5"/>
          <p:cNvSpPr>
            <a:spLocks noGrp="1" noChangeArrowheads="1"/>
          </p:cNvSpPr>
          <p:nvPr>
            <p:ph type="ftr" sz="quarter" idx="10"/>
          </p:nvPr>
        </p:nvSpPr>
        <p:spPr>
          <a:xfrm>
            <a:off x="1258888" y="6524625"/>
            <a:ext cx="2159000" cy="333375"/>
          </a:xfrm>
          <a:prstGeom prst="rect">
            <a:avLst/>
          </a:prstGeom>
        </p:spPr>
        <p:txBody>
          <a:bodyPr/>
          <a:lstStyle>
            <a:lvl1pPr>
              <a:defRPr/>
            </a:lvl1pPr>
          </a:lstStyle>
          <a:p>
            <a:pPr>
              <a:defRPr/>
            </a:pPr>
            <a:r>
              <a:rPr lang="en-US" altLang="ja-JP" smtClean="0"/>
              <a:t>© NEC EUrope Ltd.</a:t>
            </a:r>
            <a:endParaRPr lang="en-US" altLang="ja-JP"/>
          </a:p>
        </p:txBody>
      </p:sp>
      <p:sp>
        <p:nvSpPr>
          <p:cNvPr id="5" name="Rectangle 6"/>
          <p:cNvSpPr>
            <a:spLocks noGrp="1" noChangeArrowheads="1"/>
          </p:cNvSpPr>
          <p:nvPr>
            <p:ph type="sldNum" sz="quarter" idx="11"/>
          </p:nvPr>
        </p:nvSpPr>
        <p:spPr/>
        <p:txBody>
          <a:bodyPr/>
          <a:lstStyle>
            <a:lvl1pPr>
              <a:defRPr>
                <a:latin typeface="+mn-lt"/>
              </a:defRPr>
            </a:lvl1pPr>
          </a:lstStyle>
          <a:p>
            <a:pPr>
              <a:defRPr/>
            </a:pPr>
            <a:fld id="{57E8BFC6-FFD2-40EA-ACAA-787690B49708}" type="slidenum">
              <a:rPr lang="en-US" altLang="ja-JP"/>
              <a:pPr>
                <a:defRPr/>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PPT_7th_0707_high_タイトル_001_200"/>
          <p:cNvPicPr>
            <a:picLocks noChangeAspect="1" noChangeArrowheads="1"/>
          </p:cNvPicPr>
          <p:nvPr userDrawn="1"/>
        </p:nvPicPr>
        <p:blipFill>
          <a:blip r:embed="rId2" cstate="print"/>
          <a:srcRect/>
          <a:stretch>
            <a:fillRect/>
          </a:stretch>
        </p:blipFill>
        <p:spPr bwMode="auto">
          <a:xfrm>
            <a:off x="0" y="0"/>
            <a:ext cx="9144000" cy="3127375"/>
          </a:xfrm>
          <a:prstGeom prst="rect">
            <a:avLst/>
          </a:prstGeom>
          <a:noFill/>
          <a:ln w="9525">
            <a:noFill/>
            <a:miter lim="800000"/>
            <a:headEnd/>
            <a:tailEnd/>
          </a:ln>
        </p:spPr>
      </p:pic>
      <p:sp>
        <p:nvSpPr>
          <p:cNvPr id="6147" name="Rectangle 3"/>
          <p:cNvSpPr>
            <a:spLocks noGrp="1" noChangeArrowheads="1"/>
          </p:cNvSpPr>
          <p:nvPr>
            <p:ph type="ctrTitle"/>
          </p:nvPr>
        </p:nvSpPr>
        <p:spPr>
          <a:xfrm>
            <a:off x="250825" y="2276475"/>
            <a:ext cx="8642350" cy="1873250"/>
          </a:xfrm>
        </p:spPr>
        <p:txBody>
          <a:bodyPr lIns="91440" rIns="91440"/>
          <a:lstStyle>
            <a:lvl1pPr algn="ctr">
              <a:defRPr sz="3600"/>
            </a:lvl1pPr>
          </a:lstStyle>
          <a:p>
            <a:r>
              <a:rPr lang="en-US" altLang="ja-JP"/>
              <a:t>Click to edit Master title style</a:t>
            </a:r>
          </a:p>
        </p:txBody>
      </p:sp>
      <p:sp>
        <p:nvSpPr>
          <p:cNvPr id="6148" name="Rectangle 4"/>
          <p:cNvSpPr>
            <a:spLocks noGrp="1" noChangeArrowheads="1"/>
          </p:cNvSpPr>
          <p:nvPr>
            <p:ph type="subTitle" idx="1"/>
          </p:nvPr>
        </p:nvSpPr>
        <p:spPr>
          <a:xfrm>
            <a:off x="250825" y="4292600"/>
            <a:ext cx="8642350" cy="1752600"/>
          </a:xfrm>
        </p:spPr>
        <p:txBody>
          <a:bodyPr anchor="ctr"/>
          <a:lstStyle>
            <a:lvl1pPr marL="0" indent="0" algn="ctr">
              <a:buFont typeface="Arial" charset="0"/>
              <a:buNone/>
              <a:defRPr sz="2000"/>
            </a:lvl1pPr>
          </a:lstStyle>
          <a:p>
            <a:r>
              <a:rPr lang="en-US" altLang="ja-JP"/>
              <a:t>Click to edit Submaster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1"/>
          </p:nvPr>
        </p:nvSpPr>
        <p:spPr/>
        <p:txBody>
          <a:bodyPr/>
          <a:lstStyle>
            <a:lvl1pPr fontAlgn="auto">
              <a:spcBef>
                <a:spcPts val="0"/>
              </a:spcBef>
              <a:spcAft>
                <a:spcPts val="0"/>
              </a:spcAft>
              <a:defRPr kumimoji="0" b="0"/>
            </a:lvl1pPr>
          </a:lstStyle>
          <a:p>
            <a:pPr>
              <a:defRPr/>
            </a:pPr>
            <a:r>
              <a:rPr lang="en-US" altLang="ja-JP"/>
              <a:t>Page </a:t>
            </a:r>
            <a:fld id="{B2D05ABC-0C87-4471-8755-B42445E23BB5}" type="slidenum">
              <a:rPr lang="en-US" altLang="ja-JP"/>
              <a:pPr>
                <a:defRPr/>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a:xfrm>
            <a:off x="1258888" y="6524625"/>
            <a:ext cx="2159000" cy="333375"/>
          </a:xfrm>
          <a:prstGeom prst="rect">
            <a:avLst/>
          </a:prstGeom>
        </p:spPr>
        <p:txBody>
          <a:bodyPr/>
          <a:lstStyle>
            <a:lvl1pPr fontAlgn="auto">
              <a:spcBef>
                <a:spcPts val="0"/>
              </a:spcBef>
              <a:spcAft>
                <a:spcPts val="0"/>
              </a:spcAft>
              <a:defRPr kumimoji="0"/>
            </a:lvl1pPr>
          </a:lstStyle>
          <a:p>
            <a:pPr>
              <a:defRPr/>
            </a:pPr>
            <a:r>
              <a:rPr lang="en-US" altLang="ja-JP" smtClean="0"/>
              <a:t>© NEC EUrope Ltd.</a:t>
            </a:r>
            <a:endParaRPr lang="en-US" altLang="ja-JP"/>
          </a:p>
        </p:txBody>
      </p:sp>
      <p:sp>
        <p:nvSpPr>
          <p:cNvPr id="5" name="Slide Number Placeholder 4"/>
          <p:cNvSpPr>
            <a:spLocks noGrp="1"/>
          </p:cNvSpPr>
          <p:nvPr>
            <p:ph type="sldNum" sz="quarter" idx="11"/>
          </p:nvPr>
        </p:nvSpPr>
        <p:spPr/>
        <p:txBody>
          <a:bodyPr/>
          <a:lstStyle>
            <a:lvl1pPr fontAlgn="auto">
              <a:spcBef>
                <a:spcPts val="0"/>
              </a:spcBef>
              <a:spcAft>
                <a:spcPts val="0"/>
              </a:spcAft>
              <a:defRPr kumimoji="0" b="0"/>
            </a:lvl1pPr>
          </a:lstStyle>
          <a:p>
            <a:pPr>
              <a:defRPr/>
            </a:pPr>
            <a:r>
              <a:rPr lang="en-US" altLang="ja-JP"/>
              <a:t>Page </a:t>
            </a:r>
            <a:fld id="{C42B1B6C-7E84-41D6-9915-2446E0C107E0}" type="slidenum">
              <a:rPr lang="en-US" altLang="ja-JP"/>
              <a:pPr>
                <a:defRPr/>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fld id="{6EF0546B-384B-4D00-B3C3-93ECE97F671A}"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 y="981075"/>
            <a:ext cx="4343400" cy="5256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81075"/>
            <a:ext cx="4343400" cy="5256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a:xfrm>
            <a:off x="1258888" y="6524625"/>
            <a:ext cx="2159000" cy="333375"/>
          </a:xfrm>
          <a:prstGeom prst="rect">
            <a:avLst/>
          </a:prstGeom>
        </p:spPr>
        <p:txBody>
          <a:bodyPr/>
          <a:lstStyle>
            <a:lvl1pPr fontAlgn="auto">
              <a:spcBef>
                <a:spcPts val="0"/>
              </a:spcBef>
              <a:spcAft>
                <a:spcPts val="0"/>
              </a:spcAft>
              <a:defRPr kumimoji="0"/>
            </a:lvl1pPr>
          </a:lstStyle>
          <a:p>
            <a:pPr>
              <a:defRPr/>
            </a:pPr>
            <a:r>
              <a:rPr lang="en-US" altLang="ja-JP" smtClean="0"/>
              <a:t>© NEC EUrope Ltd.</a:t>
            </a:r>
            <a:endParaRPr lang="en-US" altLang="ja-JP"/>
          </a:p>
        </p:txBody>
      </p:sp>
      <p:sp>
        <p:nvSpPr>
          <p:cNvPr id="6" name="Slide Number Placeholder 5"/>
          <p:cNvSpPr>
            <a:spLocks noGrp="1"/>
          </p:cNvSpPr>
          <p:nvPr>
            <p:ph type="sldNum" sz="quarter" idx="11"/>
          </p:nvPr>
        </p:nvSpPr>
        <p:spPr/>
        <p:txBody>
          <a:bodyPr/>
          <a:lstStyle>
            <a:lvl1pPr fontAlgn="auto">
              <a:spcBef>
                <a:spcPts val="0"/>
              </a:spcBef>
              <a:spcAft>
                <a:spcPts val="0"/>
              </a:spcAft>
              <a:defRPr kumimoji="0" b="0"/>
            </a:lvl1pPr>
          </a:lstStyle>
          <a:p>
            <a:pPr>
              <a:defRPr/>
            </a:pPr>
            <a:r>
              <a:rPr lang="en-US" altLang="ja-JP"/>
              <a:t>Page </a:t>
            </a:r>
            <a:fld id="{CB18A58F-B2C8-49FA-8E49-8A8D494D415F}" type="slidenum">
              <a:rPr lang="en-US" altLang="ja-JP"/>
              <a:pPr>
                <a:defRPr/>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a:xfrm>
            <a:off x="1258888" y="6524625"/>
            <a:ext cx="2159000" cy="333375"/>
          </a:xfrm>
          <a:prstGeom prst="rect">
            <a:avLst/>
          </a:prstGeom>
        </p:spPr>
        <p:txBody>
          <a:bodyPr/>
          <a:lstStyle>
            <a:lvl1pPr fontAlgn="auto">
              <a:spcBef>
                <a:spcPts val="0"/>
              </a:spcBef>
              <a:spcAft>
                <a:spcPts val="0"/>
              </a:spcAft>
              <a:defRPr kumimoji="0"/>
            </a:lvl1pPr>
          </a:lstStyle>
          <a:p>
            <a:pPr>
              <a:defRPr/>
            </a:pPr>
            <a:r>
              <a:rPr lang="en-US" altLang="ja-JP" smtClean="0"/>
              <a:t>© NEC EUrope Ltd.</a:t>
            </a:r>
            <a:endParaRPr lang="en-US" altLang="ja-JP"/>
          </a:p>
        </p:txBody>
      </p:sp>
      <p:sp>
        <p:nvSpPr>
          <p:cNvPr id="8" name="Slide Number Placeholder 7"/>
          <p:cNvSpPr>
            <a:spLocks noGrp="1"/>
          </p:cNvSpPr>
          <p:nvPr>
            <p:ph type="sldNum" sz="quarter" idx="11"/>
          </p:nvPr>
        </p:nvSpPr>
        <p:spPr/>
        <p:txBody>
          <a:bodyPr/>
          <a:lstStyle>
            <a:lvl1pPr fontAlgn="auto">
              <a:spcBef>
                <a:spcPts val="0"/>
              </a:spcBef>
              <a:spcAft>
                <a:spcPts val="0"/>
              </a:spcAft>
              <a:defRPr kumimoji="0" b="0"/>
            </a:lvl1pPr>
          </a:lstStyle>
          <a:p>
            <a:pPr>
              <a:defRPr/>
            </a:pPr>
            <a:r>
              <a:rPr lang="en-US" altLang="ja-JP"/>
              <a:t>Page </a:t>
            </a:r>
            <a:fld id="{86A5D7EC-C54E-47DA-A9F1-99B27339517B}" type="slidenum">
              <a:rPr lang="en-US" altLang="ja-JP"/>
              <a:pPr>
                <a:defRPr/>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a:xfrm>
            <a:off x="1258888" y="6524625"/>
            <a:ext cx="2159000" cy="333375"/>
          </a:xfrm>
          <a:prstGeom prst="rect">
            <a:avLst/>
          </a:prstGeom>
        </p:spPr>
        <p:txBody>
          <a:bodyPr/>
          <a:lstStyle>
            <a:lvl1pPr fontAlgn="auto">
              <a:spcBef>
                <a:spcPts val="0"/>
              </a:spcBef>
              <a:spcAft>
                <a:spcPts val="0"/>
              </a:spcAft>
              <a:defRPr kumimoji="0"/>
            </a:lvl1pPr>
          </a:lstStyle>
          <a:p>
            <a:pPr>
              <a:defRPr/>
            </a:pPr>
            <a:r>
              <a:rPr lang="en-US" altLang="ja-JP" smtClean="0"/>
              <a:t>© NEC EUrope Ltd.</a:t>
            </a:r>
            <a:endParaRPr lang="en-US" altLang="ja-JP"/>
          </a:p>
        </p:txBody>
      </p:sp>
      <p:sp>
        <p:nvSpPr>
          <p:cNvPr id="4" name="Slide Number Placeholder 3"/>
          <p:cNvSpPr>
            <a:spLocks noGrp="1"/>
          </p:cNvSpPr>
          <p:nvPr>
            <p:ph type="sldNum" sz="quarter" idx="11"/>
          </p:nvPr>
        </p:nvSpPr>
        <p:spPr/>
        <p:txBody>
          <a:bodyPr/>
          <a:lstStyle>
            <a:lvl1pPr fontAlgn="auto">
              <a:spcBef>
                <a:spcPts val="0"/>
              </a:spcBef>
              <a:spcAft>
                <a:spcPts val="0"/>
              </a:spcAft>
              <a:defRPr kumimoji="0" b="0"/>
            </a:lvl1pPr>
          </a:lstStyle>
          <a:p>
            <a:pPr>
              <a:defRPr/>
            </a:pPr>
            <a:r>
              <a:rPr lang="en-US" altLang="ja-JP"/>
              <a:t>Page </a:t>
            </a:r>
            <a:fld id="{6340C3CC-F136-44C2-BFB4-9F00EB6E3528}" type="slidenum">
              <a:rPr lang="en-US" altLang="ja-JP"/>
              <a:pPr>
                <a:defRPr/>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a:xfrm>
            <a:off x="1258888" y="6524625"/>
            <a:ext cx="2159000" cy="333375"/>
          </a:xfrm>
          <a:prstGeom prst="rect">
            <a:avLst/>
          </a:prstGeom>
        </p:spPr>
        <p:txBody>
          <a:bodyPr/>
          <a:lstStyle>
            <a:lvl1pPr fontAlgn="auto">
              <a:spcBef>
                <a:spcPts val="0"/>
              </a:spcBef>
              <a:spcAft>
                <a:spcPts val="0"/>
              </a:spcAft>
              <a:defRPr kumimoji="0"/>
            </a:lvl1pPr>
          </a:lstStyle>
          <a:p>
            <a:pPr>
              <a:defRPr/>
            </a:pPr>
            <a:r>
              <a:rPr lang="en-US" altLang="ja-JP" smtClean="0"/>
              <a:t>© NEC EUrope Ltd.</a:t>
            </a:r>
            <a:endParaRPr lang="en-US" altLang="ja-JP"/>
          </a:p>
        </p:txBody>
      </p:sp>
      <p:sp>
        <p:nvSpPr>
          <p:cNvPr id="3" name="Slide Number Placeholder 2"/>
          <p:cNvSpPr>
            <a:spLocks noGrp="1"/>
          </p:cNvSpPr>
          <p:nvPr>
            <p:ph type="sldNum" sz="quarter" idx="11"/>
          </p:nvPr>
        </p:nvSpPr>
        <p:spPr/>
        <p:txBody>
          <a:bodyPr/>
          <a:lstStyle>
            <a:lvl1pPr fontAlgn="auto">
              <a:spcBef>
                <a:spcPts val="0"/>
              </a:spcBef>
              <a:spcAft>
                <a:spcPts val="0"/>
              </a:spcAft>
              <a:defRPr kumimoji="0" b="0"/>
            </a:lvl1pPr>
          </a:lstStyle>
          <a:p>
            <a:pPr>
              <a:defRPr/>
            </a:pPr>
            <a:r>
              <a:rPr lang="en-US" altLang="ja-JP"/>
              <a:t>Page </a:t>
            </a:r>
            <a:fld id="{675D844A-B716-487A-88E9-3AAF689DD1D1}" type="slidenum">
              <a:rPr lang="en-US" altLang="ja-JP"/>
              <a:pPr>
                <a:defRPr/>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a:xfrm>
            <a:off x="1258888" y="6524625"/>
            <a:ext cx="2159000" cy="333375"/>
          </a:xfrm>
          <a:prstGeom prst="rect">
            <a:avLst/>
          </a:prstGeom>
        </p:spPr>
        <p:txBody>
          <a:bodyPr/>
          <a:lstStyle>
            <a:lvl1pPr fontAlgn="auto">
              <a:spcBef>
                <a:spcPts val="0"/>
              </a:spcBef>
              <a:spcAft>
                <a:spcPts val="0"/>
              </a:spcAft>
              <a:defRPr kumimoji="0"/>
            </a:lvl1pPr>
          </a:lstStyle>
          <a:p>
            <a:pPr>
              <a:defRPr/>
            </a:pPr>
            <a:r>
              <a:rPr lang="en-US" altLang="ja-JP" smtClean="0"/>
              <a:t>© NEC EUrope Ltd.</a:t>
            </a:r>
            <a:endParaRPr lang="en-US" altLang="ja-JP"/>
          </a:p>
        </p:txBody>
      </p:sp>
      <p:sp>
        <p:nvSpPr>
          <p:cNvPr id="6" name="Slide Number Placeholder 5"/>
          <p:cNvSpPr>
            <a:spLocks noGrp="1"/>
          </p:cNvSpPr>
          <p:nvPr>
            <p:ph type="sldNum" sz="quarter" idx="11"/>
          </p:nvPr>
        </p:nvSpPr>
        <p:spPr/>
        <p:txBody>
          <a:bodyPr/>
          <a:lstStyle>
            <a:lvl1pPr fontAlgn="auto">
              <a:spcBef>
                <a:spcPts val="0"/>
              </a:spcBef>
              <a:spcAft>
                <a:spcPts val="0"/>
              </a:spcAft>
              <a:defRPr kumimoji="0" b="0"/>
            </a:lvl1pPr>
          </a:lstStyle>
          <a:p>
            <a:pPr>
              <a:defRPr/>
            </a:pPr>
            <a:r>
              <a:rPr lang="en-US" altLang="ja-JP"/>
              <a:t>Page </a:t>
            </a:r>
            <a:fld id="{3A13D4D6-3180-43E0-9D5A-0A832D863FBC}" type="slidenum">
              <a:rPr lang="en-US" altLang="ja-JP"/>
              <a:pPr>
                <a:defRPr/>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a:xfrm>
            <a:off x="1258888" y="6524625"/>
            <a:ext cx="2159000" cy="333375"/>
          </a:xfrm>
          <a:prstGeom prst="rect">
            <a:avLst/>
          </a:prstGeom>
        </p:spPr>
        <p:txBody>
          <a:bodyPr/>
          <a:lstStyle>
            <a:lvl1pPr fontAlgn="auto">
              <a:spcBef>
                <a:spcPts val="0"/>
              </a:spcBef>
              <a:spcAft>
                <a:spcPts val="0"/>
              </a:spcAft>
              <a:defRPr kumimoji="0"/>
            </a:lvl1pPr>
          </a:lstStyle>
          <a:p>
            <a:pPr>
              <a:defRPr/>
            </a:pPr>
            <a:r>
              <a:rPr lang="en-US" altLang="ja-JP" smtClean="0"/>
              <a:t>© NEC EUrope Ltd.</a:t>
            </a:r>
            <a:endParaRPr lang="en-US" altLang="ja-JP"/>
          </a:p>
        </p:txBody>
      </p:sp>
      <p:sp>
        <p:nvSpPr>
          <p:cNvPr id="6" name="Slide Number Placeholder 5"/>
          <p:cNvSpPr>
            <a:spLocks noGrp="1"/>
          </p:cNvSpPr>
          <p:nvPr>
            <p:ph type="sldNum" sz="quarter" idx="11"/>
          </p:nvPr>
        </p:nvSpPr>
        <p:spPr/>
        <p:txBody>
          <a:bodyPr/>
          <a:lstStyle>
            <a:lvl1pPr fontAlgn="auto">
              <a:spcBef>
                <a:spcPts val="0"/>
              </a:spcBef>
              <a:spcAft>
                <a:spcPts val="0"/>
              </a:spcAft>
              <a:defRPr kumimoji="0" b="0"/>
            </a:lvl1pPr>
          </a:lstStyle>
          <a:p>
            <a:pPr>
              <a:defRPr/>
            </a:pPr>
            <a:r>
              <a:rPr lang="en-US" altLang="ja-JP"/>
              <a:t>Page </a:t>
            </a:r>
            <a:fld id="{97522E88-6CA5-4266-8D08-3C4BFC9C4BA5}" type="slidenum">
              <a:rPr lang="en-US" altLang="ja-JP"/>
              <a:pPr>
                <a:defRPr/>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1258888" y="6524625"/>
            <a:ext cx="2159000" cy="333375"/>
          </a:xfrm>
          <a:prstGeom prst="rect">
            <a:avLst/>
          </a:prstGeom>
        </p:spPr>
        <p:txBody>
          <a:bodyPr/>
          <a:lstStyle>
            <a:lvl1pPr fontAlgn="auto">
              <a:spcBef>
                <a:spcPts val="0"/>
              </a:spcBef>
              <a:spcAft>
                <a:spcPts val="0"/>
              </a:spcAft>
              <a:defRPr kumimoji="0"/>
            </a:lvl1pPr>
          </a:lstStyle>
          <a:p>
            <a:pPr>
              <a:defRPr/>
            </a:pPr>
            <a:r>
              <a:rPr lang="en-US" altLang="ja-JP" smtClean="0"/>
              <a:t>© NEC EUrope Ltd.</a:t>
            </a:r>
            <a:endParaRPr lang="en-US" altLang="ja-JP"/>
          </a:p>
        </p:txBody>
      </p:sp>
      <p:sp>
        <p:nvSpPr>
          <p:cNvPr id="5" name="Slide Number Placeholder 4"/>
          <p:cNvSpPr>
            <a:spLocks noGrp="1"/>
          </p:cNvSpPr>
          <p:nvPr>
            <p:ph type="sldNum" sz="quarter" idx="11"/>
          </p:nvPr>
        </p:nvSpPr>
        <p:spPr/>
        <p:txBody>
          <a:bodyPr/>
          <a:lstStyle>
            <a:lvl1pPr fontAlgn="auto">
              <a:spcBef>
                <a:spcPts val="0"/>
              </a:spcBef>
              <a:spcAft>
                <a:spcPts val="0"/>
              </a:spcAft>
              <a:defRPr kumimoji="0" b="0"/>
            </a:lvl1pPr>
          </a:lstStyle>
          <a:p>
            <a:pPr>
              <a:defRPr/>
            </a:pPr>
            <a:r>
              <a:rPr lang="en-US" altLang="ja-JP"/>
              <a:t>Page </a:t>
            </a:r>
            <a:fld id="{5FDE5280-1419-4635-8601-A3671871D531}" type="slidenum">
              <a:rPr lang="en-US" altLang="ja-JP"/>
              <a:pPr>
                <a:defRPr/>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5888"/>
            <a:ext cx="2209800" cy="6121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115888"/>
            <a:ext cx="6477000" cy="612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1258888" y="6524625"/>
            <a:ext cx="2159000" cy="333375"/>
          </a:xfrm>
          <a:prstGeom prst="rect">
            <a:avLst/>
          </a:prstGeom>
        </p:spPr>
        <p:txBody>
          <a:bodyPr/>
          <a:lstStyle>
            <a:lvl1pPr fontAlgn="auto">
              <a:spcBef>
                <a:spcPts val="0"/>
              </a:spcBef>
              <a:spcAft>
                <a:spcPts val="0"/>
              </a:spcAft>
              <a:defRPr kumimoji="0"/>
            </a:lvl1pPr>
          </a:lstStyle>
          <a:p>
            <a:pPr>
              <a:defRPr/>
            </a:pPr>
            <a:r>
              <a:rPr lang="en-US" altLang="ja-JP" smtClean="0"/>
              <a:t>© NEC EUrope Ltd.</a:t>
            </a:r>
            <a:endParaRPr lang="en-US" altLang="ja-JP"/>
          </a:p>
        </p:txBody>
      </p:sp>
      <p:sp>
        <p:nvSpPr>
          <p:cNvPr id="5" name="Slide Number Placeholder 4"/>
          <p:cNvSpPr>
            <a:spLocks noGrp="1"/>
          </p:cNvSpPr>
          <p:nvPr>
            <p:ph type="sldNum" sz="quarter" idx="11"/>
          </p:nvPr>
        </p:nvSpPr>
        <p:spPr/>
        <p:txBody>
          <a:bodyPr/>
          <a:lstStyle>
            <a:lvl1pPr fontAlgn="auto">
              <a:spcBef>
                <a:spcPts val="0"/>
              </a:spcBef>
              <a:spcAft>
                <a:spcPts val="0"/>
              </a:spcAft>
              <a:defRPr kumimoji="0" b="0"/>
            </a:lvl1pPr>
          </a:lstStyle>
          <a:p>
            <a:pPr>
              <a:defRPr/>
            </a:pPr>
            <a:r>
              <a:rPr lang="en-US" altLang="ja-JP"/>
              <a:t>Page </a:t>
            </a:r>
            <a:fld id="{0A7B4D4B-1C20-42CC-BCC5-131F20C77F6A}" type="slidenum">
              <a:rPr lang="en-US" altLang="ja-JP"/>
              <a:pPr>
                <a:defRPr/>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52400" y="115888"/>
            <a:ext cx="8839200" cy="53975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152400" y="981075"/>
            <a:ext cx="8839200" cy="5256213"/>
          </a:xfrm>
        </p:spPr>
        <p:txBody>
          <a:bodyPr/>
          <a:lstStyle/>
          <a:p>
            <a:pPr lvl="0"/>
            <a:endParaRPr lang="en-US" noProof="0"/>
          </a:p>
        </p:txBody>
      </p:sp>
      <p:sp>
        <p:nvSpPr>
          <p:cNvPr id="4" name="Footer Placeholder 3"/>
          <p:cNvSpPr>
            <a:spLocks noGrp="1"/>
          </p:cNvSpPr>
          <p:nvPr>
            <p:ph type="ftr" sz="quarter" idx="10"/>
          </p:nvPr>
        </p:nvSpPr>
        <p:spPr>
          <a:xfrm>
            <a:off x="1258888" y="6524625"/>
            <a:ext cx="2159000" cy="333375"/>
          </a:xfrm>
          <a:prstGeom prst="rect">
            <a:avLst/>
          </a:prstGeom>
        </p:spPr>
        <p:txBody>
          <a:bodyPr/>
          <a:lstStyle>
            <a:lvl1pPr fontAlgn="auto">
              <a:spcBef>
                <a:spcPts val="0"/>
              </a:spcBef>
              <a:spcAft>
                <a:spcPts val="0"/>
              </a:spcAft>
              <a:defRPr kumimoji="0"/>
            </a:lvl1pPr>
          </a:lstStyle>
          <a:p>
            <a:pPr>
              <a:defRPr/>
            </a:pPr>
            <a:r>
              <a:rPr lang="en-US" altLang="ja-JP" smtClean="0"/>
              <a:t>© NEC EUrope Ltd.</a:t>
            </a:r>
            <a:endParaRPr lang="en-US" altLang="ja-JP"/>
          </a:p>
        </p:txBody>
      </p:sp>
      <p:sp>
        <p:nvSpPr>
          <p:cNvPr id="5" name="Slide Number Placeholder 4"/>
          <p:cNvSpPr>
            <a:spLocks noGrp="1"/>
          </p:cNvSpPr>
          <p:nvPr>
            <p:ph type="sldNum" sz="quarter" idx="11"/>
          </p:nvPr>
        </p:nvSpPr>
        <p:spPr/>
        <p:txBody>
          <a:bodyPr/>
          <a:lstStyle>
            <a:lvl1pPr fontAlgn="auto">
              <a:spcBef>
                <a:spcPts val="0"/>
              </a:spcBef>
              <a:spcAft>
                <a:spcPts val="0"/>
              </a:spcAft>
              <a:defRPr kumimoji="0" b="0"/>
            </a:lvl1pPr>
          </a:lstStyle>
          <a:p>
            <a:pPr>
              <a:defRPr/>
            </a:pPr>
            <a:r>
              <a:rPr lang="en-US" altLang="ja-JP"/>
              <a:t>Page </a:t>
            </a:r>
            <a:fld id="{D6541F24-CBFA-48BC-96D4-385BB5400E23}" type="slidenum">
              <a:rPr lang="en-US" altLang="ja-JP"/>
              <a:pPr>
                <a:defRPr/>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2400" y="115888"/>
            <a:ext cx="8839200" cy="53975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52400" y="981075"/>
            <a:ext cx="8839200" cy="5256213"/>
          </a:xfrm>
        </p:spPr>
        <p:txBody>
          <a:bodyPr/>
          <a:lstStyle/>
          <a:p>
            <a:pPr lvl="0"/>
            <a:endParaRPr lang="en-US" noProof="0"/>
          </a:p>
        </p:txBody>
      </p:sp>
      <p:sp>
        <p:nvSpPr>
          <p:cNvPr id="4" name="Footer Placeholder 3"/>
          <p:cNvSpPr>
            <a:spLocks noGrp="1"/>
          </p:cNvSpPr>
          <p:nvPr>
            <p:ph type="ftr" sz="quarter" idx="10"/>
          </p:nvPr>
        </p:nvSpPr>
        <p:spPr>
          <a:xfrm>
            <a:off x="1258888" y="6524625"/>
            <a:ext cx="2159000" cy="333375"/>
          </a:xfrm>
          <a:prstGeom prst="rect">
            <a:avLst/>
          </a:prstGeom>
        </p:spPr>
        <p:txBody>
          <a:bodyPr/>
          <a:lstStyle>
            <a:lvl1pPr fontAlgn="auto">
              <a:spcBef>
                <a:spcPts val="0"/>
              </a:spcBef>
              <a:spcAft>
                <a:spcPts val="0"/>
              </a:spcAft>
              <a:defRPr kumimoji="0"/>
            </a:lvl1pPr>
          </a:lstStyle>
          <a:p>
            <a:pPr>
              <a:defRPr/>
            </a:pPr>
            <a:r>
              <a:rPr lang="en-US" altLang="ja-JP" smtClean="0"/>
              <a:t>© NEC EUrope Ltd.</a:t>
            </a:r>
            <a:endParaRPr lang="en-US" altLang="ja-JP"/>
          </a:p>
        </p:txBody>
      </p:sp>
      <p:sp>
        <p:nvSpPr>
          <p:cNvPr id="5" name="Slide Number Placeholder 4"/>
          <p:cNvSpPr>
            <a:spLocks noGrp="1"/>
          </p:cNvSpPr>
          <p:nvPr>
            <p:ph type="sldNum" sz="quarter" idx="11"/>
          </p:nvPr>
        </p:nvSpPr>
        <p:spPr/>
        <p:txBody>
          <a:bodyPr/>
          <a:lstStyle>
            <a:lvl1pPr fontAlgn="auto">
              <a:spcBef>
                <a:spcPts val="0"/>
              </a:spcBef>
              <a:spcAft>
                <a:spcPts val="0"/>
              </a:spcAft>
              <a:defRPr kumimoji="0" b="0"/>
            </a:lvl1pPr>
          </a:lstStyle>
          <a:p>
            <a:pPr>
              <a:defRPr/>
            </a:pPr>
            <a:r>
              <a:rPr lang="en-US" altLang="ja-JP"/>
              <a:t>Page </a:t>
            </a:r>
            <a:fld id="{F2F13DBC-3485-4388-AB0A-01C4FD31E41E}" type="slidenum">
              <a:rPr lang="en-US" altLang="ja-JP"/>
              <a:pPr>
                <a:defRPr/>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 y="981075"/>
            <a:ext cx="4343400" cy="5256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81075"/>
            <a:ext cx="4343400" cy="5256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xfrm>
            <a:off x="1258888" y="6524625"/>
            <a:ext cx="2159000" cy="333375"/>
          </a:xfrm>
          <a:prstGeom prst="rect">
            <a:avLst/>
          </a:prstGeom>
          <a:ln/>
        </p:spPr>
        <p:txBody>
          <a:bodyPr/>
          <a:lstStyle>
            <a:lvl1pPr>
              <a:defRPr/>
            </a:lvl1pPr>
          </a:lstStyle>
          <a:p>
            <a:pPr>
              <a:defRPr/>
            </a:pPr>
            <a:r>
              <a:rPr lang="en-US" smtClean="0"/>
              <a:t>© NEC EUrope Ltd.</a:t>
            </a: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060D2D61-D068-4A6B-9734-9DFF026A9CF4}"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PPT_7th_0707_high_タイトル_001_200"/>
          <p:cNvPicPr>
            <a:picLocks noChangeAspect="1" noChangeArrowheads="1"/>
          </p:cNvPicPr>
          <p:nvPr userDrawn="1"/>
        </p:nvPicPr>
        <p:blipFill>
          <a:blip r:embed="rId2" cstate="print"/>
          <a:srcRect/>
          <a:stretch>
            <a:fillRect/>
          </a:stretch>
        </p:blipFill>
        <p:spPr bwMode="auto">
          <a:xfrm>
            <a:off x="0" y="0"/>
            <a:ext cx="9144000" cy="3127375"/>
          </a:xfrm>
          <a:prstGeom prst="rect">
            <a:avLst/>
          </a:prstGeom>
          <a:noFill/>
          <a:ln w="9525">
            <a:noFill/>
            <a:miter lim="800000"/>
            <a:headEnd/>
            <a:tailEnd/>
          </a:ln>
        </p:spPr>
      </p:pic>
      <p:sp>
        <p:nvSpPr>
          <p:cNvPr id="6147" name="Rectangle 3"/>
          <p:cNvSpPr>
            <a:spLocks noGrp="1" noChangeArrowheads="1"/>
          </p:cNvSpPr>
          <p:nvPr>
            <p:ph type="ctrTitle"/>
          </p:nvPr>
        </p:nvSpPr>
        <p:spPr>
          <a:xfrm>
            <a:off x="250825" y="2276475"/>
            <a:ext cx="8642350" cy="1873250"/>
          </a:xfrm>
        </p:spPr>
        <p:txBody>
          <a:bodyPr lIns="91440" rIns="91440"/>
          <a:lstStyle>
            <a:lvl1pPr algn="ctr">
              <a:defRPr sz="3600"/>
            </a:lvl1pPr>
          </a:lstStyle>
          <a:p>
            <a:r>
              <a:rPr lang="en-US" altLang="ja-JP" smtClean="0"/>
              <a:t>Click to edit Master title style</a:t>
            </a:r>
            <a:endParaRPr lang="en-US" altLang="ja-JP"/>
          </a:p>
        </p:txBody>
      </p:sp>
      <p:sp>
        <p:nvSpPr>
          <p:cNvPr id="6148" name="Rectangle 4"/>
          <p:cNvSpPr>
            <a:spLocks noGrp="1" noChangeArrowheads="1"/>
          </p:cNvSpPr>
          <p:nvPr>
            <p:ph type="subTitle" idx="1"/>
          </p:nvPr>
        </p:nvSpPr>
        <p:spPr>
          <a:xfrm>
            <a:off x="250825" y="4292600"/>
            <a:ext cx="5892811" cy="636598"/>
          </a:xfrm>
        </p:spPr>
        <p:txBody>
          <a:bodyPr anchor="ctr"/>
          <a:lstStyle>
            <a:lvl1pPr marL="0" indent="0" algn="ctr">
              <a:buFont typeface="Arial" charset="0"/>
              <a:buNone/>
              <a:defRPr sz="2000"/>
            </a:lvl1pPr>
          </a:lstStyle>
          <a:p>
            <a:r>
              <a:rPr lang="en-US" altLang="ja-JP" smtClean="0"/>
              <a:t>Click to edit Master subtitle style</a:t>
            </a:r>
            <a:endParaRPr lang="en-US" altLang="ja-JP" dirty="0"/>
          </a:p>
        </p:txBody>
      </p:sp>
    </p:spTree>
    <p:extLst>
      <p:ext uri="{BB962C8B-B14F-4D97-AF65-F5344CB8AC3E}">
        <p14:creationId xmlns:p14="http://schemas.microsoft.com/office/powerpoint/2010/main" val="63572225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4"/>
          </p:nvPr>
        </p:nvSpPr>
        <p:spPr bwMode="auto">
          <a:xfrm>
            <a:off x="304800" y="6524625"/>
            <a:ext cx="811213" cy="3333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bodyPr>
          <a:lstStyle>
            <a:lvl1pPr>
              <a:defRPr sz="1200" b="1"/>
            </a:lvl1pPr>
          </a:lstStyle>
          <a:p>
            <a:pPr fontAlgn="base">
              <a:spcBef>
                <a:spcPct val="0"/>
              </a:spcBef>
              <a:spcAft>
                <a:spcPct val="0"/>
              </a:spcAft>
            </a:pPr>
            <a:r>
              <a:rPr kumimoji="1" lang="en-US" altLang="ja-JP" dirty="0" smtClean="0">
                <a:solidFill>
                  <a:srgbClr val="000000"/>
                </a:solidFill>
              </a:rPr>
              <a:t>Page </a:t>
            </a:r>
            <a:fld id="{579B8954-3D9C-4850-8BCE-561DAFBFBA3E}" type="slidenum">
              <a:rPr kumimoji="1" lang="en-US" altLang="ja-JP" smtClean="0">
                <a:solidFill>
                  <a:srgbClr val="000000"/>
                </a:solidFill>
              </a:rPr>
              <a:pPr fontAlgn="base">
                <a:spcBef>
                  <a:spcPct val="0"/>
                </a:spcBef>
                <a:spcAft>
                  <a:spcPct val="0"/>
                </a:spcAft>
              </a:pPr>
              <a:t>‹#›</a:t>
            </a:fld>
            <a:endParaRPr kumimoji="1" lang="en-US" altLang="ja-JP" dirty="0">
              <a:solidFill>
                <a:srgbClr val="000000"/>
              </a:solidFill>
            </a:endParaRPr>
          </a:p>
        </p:txBody>
      </p:sp>
    </p:spTree>
    <p:extLst>
      <p:ext uri="{BB962C8B-B14F-4D97-AF65-F5344CB8AC3E}">
        <p14:creationId xmlns:p14="http://schemas.microsoft.com/office/powerpoint/2010/main" val="196261590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r>
              <a:rPr lang="en-US" altLang="ja-JP">
                <a:solidFill>
                  <a:srgbClr val="000000"/>
                </a:solidFill>
              </a:rPr>
              <a:t>Page </a:t>
            </a:r>
            <a:fld id="{1EBC2D30-8025-45C5-A9CD-B6EFF417BCB4}"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15510347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 y="981075"/>
            <a:ext cx="4343400" cy="5256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81075"/>
            <a:ext cx="4343400" cy="5256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noChangeArrowheads="1"/>
          </p:cNvSpPr>
          <p:nvPr>
            <p:ph type="sldNum" sz="quarter" idx="11"/>
          </p:nvPr>
        </p:nvSpPr>
        <p:spPr>
          <a:ln/>
        </p:spPr>
        <p:txBody>
          <a:bodyPr/>
          <a:lstStyle>
            <a:lvl1pPr>
              <a:defRPr/>
            </a:lvl1pPr>
          </a:lstStyle>
          <a:p>
            <a:r>
              <a:rPr lang="en-US" altLang="ja-JP">
                <a:solidFill>
                  <a:srgbClr val="000000"/>
                </a:solidFill>
              </a:rPr>
              <a:t>Page </a:t>
            </a:r>
            <a:fld id="{0EBB31E4-253E-4455-A2C3-350463EA86CD}"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40494772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6"/>
          <p:cNvSpPr>
            <a:spLocks noGrp="1" noChangeArrowheads="1"/>
          </p:cNvSpPr>
          <p:nvPr>
            <p:ph type="sldNum" sz="quarter" idx="11"/>
          </p:nvPr>
        </p:nvSpPr>
        <p:spPr>
          <a:ln/>
        </p:spPr>
        <p:txBody>
          <a:bodyPr/>
          <a:lstStyle>
            <a:lvl1pPr>
              <a:defRPr/>
            </a:lvl1pPr>
          </a:lstStyle>
          <a:p>
            <a:r>
              <a:rPr lang="en-US" altLang="ja-JP">
                <a:solidFill>
                  <a:srgbClr val="000000"/>
                </a:solidFill>
              </a:rPr>
              <a:t>Page </a:t>
            </a:r>
            <a:fld id="{F290BE49-7AC8-494E-BB5A-FEF57DC9EF9D}"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578768078"/>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6"/>
          <p:cNvSpPr>
            <a:spLocks noGrp="1" noChangeArrowheads="1"/>
          </p:cNvSpPr>
          <p:nvPr>
            <p:ph type="sldNum" sz="quarter" idx="11"/>
          </p:nvPr>
        </p:nvSpPr>
        <p:spPr>
          <a:ln/>
        </p:spPr>
        <p:txBody>
          <a:bodyPr/>
          <a:lstStyle>
            <a:lvl1pPr>
              <a:defRPr/>
            </a:lvl1pPr>
          </a:lstStyle>
          <a:p>
            <a:r>
              <a:rPr lang="en-US" altLang="ja-JP">
                <a:solidFill>
                  <a:srgbClr val="000000"/>
                </a:solidFill>
              </a:rPr>
              <a:t>Page </a:t>
            </a:r>
            <a:fld id="{A8E9AFBF-4E1C-4DEB-8736-14F26F37D388}"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94137821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6"/>
          <p:cNvSpPr>
            <a:spLocks noGrp="1" noChangeArrowheads="1"/>
          </p:cNvSpPr>
          <p:nvPr>
            <p:ph type="sldNum" sz="quarter" idx="11"/>
          </p:nvPr>
        </p:nvSpPr>
        <p:spPr>
          <a:ln/>
        </p:spPr>
        <p:txBody>
          <a:bodyPr/>
          <a:lstStyle>
            <a:lvl1pPr>
              <a:defRPr/>
            </a:lvl1pPr>
          </a:lstStyle>
          <a:p>
            <a:r>
              <a:rPr lang="en-US" altLang="ja-JP" dirty="0">
                <a:solidFill>
                  <a:srgbClr val="000000"/>
                </a:solidFill>
              </a:rPr>
              <a:t>Page </a:t>
            </a:r>
            <a:fld id="{0B0E2965-EC7F-4825-877F-6585F031119C}" type="slidenum">
              <a:rPr lang="en-US" altLang="ja-JP">
                <a:solidFill>
                  <a:srgbClr val="000000"/>
                </a:solidFill>
              </a:rPr>
              <a:pPr/>
              <a:t>‹#›</a:t>
            </a:fld>
            <a:endParaRPr lang="en-US" altLang="ja-JP" dirty="0">
              <a:solidFill>
                <a:srgbClr val="000000"/>
              </a:solidFill>
            </a:endParaRPr>
          </a:p>
        </p:txBody>
      </p:sp>
    </p:spTree>
    <p:extLst>
      <p:ext uri="{BB962C8B-B14F-4D97-AF65-F5344CB8AC3E}">
        <p14:creationId xmlns:p14="http://schemas.microsoft.com/office/powerpoint/2010/main" val="194979368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6"/>
          <p:cNvSpPr>
            <a:spLocks noGrp="1" noChangeArrowheads="1"/>
          </p:cNvSpPr>
          <p:nvPr>
            <p:ph type="sldNum" sz="quarter" idx="11"/>
          </p:nvPr>
        </p:nvSpPr>
        <p:spPr>
          <a:ln/>
        </p:spPr>
        <p:txBody>
          <a:bodyPr/>
          <a:lstStyle>
            <a:lvl1pPr>
              <a:defRPr/>
            </a:lvl1pPr>
          </a:lstStyle>
          <a:p>
            <a:r>
              <a:rPr lang="en-US" altLang="ja-JP">
                <a:solidFill>
                  <a:srgbClr val="000000"/>
                </a:solidFill>
              </a:rPr>
              <a:t>Page </a:t>
            </a:r>
            <a:fld id="{E403383E-D509-43BB-B83B-9D10ABA2B6B1}"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378508280"/>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6"/>
          <p:cNvSpPr>
            <a:spLocks noGrp="1" noChangeArrowheads="1"/>
          </p:cNvSpPr>
          <p:nvPr>
            <p:ph type="sldNum" sz="quarter" idx="11"/>
          </p:nvPr>
        </p:nvSpPr>
        <p:spPr>
          <a:ln/>
        </p:spPr>
        <p:txBody>
          <a:bodyPr/>
          <a:lstStyle>
            <a:lvl1pPr>
              <a:defRPr/>
            </a:lvl1pPr>
          </a:lstStyle>
          <a:p>
            <a:r>
              <a:rPr lang="en-US" altLang="ja-JP">
                <a:solidFill>
                  <a:srgbClr val="000000"/>
                </a:solidFill>
              </a:rPr>
              <a:t>Page </a:t>
            </a:r>
            <a:fld id="{E9E7B433-66CF-4DB3-8B64-0C243E21D1A6}"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26361044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ln/>
        </p:spPr>
        <p:txBody>
          <a:bodyPr/>
          <a:lstStyle>
            <a:lvl1pPr>
              <a:defRPr/>
            </a:lvl1pPr>
          </a:lstStyle>
          <a:p>
            <a:r>
              <a:rPr lang="en-US" altLang="ja-JP">
                <a:solidFill>
                  <a:srgbClr val="000000"/>
                </a:solidFill>
              </a:rPr>
              <a:t>Page </a:t>
            </a:r>
            <a:fld id="{A0D27D71-7948-4608-9C2E-7F94BE370109}"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279939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xfrm>
            <a:off x="1258888" y="6524625"/>
            <a:ext cx="2159000" cy="333375"/>
          </a:xfrm>
          <a:prstGeom prst="rect">
            <a:avLst/>
          </a:prstGeom>
          <a:ln/>
        </p:spPr>
        <p:txBody>
          <a:bodyPr/>
          <a:lstStyle>
            <a:lvl1pPr>
              <a:defRPr/>
            </a:lvl1pPr>
          </a:lstStyle>
          <a:p>
            <a:pPr>
              <a:defRPr/>
            </a:pPr>
            <a:r>
              <a:rPr lang="en-US" smtClean="0"/>
              <a:t>© NEC EUrope Ltd.</a:t>
            </a:r>
            <a:endParaRPr lang="en-US"/>
          </a:p>
        </p:txBody>
      </p:sp>
      <p:sp>
        <p:nvSpPr>
          <p:cNvPr id="8" name="Rectangle 6"/>
          <p:cNvSpPr>
            <a:spLocks noGrp="1" noChangeArrowheads="1"/>
          </p:cNvSpPr>
          <p:nvPr>
            <p:ph type="sldNum" sz="quarter" idx="11"/>
          </p:nvPr>
        </p:nvSpPr>
        <p:spPr>
          <a:ln/>
        </p:spPr>
        <p:txBody>
          <a:bodyPr/>
          <a:lstStyle>
            <a:lvl1pPr>
              <a:defRPr/>
            </a:lvl1pPr>
          </a:lstStyle>
          <a:p>
            <a:pPr>
              <a:defRPr/>
            </a:pPr>
            <a:fld id="{A51B1CDD-77E7-4A44-8562-4FFEE546EC30}"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5888"/>
            <a:ext cx="2209800" cy="6121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115888"/>
            <a:ext cx="6477000" cy="612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1"/>
          </p:nvPr>
        </p:nvSpPr>
        <p:spPr>
          <a:ln/>
        </p:spPr>
        <p:txBody>
          <a:bodyPr/>
          <a:lstStyle>
            <a:lvl1pPr>
              <a:defRPr/>
            </a:lvl1pPr>
          </a:lstStyle>
          <a:p>
            <a:r>
              <a:rPr lang="en-US" altLang="ja-JP">
                <a:solidFill>
                  <a:srgbClr val="000000"/>
                </a:solidFill>
              </a:rPr>
              <a:t>Page </a:t>
            </a:r>
            <a:fld id="{569671D9-5EF3-4BB7-B83C-4CF0C76A39DA}"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55443015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52400" y="115888"/>
            <a:ext cx="8839200" cy="53975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152400" y="981075"/>
            <a:ext cx="8839200" cy="5256213"/>
          </a:xfrm>
        </p:spPr>
        <p:txBody>
          <a:bodyPr/>
          <a:lstStyle/>
          <a:p>
            <a:pPr lvl="0"/>
            <a:r>
              <a:rPr lang="en-US" noProof="0" smtClean="0"/>
              <a:t>Click icon to add chart</a:t>
            </a:r>
          </a:p>
        </p:txBody>
      </p:sp>
      <p:sp>
        <p:nvSpPr>
          <p:cNvPr id="5" name="Rectangle 6"/>
          <p:cNvSpPr>
            <a:spLocks noGrp="1" noChangeArrowheads="1"/>
          </p:cNvSpPr>
          <p:nvPr>
            <p:ph type="sldNum" sz="quarter" idx="11"/>
          </p:nvPr>
        </p:nvSpPr>
        <p:spPr>
          <a:ln/>
        </p:spPr>
        <p:txBody>
          <a:bodyPr/>
          <a:lstStyle>
            <a:lvl1pPr>
              <a:defRPr/>
            </a:lvl1pPr>
          </a:lstStyle>
          <a:p>
            <a:r>
              <a:rPr lang="en-US" altLang="ja-JP">
                <a:solidFill>
                  <a:srgbClr val="000000"/>
                </a:solidFill>
              </a:rPr>
              <a:t>Page </a:t>
            </a:r>
            <a:fld id="{18034CB7-437E-486D-8C2B-7368FBBC216E}"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03474727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2400" y="115888"/>
            <a:ext cx="8839200" cy="53975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52400" y="981075"/>
            <a:ext cx="8839200" cy="5256213"/>
          </a:xfrm>
        </p:spPr>
        <p:txBody>
          <a:bodyPr/>
          <a:lstStyle/>
          <a:p>
            <a:pPr lvl="0"/>
            <a:r>
              <a:rPr lang="en-US" noProof="0" smtClean="0"/>
              <a:t>Click icon to add table</a:t>
            </a:r>
          </a:p>
        </p:txBody>
      </p:sp>
      <p:sp>
        <p:nvSpPr>
          <p:cNvPr id="5" name="Rectangle 6"/>
          <p:cNvSpPr>
            <a:spLocks noGrp="1" noChangeArrowheads="1"/>
          </p:cNvSpPr>
          <p:nvPr>
            <p:ph type="sldNum" sz="quarter" idx="11"/>
          </p:nvPr>
        </p:nvSpPr>
        <p:spPr>
          <a:ln/>
        </p:spPr>
        <p:txBody>
          <a:bodyPr/>
          <a:lstStyle>
            <a:lvl1pPr>
              <a:defRPr/>
            </a:lvl1pPr>
          </a:lstStyle>
          <a:p>
            <a:r>
              <a:rPr lang="en-US" altLang="ja-JP">
                <a:solidFill>
                  <a:srgbClr val="000000"/>
                </a:solidFill>
              </a:rPr>
              <a:t>Page </a:t>
            </a:r>
            <a:fld id="{43A3D47E-DCF5-494C-9A12-A90530C42D0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70144461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gray">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tangle 4"/>
          <p:cNvSpPr txBox="1">
            <a:spLocks noChangeArrowheads="1"/>
          </p:cNvSpPr>
          <p:nvPr userDrawn="1"/>
        </p:nvSpPr>
        <p:spPr bwMode="auto">
          <a:xfrm>
            <a:off x="3708400" y="6524625"/>
            <a:ext cx="21590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defPPr>
              <a:defRPr lang="ja-JP"/>
            </a:defPPr>
            <a:lvl1pPr algn="l" rtl="0" fontAlgn="base">
              <a:spcBef>
                <a:spcPct val="0"/>
              </a:spcBef>
              <a:spcAft>
                <a:spcPct val="0"/>
              </a:spcAft>
              <a:defRPr kumimoji="1" sz="800" b="1" kern="1200" smtClean="0">
                <a:solidFill>
                  <a:schemeClr val="tx1"/>
                </a:solidFill>
                <a:latin typeface="Arial" charset="0"/>
                <a:ea typeface="HGP創英角ｺﾞｼｯｸUB" pitchFamily="50" charset="-128"/>
                <a:cs typeface="+mn-cs"/>
              </a:defRPr>
            </a:lvl1pPr>
            <a:lvl2pPr marL="457200" algn="l" rtl="0" fontAlgn="base">
              <a:spcBef>
                <a:spcPct val="50000"/>
              </a:spcBef>
              <a:spcAft>
                <a:spcPct val="0"/>
              </a:spcAft>
              <a:defRPr kumimoji="1" kern="1200">
                <a:solidFill>
                  <a:schemeClr val="tx1"/>
                </a:solidFill>
                <a:latin typeface="Arial" charset="0"/>
                <a:ea typeface="HGP創英角ｺﾞｼｯｸUB" pitchFamily="50" charset="-128"/>
                <a:cs typeface="+mn-cs"/>
              </a:defRPr>
            </a:lvl2pPr>
            <a:lvl3pPr marL="914400" algn="l" rtl="0" fontAlgn="base">
              <a:spcBef>
                <a:spcPct val="50000"/>
              </a:spcBef>
              <a:spcAft>
                <a:spcPct val="0"/>
              </a:spcAft>
              <a:defRPr kumimoji="1" kern="1200">
                <a:solidFill>
                  <a:schemeClr val="tx1"/>
                </a:solidFill>
                <a:latin typeface="Arial" charset="0"/>
                <a:ea typeface="HGP創英角ｺﾞｼｯｸUB" pitchFamily="50" charset="-128"/>
                <a:cs typeface="+mn-cs"/>
              </a:defRPr>
            </a:lvl3pPr>
            <a:lvl4pPr marL="1371600" algn="l" rtl="0" fontAlgn="base">
              <a:spcBef>
                <a:spcPct val="50000"/>
              </a:spcBef>
              <a:spcAft>
                <a:spcPct val="0"/>
              </a:spcAft>
              <a:defRPr kumimoji="1" kern="1200">
                <a:solidFill>
                  <a:schemeClr val="tx1"/>
                </a:solidFill>
                <a:latin typeface="Arial" charset="0"/>
                <a:ea typeface="HGP創英角ｺﾞｼｯｸUB" pitchFamily="50" charset="-128"/>
                <a:cs typeface="+mn-cs"/>
              </a:defRPr>
            </a:lvl4pPr>
            <a:lvl5pPr marL="1828800" algn="l" rtl="0" fontAlgn="base">
              <a:spcBef>
                <a:spcPct val="50000"/>
              </a:spcBef>
              <a:spcAft>
                <a:spcPct val="0"/>
              </a:spcAft>
              <a:defRPr kumimoji="1" kern="1200">
                <a:solidFill>
                  <a:schemeClr val="tx1"/>
                </a:solidFill>
                <a:latin typeface="Arial" charset="0"/>
                <a:ea typeface="HGP創英角ｺﾞｼｯｸUB" pitchFamily="50" charset="-128"/>
                <a:cs typeface="+mn-cs"/>
              </a:defRPr>
            </a:lvl5pPr>
            <a:lvl6pPr marL="2286000" algn="l" defTabSz="914400" rtl="0" eaLnBrk="1" latinLnBrk="0" hangingPunct="1">
              <a:defRPr kumimoji="1" kern="1200">
                <a:solidFill>
                  <a:schemeClr val="tx1"/>
                </a:solidFill>
                <a:latin typeface="Arial" charset="0"/>
                <a:ea typeface="HGP創英角ｺﾞｼｯｸUB" pitchFamily="50" charset="-128"/>
                <a:cs typeface="+mn-cs"/>
              </a:defRPr>
            </a:lvl6pPr>
            <a:lvl7pPr marL="2743200" algn="l" defTabSz="914400" rtl="0" eaLnBrk="1" latinLnBrk="0" hangingPunct="1">
              <a:defRPr kumimoji="1" kern="1200">
                <a:solidFill>
                  <a:schemeClr val="tx1"/>
                </a:solidFill>
                <a:latin typeface="Arial" charset="0"/>
                <a:ea typeface="HGP創英角ｺﾞｼｯｸUB" pitchFamily="50" charset="-128"/>
                <a:cs typeface="+mn-cs"/>
              </a:defRPr>
            </a:lvl7pPr>
            <a:lvl8pPr marL="3200400" algn="l" defTabSz="914400" rtl="0" eaLnBrk="1" latinLnBrk="0" hangingPunct="1">
              <a:defRPr kumimoji="1" kern="1200">
                <a:solidFill>
                  <a:schemeClr val="tx1"/>
                </a:solidFill>
                <a:latin typeface="Arial" charset="0"/>
                <a:ea typeface="HGP創英角ｺﾞｼｯｸUB" pitchFamily="50" charset="-128"/>
                <a:cs typeface="+mn-cs"/>
              </a:defRPr>
            </a:lvl8pPr>
            <a:lvl9pPr marL="3657600" algn="l" defTabSz="914400" rtl="0" eaLnBrk="1" latinLnBrk="0" hangingPunct="1">
              <a:defRPr kumimoji="1" kern="1200">
                <a:solidFill>
                  <a:schemeClr val="tx1"/>
                </a:solidFill>
                <a:latin typeface="Arial" charset="0"/>
                <a:ea typeface="HGP創英角ｺﾞｼｯｸUB" pitchFamily="50" charset="-128"/>
                <a:cs typeface="+mn-cs"/>
              </a:defRPr>
            </a:lvl9pPr>
          </a:lstStyle>
          <a:p>
            <a:pPr>
              <a:defRPr/>
            </a:pPr>
            <a:endParaRPr lang="en-US" altLang="ja-JP" dirty="0">
              <a:solidFill>
                <a:srgbClr val="000000"/>
              </a:solidFill>
            </a:endParaRPr>
          </a:p>
        </p:txBody>
      </p:sp>
      <p:sp>
        <p:nvSpPr>
          <p:cNvPr id="23554" name="Rectangle 2"/>
          <p:cNvSpPr>
            <a:spLocks noGrp="1" noChangeArrowheads="1"/>
          </p:cNvSpPr>
          <p:nvPr>
            <p:ph type="ctrTitle"/>
          </p:nvPr>
        </p:nvSpPr>
        <p:spPr>
          <a:xfrm>
            <a:off x="250825" y="2276475"/>
            <a:ext cx="8642350" cy="1873250"/>
          </a:xfrm>
        </p:spPr>
        <p:txBody>
          <a:bodyPr lIns="91440" rIns="91440"/>
          <a:lstStyle>
            <a:lvl1pPr algn="ctr">
              <a:defRPr sz="3600"/>
            </a:lvl1pPr>
          </a:lstStyle>
          <a:p>
            <a:pPr lvl="0"/>
            <a:r>
              <a:rPr lang="ja-JP" altLang="en-US" noProof="0" smtClean="0"/>
              <a:t>マスタ タイトルの書式設定</a:t>
            </a:r>
          </a:p>
        </p:txBody>
      </p:sp>
      <p:sp>
        <p:nvSpPr>
          <p:cNvPr id="23555" name="Rectangle 3"/>
          <p:cNvSpPr>
            <a:spLocks noGrp="1" noChangeArrowheads="1"/>
          </p:cNvSpPr>
          <p:nvPr>
            <p:ph type="subTitle" idx="1"/>
          </p:nvPr>
        </p:nvSpPr>
        <p:spPr>
          <a:xfrm>
            <a:off x="250825" y="4292600"/>
            <a:ext cx="8642350" cy="17526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nchor="ctr"/>
          <a:lstStyle>
            <a:lvl1pPr algn="ctr">
              <a:buFont typeface="Arial" charset="0"/>
              <a:buNone/>
              <a:defRPr sz="2000"/>
            </a:lvl1pPr>
          </a:lstStyle>
          <a:p>
            <a:pPr lvl="0"/>
            <a:r>
              <a:rPr lang="ja-JP" altLang="en-US" noProof="0" smtClean="0"/>
              <a:t>マスタ サブタイトルの書式設定</a:t>
            </a:r>
          </a:p>
        </p:txBody>
      </p:sp>
      <p:sp>
        <p:nvSpPr>
          <p:cNvPr id="5" name="Rectangle 4"/>
          <p:cNvSpPr>
            <a:spLocks noGrp="1" noChangeArrowheads="1"/>
          </p:cNvSpPr>
          <p:nvPr>
            <p:ph type="ftr" sz="quarter" idx="10"/>
          </p:nvPr>
        </p:nvSpPr>
        <p:spPr/>
        <p:txBody>
          <a:bodyPr/>
          <a:lstStyle>
            <a:lvl1pPr>
              <a:defRPr smtClean="0"/>
            </a:lvl1pPr>
          </a:lstStyle>
          <a:p>
            <a:pPr>
              <a:defRPr/>
            </a:pPr>
            <a:r>
              <a:rPr lang="en-US" altLang="ja-JP">
                <a:solidFill>
                  <a:srgbClr val="000000"/>
                </a:solidFill>
              </a:rPr>
              <a:t>© NEC Corporation 2013</a:t>
            </a:r>
          </a:p>
        </p:txBody>
      </p:sp>
      <p:sp>
        <p:nvSpPr>
          <p:cNvPr id="6" name="Rectangle 5"/>
          <p:cNvSpPr>
            <a:spLocks noGrp="1" noChangeArrowheads="1"/>
          </p:cNvSpPr>
          <p:nvPr>
            <p:ph type="sldNum" sz="quarter" idx="11"/>
          </p:nvPr>
        </p:nvSpPr>
        <p:spPr/>
        <p:txBody>
          <a:bodyPr/>
          <a:lstStyle>
            <a:lvl1pPr>
              <a:defRPr/>
            </a:lvl1pPr>
          </a:lstStyle>
          <a:p>
            <a:pPr>
              <a:defRPr/>
            </a:pPr>
            <a:r>
              <a:rPr lang="en-US" altLang="ja-JP">
                <a:solidFill>
                  <a:srgbClr val="000000"/>
                </a:solidFill>
              </a:rPr>
              <a:t>Page </a:t>
            </a:r>
            <a:fld id="{1F1EBF56-346C-4BC6-8A6A-347D1C5950FC}" type="slidenum">
              <a:rPr lang="en-US" altLang="ja-JP">
                <a:solidFill>
                  <a:srgbClr val="000000"/>
                </a:solidFill>
              </a:rPr>
              <a:pPr>
                <a:defRPr/>
              </a:pPr>
              <a:t>‹#›</a:t>
            </a:fld>
            <a:endParaRPr lang="en-US" altLang="ja-JP">
              <a:solidFill>
                <a:srgbClr val="000000"/>
              </a:solidFill>
            </a:endParaRPr>
          </a:p>
        </p:txBody>
      </p:sp>
    </p:spTree>
    <p:extLst>
      <p:ext uri="{BB962C8B-B14F-4D97-AF65-F5344CB8AC3E}">
        <p14:creationId xmlns:p14="http://schemas.microsoft.com/office/powerpoint/2010/main" val="19029612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p:txBody>
          <a:bodyPr/>
          <a:lstStyle>
            <a:lvl1pPr>
              <a:defRPr/>
            </a:lvl1pPr>
          </a:lstStyle>
          <a:p>
            <a:pPr>
              <a:defRPr/>
            </a:pPr>
            <a:r>
              <a:rPr lang="en-US" altLang="ja-JP">
                <a:solidFill>
                  <a:srgbClr val="000000"/>
                </a:solidFill>
              </a:rPr>
              <a:t>Page </a:t>
            </a:r>
            <a:fld id="{FB492AFE-8EDF-47A2-AED8-BA8DFE642F72}" type="slidenum">
              <a:rPr lang="en-US" altLang="ja-JP">
                <a:solidFill>
                  <a:srgbClr val="000000"/>
                </a:solidFill>
              </a:rPr>
              <a:pPr>
                <a:defRPr/>
              </a:pPr>
              <a:t>‹#›</a:t>
            </a:fld>
            <a:endParaRPr lang="en-US" altLang="ja-JP">
              <a:solidFill>
                <a:srgbClr val="000000"/>
              </a:solidFill>
            </a:endParaRPr>
          </a:p>
        </p:txBody>
      </p:sp>
      <p:sp>
        <p:nvSpPr>
          <p:cNvPr id="5" name="Rectangle 6"/>
          <p:cNvSpPr>
            <a:spLocks noGrp="1" noChangeArrowheads="1"/>
          </p:cNvSpPr>
          <p:nvPr>
            <p:ph type="ftr" sz="quarter" idx="11"/>
          </p:nvPr>
        </p:nvSpPr>
        <p:spPr/>
        <p:txBody>
          <a:bodyPr/>
          <a:lstStyle>
            <a:lvl1pPr>
              <a:defRPr smtClean="0"/>
            </a:lvl1pPr>
          </a:lstStyle>
          <a:p>
            <a:pPr>
              <a:defRPr/>
            </a:pPr>
            <a:r>
              <a:rPr lang="en-US" altLang="ja-JP">
                <a:solidFill>
                  <a:srgbClr val="000000"/>
                </a:solidFill>
              </a:rPr>
              <a:t>© NEC Corporation 2013</a:t>
            </a:r>
          </a:p>
        </p:txBody>
      </p:sp>
    </p:spTree>
    <p:extLst>
      <p:ext uri="{BB962C8B-B14F-4D97-AF65-F5344CB8AC3E}">
        <p14:creationId xmlns:p14="http://schemas.microsoft.com/office/powerpoint/2010/main" val="250355441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sldNum" sz="quarter" idx="10"/>
          </p:nvPr>
        </p:nvSpPr>
        <p:spPr/>
        <p:txBody>
          <a:bodyPr/>
          <a:lstStyle>
            <a:lvl1pPr>
              <a:defRPr/>
            </a:lvl1pPr>
          </a:lstStyle>
          <a:p>
            <a:pPr>
              <a:defRPr/>
            </a:pPr>
            <a:r>
              <a:rPr lang="en-US" altLang="ja-JP">
                <a:solidFill>
                  <a:srgbClr val="000000"/>
                </a:solidFill>
              </a:rPr>
              <a:t>Page </a:t>
            </a:r>
            <a:fld id="{8563A0E4-66D8-4D69-9017-54D1763E013E}" type="slidenum">
              <a:rPr lang="en-US" altLang="ja-JP">
                <a:solidFill>
                  <a:srgbClr val="000000"/>
                </a:solidFill>
              </a:rPr>
              <a:pPr>
                <a:defRPr/>
              </a:pPr>
              <a:t>‹#›</a:t>
            </a:fld>
            <a:endParaRPr lang="en-US" altLang="ja-JP">
              <a:solidFill>
                <a:srgbClr val="000000"/>
              </a:solidFill>
            </a:endParaRPr>
          </a:p>
        </p:txBody>
      </p:sp>
      <p:sp>
        <p:nvSpPr>
          <p:cNvPr id="5" name="Rectangle 6"/>
          <p:cNvSpPr>
            <a:spLocks noGrp="1" noChangeArrowheads="1"/>
          </p:cNvSpPr>
          <p:nvPr>
            <p:ph type="ftr" sz="quarter" idx="11"/>
          </p:nvPr>
        </p:nvSpPr>
        <p:spPr/>
        <p:txBody>
          <a:bodyPr/>
          <a:lstStyle>
            <a:lvl1pPr>
              <a:defRPr smtClean="0"/>
            </a:lvl1pPr>
          </a:lstStyle>
          <a:p>
            <a:pPr>
              <a:defRPr/>
            </a:pPr>
            <a:r>
              <a:rPr lang="en-US" altLang="ja-JP">
                <a:solidFill>
                  <a:srgbClr val="000000"/>
                </a:solidFill>
              </a:rPr>
              <a:t>© NEC Corporation 2013</a:t>
            </a:r>
          </a:p>
        </p:txBody>
      </p:sp>
    </p:spTree>
    <p:extLst>
      <p:ext uri="{BB962C8B-B14F-4D97-AF65-F5344CB8AC3E}">
        <p14:creationId xmlns:p14="http://schemas.microsoft.com/office/powerpoint/2010/main" val="931969974"/>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 y="981075"/>
            <a:ext cx="4343400" cy="5256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81075"/>
            <a:ext cx="4343400" cy="5256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sldNum" sz="quarter" idx="10"/>
          </p:nvPr>
        </p:nvSpPr>
        <p:spPr/>
        <p:txBody>
          <a:bodyPr/>
          <a:lstStyle>
            <a:lvl1pPr>
              <a:defRPr/>
            </a:lvl1pPr>
          </a:lstStyle>
          <a:p>
            <a:pPr>
              <a:defRPr/>
            </a:pPr>
            <a:r>
              <a:rPr lang="en-US" altLang="ja-JP">
                <a:solidFill>
                  <a:srgbClr val="000000"/>
                </a:solidFill>
              </a:rPr>
              <a:t>Page </a:t>
            </a:r>
            <a:fld id="{5A5124A1-2A15-4E44-8C62-A3CB7F82B7B7}" type="slidenum">
              <a:rPr lang="en-US" altLang="ja-JP">
                <a:solidFill>
                  <a:srgbClr val="000000"/>
                </a:solidFill>
              </a:rPr>
              <a:pPr>
                <a:defRPr/>
              </a:pPr>
              <a:t>‹#›</a:t>
            </a:fld>
            <a:endParaRPr lang="en-US" altLang="ja-JP">
              <a:solidFill>
                <a:srgbClr val="000000"/>
              </a:solidFill>
            </a:endParaRPr>
          </a:p>
        </p:txBody>
      </p:sp>
      <p:sp>
        <p:nvSpPr>
          <p:cNvPr id="6" name="Rectangle 6"/>
          <p:cNvSpPr>
            <a:spLocks noGrp="1" noChangeArrowheads="1"/>
          </p:cNvSpPr>
          <p:nvPr>
            <p:ph type="ftr" sz="quarter" idx="11"/>
          </p:nvPr>
        </p:nvSpPr>
        <p:spPr/>
        <p:txBody>
          <a:bodyPr/>
          <a:lstStyle>
            <a:lvl1pPr>
              <a:defRPr smtClean="0"/>
            </a:lvl1pPr>
          </a:lstStyle>
          <a:p>
            <a:pPr>
              <a:defRPr/>
            </a:pPr>
            <a:r>
              <a:rPr lang="en-US" altLang="ja-JP">
                <a:solidFill>
                  <a:srgbClr val="000000"/>
                </a:solidFill>
              </a:rPr>
              <a:t>© NEC Corporation 2013</a:t>
            </a:r>
          </a:p>
        </p:txBody>
      </p:sp>
    </p:spTree>
    <p:extLst>
      <p:ext uri="{BB962C8B-B14F-4D97-AF65-F5344CB8AC3E}">
        <p14:creationId xmlns:p14="http://schemas.microsoft.com/office/powerpoint/2010/main" val="3429167407"/>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9390" y="1124680"/>
            <a:ext cx="424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179390" y="1764442"/>
            <a:ext cx="424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716021" y="1124680"/>
            <a:ext cx="424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16021" y="1764442"/>
            <a:ext cx="424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Title 1"/>
          <p:cNvSpPr>
            <a:spLocks noGrp="1"/>
          </p:cNvSpPr>
          <p:nvPr>
            <p:ph type="title"/>
          </p:nvPr>
        </p:nvSpPr>
        <p:spPr>
          <a:xfrm>
            <a:off x="152400" y="115888"/>
            <a:ext cx="8839200" cy="539750"/>
          </a:xfrm>
        </p:spPr>
        <p:txBody>
          <a:bodyPr/>
          <a:lstStyle/>
          <a:p>
            <a:r>
              <a:rPr lang="en-US" smtClean="0"/>
              <a:t>Click to edit Master title style</a:t>
            </a:r>
            <a:endParaRPr lang="en-US"/>
          </a:p>
        </p:txBody>
      </p:sp>
      <p:sp>
        <p:nvSpPr>
          <p:cNvPr id="7" name="Rectangle 4"/>
          <p:cNvSpPr>
            <a:spLocks noGrp="1" noChangeArrowheads="1"/>
          </p:cNvSpPr>
          <p:nvPr>
            <p:ph type="sldNum" sz="quarter" idx="10"/>
          </p:nvPr>
        </p:nvSpPr>
        <p:spPr/>
        <p:txBody>
          <a:bodyPr/>
          <a:lstStyle>
            <a:lvl1pPr>
              <a:defRPr/>
            </a:lvl1pPr>
          </a:lstStyle>
          <a:p>
            <a:pPr>
              <a:defRPr/>
            </a:pPr>
            <a:r>
              <a:rPr lang="en-US" altLang="ja-JP">
                <a:solidFill>
                  <a:srgbClr val="000000"/>
                </a:solidFill>
              </a:rPr>
              <a:t>Page </a:t>
            </a:r>
            <a:fld id="{9F33D8CB-DA4B-4362-A4AD-B552716C626B}" type="slidenum">
              <a:rPr lang="en-US" altLang="ja-JP">
                <a:solidFill>
                  <a:srgbClr val="000000"/>
                </a:solidFill>
              </a:rPr>
              <a:pPr>
                <a:defRPr/>
              </a:pPr>
              <a:t>‹#›</a:t>
            </a:fld>
            <a:endParaRPr lang="en-US" altLang="ja-JP">
              <a:solidFill>
                <a:srgbClr val="000000"/>
              </a:solidFill>
            </a:endParaRPr>
          </a:p>
        </p:txBody>
      </p:sp>
      <p:sp>
        <p:nvSpPr>
          <p:cNvPr id="8" name="Rectangle 6"/>
          <p:cNvSpPr>
            <a:spLocks noGrp="1" noChangeArrowheads="1"/>
          </p:cNvSpPr>
          <p:nvPr>
            <p:ph type="ftr" sz="quarter" idx="11"/>
          </p:nvPr>
        </p:nvSpPr>
        <p:spPr/>
        <p:txBody>
          <a:bodyPr/>
          <a:lstStyle>
            <a:lvl1pPr>
              <a:defRPr smtClean="0"/>
            </a:lvl1pPr>
          </a:lstStyle>
          <a:p>
            <a:pPr>
              <a:defRPr/>
            </a:pPr>
            <a:r>
              <a:rPr lang="en-US" altLang="ja-JP">
                <a:solidFill>
                  <a:srgbClr val="000000"/>
                </a:solidFill>
              </a:rPr>
              <a:t>© NEC Corporation 2013</a:t>
            </a:r>
          </a:p>
        </p:txBody>
      </p:sp>
    </p:spTree>
    <p:extLst>
      <p:ext uri="{BB962C8B-B14F-4D97-AF65-F5344CB8AC3E}">
        <p14:creationId xmlns:p14="http://schemas.microsoft.com/office/powerpoint/2010/main" val="3609549409"/>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sldNum" sz="quarter" idx="10"/>
          </p:nvPr>
        </p:nvSpPr>
        <p:spPr/>
        <p:txBody>
          <a:bodyPr/>
          <a:lstStyle>
            <a:lvl1pPr>
              <a:defRPr/>
            </a:lvl1pPr>
          </a:lstStyle>
          <a:p>
            <a:pPr>
              <a:defRPr/>
            </a:pPr>
            <a:r>
              <a:rPr lang="en-US" altLang="ja-JP">
                <a:solidFill>
                  <a:srgbClr val="000000"/>
                </a:solidFill>
              </a:rPr>
              <a:t>Page </a:t>
            </a:r>
            <a:fld id="{17DC70A9-B5D0-4A6D-A9DD-D06B8EF29093}" type="slidenum">
              <a:rPr lang="en-US" altLang="ja-JP">
                <a:solidFill>
                  <a:srgbClr val="000000"/>
                </a:solidFill>
              </a:rPr>
              <a:pPr>
                <a:defRPr/>
              </a:pPr>
              <a:t>‹#›</a:t>
            </a:fld>
            <a:endParaRPr lang="en-US" altLang="ja-JP">
              <a:solidFill>
                <a:srgbClr val="000000"/>
              </a:solidFill>
            </a:endParaRPr>
          </a:p>
        </p:txBody>
      </p:sp>
      <p:sp>
        <p:nvSpPr>
          <p:cNvPr id="4" name="Rectangle 6"/>
          <p:cNvSpPr>
            <a:spLocks noGrp="1" noChangeArrowheads="1"/>
          </p:cNvSpPr>
          <p:nvPr>
            <p:ph type="ftr" sz="quarter" idx="11"/>
          </p:nvPr>
        </p:nvSpPr>
        <p:spPr/>
        <p:txBody>
          <a:bodyPr/>
          <a:lstStyle>
            <a:lvl1pPr>
              <a:defRPr smtClean="0"/>
            </a:lvl1pPr>
          </a:lstStyle>
          <a:p>
            <a:pPr>
              <a:defRPr/>
            </a:pPr>
            <a:r>
              <a:rPr lang="en-US" altLang="ja-JP">
                <a:solidFill>
                  <a:srgbClr val="000000"/>
                </a:solidFill>
              </a:rPr>
              <a:t>© NEC Corporation 2013</a:t>
            </a:r>
          </a:p>
        </p:txBody>
      </p:sp>
    </p:spTree>
    <p:extLst>
      <p:ext uri="{BB962C8B-B14F-4D97-AF65-F5344CB8AC3E}">
        <p14:creationId xmlns:p14="http://schemas.microsoft.com/office/powerpoint/2010/main" val="314466356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p:txBody>
          <a:bodyPr/>
          <a:lstStyle>
            <a:lvl1pPr>
              <a:defRPr/>
            </a:lvl1pPr>
          </a:lstStyle>
          <a:p>
            <a:pPr>
              <a:defRPr/>
            </a:pPr>
            <a:r>
              <a:rPr lang="en-US" altLang="ja-JP">
                <a:solidFill>
                  <a:srgbClr val="000000"/>
                </a:solidFill>
              </a:rPr>
              <a:t>Page </a:t>
            </a:r>
            <a:fld id="{0077EE73-9B8F-4888-84A5-D308C4E118F2}" type="slidenum">
              <a:rPr lang="en-US" altLang="ja-JP">
                <a:solidFill>
                  <a:srgbClr val="000000"/>
                </a:solidFill>
              </a:rPr>
              <a:pPr>
                <a:defRPr/>
              </a:pPr>
              <a:t>‹#›</a:t>
            </a:fld>
            <a:endParaRPr lang="en-US" altLang="ja-JP">
              <a:solidFill>
                <a:srgbClr val="000000"/>
              </a:solidFill>
            </a:endParaRPr>
          </a:p>
        </p:txBody>
      </p:sp>
      <p:sp>
        <p:nvSpPr>
          <p:cNvPr id="3" name="Rectangle 6"/>
          <p:cNvSpPr>
            <a:spLocks noGrp="1" noChangeArrowheads="1"/>
          </p:cNvSpPr>
          <p:nvPr>
            <p:ph type="ftr" sz="quarter" idx="11"/>
          </p:nvPr>
        </p:nvSpPr>
        <p:spPr/>
        <p:txBody>
          <a:bodyPr/>
          <a:lstStyle>
            <a:lvl1pPr>
              <a:defRPr smtClean="0"/>
            </a:lvl1pPr>
          </a:lstStyle>
          <a:p>
            <a:pPr>
              <a:defRPr/>
            </a:pPr>
            <a:r>
              <a:rPr lang="en-US" altLang="ja-JP">
                <a:solidFill>
                  <a:srgbClr val="000000"/>
                </a:solidFill>
              </a:rPr>
              <a:t>© NEC Corporation 2013</a:t>
            </a:r>
          </a:p>
        </p:txBody>
      </p:sp>
    </p:spTree>
    <p:extLst>
      <p:ext uri="{BB962C8B-B14F-4D97-AF65-F5344CB8AC3E}">
        <p14:creationId xmlns:p14="http://schemas.microsoft.com/office/powerpoint/2010/main" val="1488032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00099"/>
                </a:solidFill>
                <a:latin typeface="Comic Sans MS" pitchFamily="66" charset="0"/>
              </a:defRPr>
            </a:lvl1pPr>
          </a:lstStyle>
          <a:p>
            <a:r>
              <a:rPr lang="en-US" dirty="0" smtClean="0"/>
              <a:t>Click to edit Master title style</a:t>
            </a:r>
            <a:endParaRPr lang="en-US" dirty="0"/>
          </a:p>
        </p:txBody>
      </p:sp>
      <p:sp>
        <p:nvSpPr>
          <p:cNvPr id="4" name="Rectangle 6"/>
          <p:cNvSpPr>
            <a:spLocks noGrp="1" noChangeArrowheads="1"/>
          </p:cNvSpPr>
          <p:nvPr>
            <p:ph type="sldNum" sz="quarter" idx="11"/>
          </p:nvPr>
        </p:nvSpPr>
        <p:spPr>
          <a:ln/>
        </p:spPr>
        <p:txBody>
          <a:bodyPr/>
          <a:lstStyle>
            <a:lvl1pPr>
              <a:defRPr/>
            </a:lvl1pPr>
          </a:lstStyle>
          <a:p>
            <a:pPr>
              <a:defRPr/>
            </a:pPr>
            <a:fld id="{251DC057-B660-42EC-95E4-8D5A59382245}"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p:txBody>
          <a:bodyPr/>
          <a:lstStyle>
            <a:lvl1pPr>
              <a:defRPr/>
            </a:lvl1pPr>
          </a:lstStyle>
          <a:p>
            <a:pPr>
              <a:defRPr/>
            </a:pPr>
            <a:r>
              <a:rPr lang="en-US" altLang="ja-JP">
                <a:solidFill>
                  <a:srgbClr val="000000"/>
                </a:solidFill>
              </a:rPr>
              <a:t>Page </a:t>
            </a:r>
            <a:fld id="{696DE881-D553-47D7-A57D-871E50D2AF40}" type="slidenum">
              <a:rPr lang="en-US" altLang="ja-JP">
                <a:solidFill>
                  <a:srgbClr val="000000"/>
                </a:solidFill>
              </a:rPr>
              <a:pPr>
                <a:defRPr/>
              </a:pPr>
              <a:t>‹#›</a:t>
            </a:fld>
            <a:endParaRPr lang="en-US" altLang="ja-JP">
              <a:solidFill>
                <a:srgbClr val="000000"/>
              </a:solidFill>
            </a:endParaRPr>
          </a:p>
        </p:txBody>
      </p:sp>
      <p:sp>
        <p:nvSpPr>
          <p:cNvPr id="6" name="Rectangle 6"/>
          <p:cNvSpPr>
            <a:spLocks noGrp="1" noChangeArrowheads="1"/>
          </p:cNvSpPr>
          <p:nvPr>
            <p:ph type="ftr" sz="quarter" idx="11"/>
          </p:nvPr>
        </p:nvSpPr>
        <p:spPr/>
        <p:txBody>
          <a:bodyPr/>
          <a:lstStyle>
            <a:lvl1pPr>
              <a:defRPr smtClean="0"/>
            </a:lvl1pPr>
          </a:lstStyle>
          <a:p>
            <a:pPr>
              <a:defRPr/>
            </a:pPr>
            <a:r>
              <a:rPr lang="en-US" altLang="ja-JP">
                <a:solidFill>
                  <a:srgbClr val="000000"/>
                </a:solidFill>
              </a:rPr>
              <a:t>© NEC Corporation 2013</a:t>
            </a:r>
          </a:p>
        </p:txBody>
      </p:sp>
    </p:spTree>
    <p:extLst>
      <p:ext uri="{BB962C8B-B14F-4D97-AF65-F5344CB8AC3E}">
        <p14:creationId xmlns:p14="http://schemas.microsoft.com/office/powerpoint/2010/main" val="222759895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p:txBody>
          <a:bodyPr/>
          <a:lstStyle>
            <a:lvl1pPr>
              <a:defRPr/>
            </a:lvl1pPr>
          </a:lstStyle>
          <a:p>
            <a:pPr>
              <a:defRPr/>
            </a:pPr>
            <a:r>
              <a:rPr lang="en-US" altLang="ja-JP">
                <a:solidFill>
                  <a:srgbClr val="000000"/>
                </a:solidFill>
              </a:rPr>
              <a:t>Page </a:t>
            </a:r>
            <a:fld id="{CB7516C8-B391-4F87-AFAB-90323B43FB94}" type="slidenum">
              <a:rPr lang="en-US" altLang="ja-JP">
                <a:solidFill>
                  <a:srgbClr val="000000"/>
                </a:solidFill>
              </a:rPr>
              <a:pPr>
                <a:defRPr/>
              </a:pPr>
              <a:t>‹#›</a:t>
            </a:fld>
            <a:endParaRPr lang="en-US" altLang="ja-JP">
              <a:solidFill>
                <a:srgbClr val="000000"/>
              </a:solidFill>
            </a:endParaRPr>
          </a:p>
        </p:txBody>
      </p:sp>
      <p:sp>
        <p:nvSpPr>
          <p:cNvPr id="6" name="Rectangle 6"/>
          <p:cNvSpPr>
            <a:spLocks noGrp="1" noChangeArrowheads="1"/>
          </p:cNvSpPr>
          <p:nvPr>
            <p:ph type="ftr" sz="quarter" idx="11"/>
          </p:nvPr>
        </p:nvSpPr>
        <p:spPr/>
        <p:txBody>
          <a:bodyPr/>
          <a:lstStyle>
            <a:lvl1pPr>
              <a:defRPr smtClean="0"/>
            </a:lvl1pPr>
          </a:lstStyle>
          <a:p>
            <a:pPr>
              <a:defRPr/>
            </a:pPr>
            <a:r>
              <a:rPr lang="en-US" altLang="ja-JP">
                <a:solidFill>
                  <a:srgbClr val="000000"/>
                </a:solidFill>
              </a:rPr>
              <a:t>© NEC Corporation 2013</a:t>
            </a:r>
          </a:p>
        </p:txBody>
      </p:sp>
    </p:spTree>
    <p:extLst>
      <p:ext uri="{BB962C8B-B14F-4D97-AF65-F5344CB8AC3E}">
        <p14:creationId xmlns:p14="http://schemas.microsoft.com/office/powerpoint/2010/main" val="213502584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p:txBody>
          <a:bodyPr/>
          <a:lstStyle>
            <a:lvl1pPr>
              <a:defRPr/>
            </a:lvl1pPr>
          </a:lstStyle>
          <a:p>
            <a:pPr>
              <a:defRPr/>
            </a:pPr>
            <a:r>
              <a:rPr lang="en-US" altLang="ja-JP">
                <a:solidFill>
                  <a:srgbClr val="000000"/>
                </a:solidFill>
              </a:rPr>
              <a:t>Page </a:t>
            </a:r>
            <a:fld id="{3EF3E33F-462D-45B0-99B2-01E10991F5B6}" type="slidenum">
              <a:rPr lang="en-US" altLang="ja-JP">
                <a:solidFill>
                  <a:srgbClr val="000000"/>
                </a:solidFill>
              </a:rPr>
              <a:pPr>
                <a:defRPr/>
              </a:pPr>
              <a:t>‹#›</a:t>
            </a:fld>
            <a:endParaRPr lang="en-US" altLang="ja-JP">
              <a:solidFill>
                <a:srgbClr val="000000"/>
              </a:solidFill>
            </a:endParaRPr>
          </a:p>
        </p:txBody>
      </p:sp>
      <p:sp>
        <p:nvSpPr>
          <p:cNvPr id="5" name="Rectangle 6"/>
          <p:cNvSpPr>
            <a:spLocks noGrp="1" noChangeArrowheads="1"/>
          </p:cNvSpPr>
          <p:nvPr>
            <p:ph type="ftr" sz="quarter" idx="11"/>
          </p:nvPr>
        </p:nvSpPr>
        <p:spPr/>
        <p:txBody>
          <a:bodyPr/>
          <a:lstStyle>
            <a:lvl1pPr>
              <a:defRPr smtClean="0"/>
            </a:lvl1pPr>
          </a:lstStyle>
          <a:p>
            <a:pPr>
              <a:defRPr/>
            </a:pPr>
            <a:r>
              <a:rPr lang="en-US" altLang="ja-JP">
                <a:solidFill>
                  <a:srgbClr val="000000"/>
                </a:solidFill>
              </a:rPr>
              <a:t>© NEC Corporation 2013</a:t>
            </a:r>
          </a:p>
        </p:txBody>
      </p:sp>
    </p:spTree>
    <p:extLst>
      <p:ext uri="{BB962C8B-B14F-4D97-AF65-F5344CB8AC3E}">
        <p14:creationId xmlns:p14="http://schemas.microsoft.com/office/powerpoint/2010/main" val="160217980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5888"/>
            <a:ext cx="2209800" cy="6121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115888"/>
            <a:ext cx="6477000" cy="612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p:txBody>
          <a:bodyPr/>
          <a:lstStyle>
            <a:lvl1pPr>
              <a:defRPr/>
            </a:lvl1pPr>
          </a:lstStyle>
          <a:p>
            <a:pPr>
              <a:defRPr/>
            </a:pPr>
            <a:r>
              <a:rPr lang="en-US" altLang="ja-JP">
                <a:solidFill>
                  <a:srgbClr val="000000"/>
                </a:solidFill>
              </a:rPr>
              <a:t>Page </a:t>
            </a:r>
            <a:fld id="{9C2C0928-60F2-4E2F-9D63-97C8F1754F32}" type="slidenum">
              <a:rPr lang="en-US" altLang="ja-JP">
                <a:solidFill>
                  <a:srgbClr val="000000"/>
                </a:solidFill>
              </a:rPr>
              <a:pPr>
                <a:defRPr/>
              </a:pPr>
              <a:t>‹#›</a:t>
            </a:fld>
            <a:endParaRPr lang="en-US" altLang="ja-JP">
              <a:solidFill>
                <a:srgbClr val="000000"/>
              </a:solidFill>
            </a:endParaRPr>
          </a:p>
        </p:txBody>
      </p:sp>
      <p:sp>
        <p:nvSpPr>
          <p:cNvPr id="5" name="Rectangle 6"/>
          <p:cNvSpPr>
            <a:spLocks noGrp="1" noChangeArrowheads="1"/>
          </p:cNvSpPr>
          <p:nvPr>
            <p:ph type="ftr" sz="quarter" idx="11"/>
          </p:nvPr>
        </p:nvSpPr>
        <p:spPr/>
        <p:txBody>
          <a:bodyPr/>
          <a:lstStyle>
            <a:lvl1pPr>
              <a:defRPr smtClean="0"/>
            </a:lvl1pPr>
          </a:lstStyle>
          <a:p>
            <a:pPr>
              <a:defRPr/>
            </a:pPr>
            <a:r>
              <a:rPr lang="en-US" altLang="ja-JP">
                <a:solidFill>
                  <a:srgbClr val="000000"/>
                </a:solidFill>
              </a:rPr>
              <a:t>© NEC Corporation 2013</a:t>
            </a:r>
          </a:p>
        </p:txBody>
      </p:sp>
    </p:spTree>
    <p:extLst>
      <p:ext uri="{BB962C8B-B14F-4D97-AF65-F5344CB8AC3E}">
        <p14:creationId xmlns:p14="http://schemas.microsoft.com/office/powerpoint/2010/main" val="315078848"/>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146" name="Picture 2" descr="PPT_7th_0707_high_タイトル_001_200"/>
          <p:cNvPicPr>
            <a:picLocks noChangeAspect="1" noChangeArrowheads="1"/>
          </p:cNvPicPr>
          <p:nvPr userDrawn="1"/>
        </p:nvPicPr>
        <p:blipFill>
          <a:blip r:embed="rId2" cstate="print"/>
          <a:srcRect/>
          <a:stretch>
            <a:fillRect/>
          </a:stretch>
        </p:blipFill>
        <p:spPr bwMode="auto">
          <a:xfrm>
            <a:off x="0" y="0"/>
            <a:ext cx="9144000" cy="3127375"/>
          </a:xfrm>
          <a:prstGeom prst="rect">
            <a:avLst/>
          </a:prstGeom>
          <a:noFill/>
        </p:spPr>
      </p:pic>
      <p:sp>
        <p:nvSpPr>
          <p:cNvPr id="6147" name="Rectangle 3"/>
          <p:cNvSpPr>
            <a:spLocks noGrp="1" noChangeArrowheads="1"/>
          </p:cNvSpPr>
          <p:nvPr>
            <p:ph type="ctrTitle"/>
          </p:nvPr>
        </p:nvSpPr>
        <p:spPr>
          <a:xfrm>
            <a:off x="250825" y="2276475"/>
            <a:ext cx="8642350" cy="1873250"/>
          </a:xfrm>
        </p:spPr>
        <p:txBody>
          <a:bodyPr lIns="91440" rIns="91440"/>
          <a:lstStyle>
            <a:lvl1pPr algn="ctr">
              <a:defRPr sz="3600"/>
            </a:lvl1pPr>
          </a:lstStyle>
          <a:p>
            <a:r>
              <a:rPr lang="en-US" altLang="ja-JP"/>
              <a:t>Click to edit Master title style</a:t>
            </a:r>
          </a:p>
        </p:txBody>
      </p:sp>
      <p:sp>
        <p:nvSpPr>
          <p:cNvPr id="6148" name="Rectangle 4"/>
          <p:cNvSpPr>
            <a:spLocks noGrp="1" noChangeArrowheads="1"/>
          </p:cNvSpPr>
          <p:nvPr>
            <p:ph type="subTitle" idx="1"/>
          </p:nvPr>
        </p:nvSpPr>
        <p:spPr>
          <a:xfrm>
            <a:off x="250825" y="4292600"/>
            <a:ext cx="8642350" cy="1752600"/>
          </a:xfrm>
        </p:spPr>
        <p:txBody>
          <a:bodyPr anchor="ctr"/>
          <a:lstStyle>
            <a:lvl1pPr marL="0" indent="0" algn="ctr">
              <a:buFont typeface="Arial" charset="0"/>
              <a:buNone/>
              <a:defRPr sz="2000"/>
            </a:lvl1pPr>
          </a:lstStyle>
          <a:p>
            <a:r>
              <a:rPr lang="en-US" altLang="ja-JP"/>
              <a:t>Click to edit Submaster text styles</a:t>
            </a:r>
          </a:p>
        </p:txBody>
      </p:sp>
    </p:spTree>
    <p:extLst>
      <p:ext uri="{BB962C8B-B14F-4D97-AF65-F5344CB8AC3E}">
        <p14:creationId xmlns:p14="http://schemas.microsoft.com/office/powerpoint/2010/main" val="422377579"/>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10"/>
          </p:nvPr>
        </p:nvSpPr>
        <p:spPr/>
        <p:txBody>
          <a:bodyPr/>
          <a:lstStyle>
            <a:lvl1pPr>
              <a:defRPr/>
            </a:lvl1pPr>
          </a:lstStyle>
          <a:p>
            <a:r>
              <a:rPr lang="en-US" altLang="ja-JP" dirty="0" smtClean="0">
                <a:solidFill>
                  <a:srgbClr val="000000"/>
                </a:solidFill>
              </a:rPr>
              <a:t>© NEC Corporation 2013</a:t>
            </a:r>
            <a:endParaRPr lang="en-US" altLang="ja-JP" dirty="0">
              <a:solidFill>
                <a:srgbClr val="000000"/>
              </a:solidFill>
            </a:endParaRPr>
          </a:p>
        </p:txBody>
      </p:sp>
      <p:sp>
        <p:nvSpPr>
          <p:cNvPr id="5" name="Slide Number Placeholder 4"/>
          <p:cNvSpPr>
            <a:spLocks noGrp="1"/>
          </p:cNvSpPr>
          <p:nvPr>
            <p:ph type="sldNum" sz="quarter" idx="11"/>
          </p:nvPr>
        </p:nvSpPr>
        <p:spPr/>
        <p:txBody>
          <a:bodyPr/>
          <a:lstStyle>
            <a:lvl1pPr>
              <a:defRPr/>
            </a:lvl1pPr>
          </a:lstStyle>
          <a:p>
            <a:r>
              <a:rPr lang="en-US" altLang="ja-JP">
                <a:solidFill>
                  <a:srgbClr val="000000"/>
                </a:solidFill>
              </a:rPr>
              <a:t>Page </a:t>
            </a:r>
            <a:fld id="{4333D7AF-E3CB-4373-8ECE-449E60096555}"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58193822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altLang="ja-JP" dirty="0" smtClean="0">
                <a:solidFill>
                  <a:srgbClr val="000000"/>
                </a:solidFill>
              </a:rPr>
              <a:t>© NEC Corporation 2013</a:t>
            </a:r>
            <a:endParaRPr lang="en-US" altLang="ja-JP" dirty="0">
              <a:solidFill>
                <a:srgbClr val="000000"/>
              </a:solidFill>
            </a:endParaRPr>
          </a:p>
        </p:txBody>
      </p:sp>
      <p:sp>
        <p:nvSpPr>
          <p:cNvPr id="5" name="Slide Number Placeholder 4"/>
          <p:cNvSpPr>
            <a:spLocks noGrp="1"/>
          </p:cNvSpPr>
          <p:nvPr>
            <p:ph type="sldNum" sz="quarter" idx="11"/>
          </p:nvPr>
        </p:nvSpPr>
        <p:spPr/>
        <p:txBody>
          <a:bodyPr/>
          <a:lstStyle>
            <a:lvl1pPr>
              <a:defRPr/>
            </a:lvl1pPr>
          </a:lstStyle>
          <a:p>
            <a:r>
              <a:rPr lang="en-US" altLang="ja-JP">
                <a:solidFill>
                  <a:srgbClr val="000000"/>
                </a:solidFill>
              </a:rPr>
              <a:t>Page </a:t>
            </a:r>
            <a:fld id="{B0169B81-DB08-4A5C-9A05-26AB9CED65C5}"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831025456"/>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 y="981075"/>
            <a:ext cx="4343400" cy="5256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81075"/>
            <a:ext cx="4343400" cy="5256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altLang="ja-JP" dirty="0" smtClean="0">
                <a:solidFill>
                  <a:srgbClr val="000000"/>
                </a:solidFill>
              </a:rPr>
              <a:t>© NEC Corporation 2013</a:t>
            </a:r>
            <a:endParaRPr lang="en-US" altLang="ja-JP" dirty="0">
              <a:solidFill>
                <a:srgbClr val="000000"/>
              </a:solidFill>
            </a:endParaRPr>
          </a:p>
        </p:txBody>
      </p:sp>
      <p:sp>
        <p:nvSpPr>
          <p:cNvPr id="6" name="Slide Number Placeholder 5"/>
          <p:cNvSpPr>
            <a:spLocks noGrp="1"/>
          </p:cNvSpPr>
          <p:nvPr>
            <p:ph type="sldNum" sz="quarter" idx="11"/>
          </p:nvPr>
        </p:nvSpPr>
        <p:spPr/>
        <p:txBody>
          <a:bodyPr/>
          <a:lstStyle>
            <a:lvl1pPr>
              <a:defRPr/>
            </a:lvl1pPr>
          </a:lstStyle>
          <a:p>
            <a:r>
              <a:rPr lang="en-US" altLang="ja-JP">
                <a:solidFill>
                  <a:srgbClr val="000000"/>
                </a:solidFill>
              </a:rPr>
              <a:t>Page </a:t>
            </a:r>
            <a:fld id="{F5A9B863-1375-4FB4-8F1A-7A5097EC4E59}"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604305271"/>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altLang="ja-JP" dirty="0" smtClean="0">
                <a:solidFill>
                  <a:srgbClr val="000000"/>
                </a:solidFill>
              </a:rPr>
              <a:t>© NEC Corporation 2013</a:t>
            </a:r>
            <a:endParaRPr lang="en-US" altLang="ja-JP" dirty="0">
              <a:solidFill>
                <a:srgbClr val="000000"/>
              </a:solidFill>
            </a:endParaRPr>
          </a:p>
        </p:txBody>
      </p:sp>
      <p:sp>
        <p:nvSpPr>
          <p:cNvPr id="8" name="Slide Number Placeholder 7"/>
          <p:cNvSpPr>
            <a:spLocks noGrp="1"/>
          </p:cNvSpPr>
          <p:nvPr>
            <p:ph type="sldNum" sz="quarter" idx="11"/>
          </p:nvPr>
        </p:nvSpPr>
        <p:spPr/>
        <p:txBody>
          <a:bodyPr/>
          <a:lstStyle>
            <a:lvl1pPr>
              <a:defRPr/>
            </a:lvl1pPr>
          </a:lstStyle>
          <a:p>
            <a:r>
              <a:rPr lang="en-US" altLang="ja-JP">
                <a:solidFill>
                  <a:srgbClr val="000000"/>
                </a:solidFill>
              </a:rPr>
              <a:t>Page </a:t>
            </a:r>
            <a:fld id="{7CA4C80B-1ACB-46A5-AC79-CF187DD2AD84}"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20351183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altLang="ja-JP" dirty="0" smtClean="0">
                <a:solidFill>
                  <a:srgbClr val="000000"/>
                </a:solidFill>
              </a:rPr>
              <a:t>© NEC Corporation 2013</a:t>
            </a:r>
          </a:p>
        </p:txBody>
      </p:sp>
      <p:sp>
        <p:nvSpPr>
          <p:cNvPr id="4" name="Slide Number Placeholder 3"/>
          <p:cNvSpPr>
            <a:spLocks noGrp="1"/>
          </p:cNvSpPr>
          <p:nvPr>
            <p:ph type="sldNum" sz="quarter" idx="11"/>
          </p:nvPr>
        </p:nvSpPr>
        <p:spPr/>
        <p:txBody>
          <a:bodyPr/>
          <a:lstStyle>
            <a:lvl1pPr>
              <a:defRPr/>
            </a:lvl1pPr>
          </a:lstStyle>
          <a:p>
            <a:r>
              <a:rPr lang="en-US" altLang="ja-JP">
                <a:solidFill>
                  <a:srgbClr val="000000"/>
                </a:solidFill>
              </a:rPr>
              <a:t>Page </a:t>
            </a:r>
            <a:fld id="{221EBAA8-5943-489A-B492-DE917B930395}"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180195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6"/>
          <p:cNvSpPr>
            <a:spLocks noGrp="1" noChangeArrowheads="1"/>
          </p:cNvSpPr>
          <p:nvPr>
            <p:ph type="sldNum" sz="quarter" idx="11"/>
          </p:nvPr>
        </p:nvSpPr>
        <p:spPr>
          <a:ln/>
        </p:spPr>
        <p:txBody>
          <a:bodyPr/>
          <a:lstStyle>
            <a:lvl1pPr>
              <a:defRPr/>
            </a:lvl1pPr>
          </a:lstStyle>
          <a:p>
            <a:pPr>
              <a:defRPr/>
            </a:pPr>
            <a:fld id="{AF2EE8C5-7C26-4EC1-867C-886A529FDFBC}"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a:xfrm>
            <a:off x="1259540" y="6524625"/>
            <a:ext cx="2159000" cy="333375"/>
          </a:xfrm>
        </p:spPr>
        <p:txBody>
          <a:bodyPr/>
          <a:lstStyle>
            <a:lvl1pPr>
              <a:defRPr/>
            </a:lvl1pPr>
          </a:lstStyle>
          <a:p>
            <a:r>
              <a:rPr lang="en-US" altLang="ja-JP" dirty="0" smtClean="0">
                <a:solidFill>
                  <a:srgbClr val="000000"/>
                </a:solidFill>
              </a:rPr>
              <a:t>© NEC Corporation 2013</a:t>
            </a:r>
            <a:endParaRPr lang="en-US" altLang="ja-JP" dirty="0">
              <a:solidFill>
                <a:srgbClr val="000000"/>
              </a:solidFill>
            </a:endParaRPr>
          </a:p>
        </p:txBody>
      </p:sp>
      <p:sp>
        <p:nvSpPr>
          <p:cNvPr id="3" name="Slide Number Placeholder 2"/>
          <p:cNvSpPr>
            <a:spLocks noGrp="1"/>
          </p:cNvSpPr>
          <p:nvPr>
            <p:ph type="sldNum" sz="quarter" idx="11"/>
          </p:nvPr>
        </p:nvSpPr>
        <p:spPr/>
        <p:txBody>
          <a:bodyPr/>
          <a:lstStyle>
            <a:lvl1pPr>
              <a:defRPr/>
            </a:lvl1pPr>
          </a:lstStyle>
          <a:p>
            <a:r>
              <a:rPr lang="en-US" altLang="ja-JP">
                <a:solidFill>
                  <a:srgbClr val="000000"/>
                </a:solidFill>
              </a:rPr>
              <a:t>Page </a:t>
            </a:r>
            <a:fld id="{8E6A9A9A-BDA7-4FB7-A9BA-DD41994AE852}"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960333868"/>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altLang="ja-JP" dirty="0" smtClean="0">
                <a:solidFill>
                  <a:srgbClr val="000000"/>
                </a:solidFill>
              </a:rPr>
              <a:t>© NEC Corporation 2013</a:t>
            </a:r>
          </a:p>
        </p:txBody>
      </p:sp>
      <p:sp>
        <p:nvSpPr>
          <p:cNvPr id="6" name="Slide Number Placeholder 5"/>
          <p:cNvSpPr>
            <a:spLocks noGrp="1"/>
          </p:cNvSpPr>
          <p:nvPr>
            <p:ph type="sldNum" sz="quarter" idx="11"/>
          </p:nvPr>
        </p:nvSpPr>
        <p:spPr/>
        <p:txBody>
          <a:bodyPr/>
          <a:lstStyle>
            <a:lvl1pPr>
              <a:defRPr/>
            </a:lvl1pPr>
          </a:lstStyle>
          <a:p>
            <a:r>
              <a:rPr lang="en-US" altLang="ja-JP">
                <a:solidFill>
                  <a:srgbClr val="000000"/>
                </a:solidFill>
              </a:rPr>
              <a:t>Page </a:t>
            </a:r>
            <a:fld id="{5E001574-A3BC-45EA-8981-CA0394868D2A}"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628802887"/>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altLang="ja-JP" dirty="0" smtClean="0">
                <a:solidFill>
                  <a:srgbClr val="000000"/>
                </a:solidFill>
              </a:rPr>
              <a:t>© NEC Corporation 2013</a:t>
            </a:r>
          </a:p>
        </p:txBody>
      </p:sp>
      <p:sp>
        <p:nvSpPr>
          <p:cNvPr id="6" name="Slide Number Placeholder 5"/>
          <p:cNvSpPr>
            <a:spLocks noGrp="1"/>
          </p:cNvSpPr>
          <p:nvPr>
            <p:ph type="sldNum" sz="quarter" idx="11"/>
          </p:nvPr>
        </p:nvSpPr>
        <p:spPr/>
        <p:txBody>
          <a:bodyPr/>
          <a:lstStyle>
            <a:lvl1pPr>
              <a:defRPr/>
            </a:lvl1pPr>
          </a:lstStyle>
          <a:p>
            <a:r>
              <a:rPr lang="en-US" altLang="ja-JP">
                <a:solidFill>
                  <a:srgbClr val="000000"/>
                </a:solidFill>
              </a:rPr>
              <a:t>Page </a:t>
            </a:r>
            <a:fld id="{AA322C74-2EC7-4AA4-BD60-E905975D9336}"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929888822"/>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ltLang="ja-JP" dirty="0" smtClean="0">
                <a:solidFill>
                  <a:srgbClr val="000000"/>
                </a:solidFill>
              </a:rPr>
              <a:t>© NEC Corporation 2013</a:t>
            </a:r>
            <a:endParaRPr lang="en-US" altLang="ja-JP" dirty="0">
              <a:solidFill>
                <a:srgbClr val="000000"/>
              </a:solidFill>
            </a:endParaRPr>
          </a:p>
        </p:txBody>
      </p:sp>
      <p:sp>
        <p:nvSpPr>
          <p:cNvPr id="5" name="Slide Number Placeholder 4"/>
          <p:cNvSpPr>
            <a:spLocks noGrp="1"/>
          </p:cNvSpPr>
          <p:nvPr>
            <p:ph type="sldNum" sz="quarter" idx="11"/>
          </p:nvPr>
        </p:nvSpPr>
        <p:spPr/>
        <p:txBody>
          <a:bodyPr/>
          <a:lstStyle>
            <a:lvl1pPr>
              <a:defRPr/>
            </a:lvl1pPr>
          </a:lstStyle>
          <a:p>
            <a:r>
              <a:rPr lang="en-US" altLang="ja-JP">
                <a:solidFill>
                  <a:srgbClr val="000000"/>
                </a:solidFill>
              </a:rPr>
              <a:t>Page </a:t>
            </a:r>
            <a:fld id="{B6A86ED2-D97E-49CD-B0D4-41173F42B9DB}"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526508419"/>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5888"/>
            <a:ext cx="2209800" cy="6121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115888"/>
            <a:ext cx="6477000" cy="6121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ltLang="ja-JP" dirty="0" smtClean="0">
                <a:solidFill>
                  <a:srgbClr val="000000"/>
                </a:solidFill>
              </a:rPr>
              <a:t>© NEC Corporation 2013</a:t>
            </a:r>
          </a:p>
        </p:txBody>
      </p:sp>
      <p:sp>
        <p:nvSpPr>
          <p:cNvPr id="5" name="Slide Number Placeholder 4"/>
          <p:cNvSpPr>
            <a:spLocks noGrp="1"/>
          </p:cNvSpPr>
          <p:nvPr>
            <p:ph type="sldNum" sz="quarter" idx="11"/>
          </p:nvPr>
        </p:nvSpPr>
        <p:spPr/>
        <p:txBody>
          <a:bodyPr/>
          <a:lstStyle>
            <a:lvl1pPr>
              <a:defRPr/>
            </a:lvl1pPr>
          </a:lstStyle>
          <a:p>
            <a:r>
              <a:rPr lang="en-US" altLang="ja-JP">
                <a:solidFill>
                  <a:srgbClr val="000000"/>
                </a:solidFill>
              </a:rPr>
              <a:t>Page </a:t>
            </a:r>
            <a:fld id="{CB09984F-07DC-4854-B80D-0D3BBE000ECE}"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558100242"/>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52400" y="115888"/>
            <a:ext cx="8839200" cy="53975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152400" y="981075"/>
            <a:ext cx="8839200" cy="5256213"/>
          </a:xfrm>
        </p:spPr>
        <p:txBody>
          <a:bodyPr/>
          <a:lstStyle/>
          <a:p>
            <a:endParaRPr lang="en-US"/>
          </a:p>
        </p:txBody>
      </p:sp>
      <p:sp>
        <p:nvSpPr>
          <p:cNvPr id="4" name="Footer Placeholder 3"/>
          <p:cNvSpPr>
            <a:spLocks noGrp="1"/>
          </p:cNvSpPr>
          <p:nvPr>
            <p:ph type="ftr" sz="quarter" idx="10"/>
          </p:nvPr>
        </p:nvSpPr>
        <p:spPr>
          <a:xfrm>
            <a:off x="1258888" y="6524625"/>
            <a:ext cx="2159000" cy="333375"/>
          </a:xfrm>
        </p:spPr>
        <p:txBody>
          <a:bodyPr/>
          <a:lstStyle>
            <a:lvl1pPr>
              <a:defRPr/>
            </a:lvl1pPr>
          </a:lstStyle>
          <a:p>
            <a:r>
              <a:rPr lang="en-US" altLang="ja-JP" dirty="0" smtClean="0">
                <a:solidFill>
                  <a:srgbClr val="000000"/>
                </a:solidFill>
              </a:rPr>
              <a:t>© NEC Corporation 2013</a:t>
            </a:r>
            <a:endParaRPr lang="en-US" altLang="ja-JP" dirty="0">
              <a:solidFill>
                <a:srgbClr val="000000"/>
              </a:solidFill>
            </a:endParaRPr>
          </a:p>
        </p:txBody>
      </p:sp>
      <p:sp>
        <p:nvSpPr>
          <p:cNvPr id="5" name="Slide Number Placeholder 4"/>
          <p:cNvSpPr>
            <a:spLocks noGrp="1"/>
          </p:cNvSpPr>
          <p:nvPr>
            <p:ph type="sldNum" sz="quarter" idx="11"/>
          </p:nvPr>
        </p:nvSpPr>
        <p:spPr>
          <a:xfrm>
            <a:off x="304800" y="6524625"/>
            <a:ext cx="811213" cy="333375"/>
          </a:xfrm>
        </p:spPr>
        <p:txBody>
          <a:bodyPr/>
          <a:lstStyle>
            <a:lvl1pPr>
              <a:defRPr/>
            </a:lvl1pPr>
          </a:lstStyle>
          <a:p>
            <a:r>
              <a:rPr lang="en-US" altLang="ja-JP">
                <a:solidFill>
                  <a:srgbClr val="000000"/>
                </a:solidFill>
              </a:rPr>
              <a:t>Page </a:t>
            </a:r>
            <a:fld id="{BD850758-944A-494B-92B4-15B79A2B2674}"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2017910704"/>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2400" y="115888"/>
            <a:ext cx="8839200" cy="53975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52400" y="981075"/>
            <a:ext cx="8839200" cy="5256213"/>
          </a:xfrm>
        </p:spPr>
        <p:txBody>
          <a:bodyPr/>
          <a:lstStyle/>
          <a:p>
            <a:endParaRPr lang="en-US"/>
          </a:p>
        </p:txBody>
      </p:sp>
      <p:sp>
        <p:nvSpPr>
          <p:cNvPr id="4" name="Footer Placeholder 3"/>
          <p:cNvSpPr>
            <a:spLocks noGrp="1"/>
          </p:cNvSpPr>
          <p:nvPr>
            <p:ph type="ftr" sz="quarter" idx="10"/>
          </p:nvPr>
        </p:nvSpPr>
        <p:spPr>
          <a:xfrm>
            <a:off x="1258888" y="6524625"/>
            <a:ext cx="2159000" cy="333375"/>
          </a:xfrm>
        </p:spPr>
        <p:txBody>
          <a:bodyPr/>
          <a:lstStyle>
            <a:lvl1pPr>
              <a:defRPr/>
            </a:lvl1pPr>
          </a:lstStyle>
          <a:p>
            <a:r>
              <a:rPr lang="en-US" altLang="ja-JP" dirty="0" smtClean="0">
                <a:solidFill>
                  <a:srgbClr val="000000"/>
                </a:solidFill>
              </a:rPr>
              <a:t>© NEC Corporation 2013</a:t>
            </a:r>
          </a:p>
        </p:txBody>
      </p:sp>
      <p:sp>
        <p:nvSpPr>
          <p:cNvPr id="5" name="Slide Number Placeholder 4"/>
          <p:cNvSpPr>
            <a:spLocks noGrp="1"/>
          </p:cNvSpPr>
          <p:nvPr>
            <p:ph type="sldNum" sz="quarter" idx="11"/>
          </p:nvPr>
        </p:nvSpPr>
        <p:spPr>
          <a:xfrm>
            <a:off x="304800" y="6524625"/>
            <a:ext cx="811213" cy="333375"/>
          </a:xfrm>
        </p:spPr>
        <p:txBody>
          <a:bodyPr/>
          <a:lstStyle>
            <a:lvl1pPr>
              <a:defRPr/>
            </a:lvl1pPr>
          </a:lstStyle>
          <a:p>
            <a:r>
              <a:rPr lang="en-US" altLang="ja-JP">
                <a:solidFill>
                  <a:srgbClr val="000000"/>
                </a:solidFill>
              </a:rPr>
              <a:t>Page </a:t>
            </a:r>
            <a:fld id="{D4EFFA19-92E7-404D-B5D9-FFFF73473E9D}"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8979032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6"/>
          <p:cNvSpPr>
            <a:spLocks noGrp="1" noChangeArrowheads="1"/>
          </p:cNvSpPr>
          <p:nvPr>
            <p:ph type="sldNum" sz="quarter" idx="11"/>
          </p:nvPr>
        </p:nvSpPr>
        <p:spPr>
          <a:ln/>
        </p:spPr>
        <p:txBody>
          <a:bodyPr/>
          <a:lstStyle>
            <a:lvl1pPr>
              <a:defRPr/>
            </a:lvl1pPr>
          </a:lstStyle>
          <a:p>
            <a:pPr>
              <a:defRPr/>
            </a:pPr>
            <a:fld id="{1159C6FE-C461-4A53-A2DD-61CF8A6FC57A}"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6"/>
          <p:cNvSpPr>
            <a:spLocks noGrp="1" noChangeArrowheads="1"/>
          </p:cNvSpPr>
          <p:nvPr>
            <p:ph type="sldNum" sz="quarter" idx="11"/>
          </p:nvPr>
        </p:nvSpPr>
        <p:spPr>
          <a:ln/>
        </p:spPr>
        <p:txBody>
          <a:bodyPr/>
          <a:lstStyle>
            <a:lvl1pPr>
              <a:defRPr/>
            </a:lvl1pPr>
          </a:lstStyle>
          <a:p>
            <a:pPr>
              <a:defRPr/>
            </a:pPr>
            <a:fld id="{A2B7FD9F-44F4-4F30-9D7B-9F6FEFE553C5}" type="slidenum">
              <a:rPr lang="en-US"/>
              <a:pPr>
                <a:defRPr/>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6" Type="http://schemas.openxmlformats.org/officeDocument/2006/relationships/image" Target="../media/image2.jpeg"/><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1.jpe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slideLayout" Target="../slideLayouts/slideLayout39.xml"/><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2" Type="http://schemas.openxmlformats.org/officeDocument/2006/relationships/slideLayout" Target="../slideLayouts/slideLayout28.xml"/><Relationship Id="rId16" Type="http://schemas.openxmlformats.org/officeDocument/2006/relationships/image" Target="../media/image2.jpeg"/><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5" Type="http://schemas.openxmlformats.org/officeDocument/2006/relationships/image" Target="../media/image1.jpeg"/><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7.xml"/><Relationship Id="rId13" Type="http://schemas.openxmlformats.org/officeDocument/2006/relationships/slideLayout" Target="../slideLayouts/slideLayout52.xml"/><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slideLayout" Target="../slideLayouts/slideLayout51.xml"/><Relationship Id="rId2" Type="http://schemas.openxmlformats.org/officeDocument/2006/relationships/slideLayout" Target="../slideLayouts/slideLayout41.xml"/><Relationship Id="rId16" Type="http://schemas.openxmlformats.org/officeDocument/2006/relationships/image" Target="../media/image2.jpeg"/><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5" Type="http://schemas.openxmlformats.org/officeDocument/2006/relationships/image" Target="../media/image1.jpeg"/><Relationship Id="rId10" Type="http://schemas.openxmlformats.org/officeDocument/2006/relationships/slideLayout" Target="../slideLayouts/slideLayout49.xml"/><Relationship Id="rId4" Type="http://schemas.openxmlformats.org/officeDocument/2006/relationships/slideLayout" Target="../slideLayouts/slideLayout43.xml"/><Relationship Id="rId9" Type="http://schemas.openxmlformats.org/officeDocument/2006/relationships/slideLayout" Target="../slideLayouts/slideLayout48.xml"/><Relationship Id="rId1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0.xml"/><Relationship Id="rId13" Type="http://schemas.openxmlformats.org/officeDocument/2006/relationships/image" Target="../media/image4.jpeg"/><Relationship Id="rId3" Type="http://schemas.openxmlformats.org/officeDocument/2006/relationships/slideLayout" Target="../slideLayouts/slideLayout55.xml"/><Relationship Id="rId7" Type="http://schemas.openxmlformats.org/officeDocument/2006/relationships/slideLayout" Target="../slideLayouts/slideLayout59.xml"/><Relationship Id="rId12" Type="http://schemas.openxmlformats.org/officeDocument/2006/relationships/theme" Target="../theme/theme5.xml"/><Relationship Id="rId2" Type="http://schemas.openxmlformats.org/officeDocument/2006/relationships/slideLayout" Target="../slideLayouts/slideLayout54.xml"/><Relationship Id="rId1" Type="http://schemas.openxmlformats.org/officeDocument/2006/relationships/slideLayout" Target="../slideLayouts/slideLayout53.xml"/><Relationship Id="rId6" Type="http://schemas.openxmlformats.org/officeDocument/2006/relationships/slideLayout" Target="../slideLayouts/slideLayout58.xml"/><Relationship Id="rId11" Type="http://schemas.openxmlformats.org/officeDocument/2006/relationships/slideLayout" Target="../slideLayouts/slideLayout63.xml"/><Relationship Id="rId5" Type="http://schemas.openxmlformats.org/officeDocument/2006/relationships/slideLayout" Target="../slideLayouts/slideLayout57.xml"/><Relationship Id="rId10" Type="http://schemas.openxmlformats.org/officeDocument/2006/relationships/slideLayout" Target="../slideLayouts/slideLayout62.xml"/><Relationship Id="rId4" Type="http://schemas.openxmlformats.org/officeDocument/2006/relationships/slideLayout" Target="../slideLayouts/slideLayout56.xml"/><Relationship Id="rId9" Type="http://schemas.openxmlformats.org/officeDocument/2006/relationships/slideLayout" Target="../slideLayouts/slideLayout61.xml"/><Relationship Id="rId14" Type="http://schemas.openxmlformats.org/officeDocument/2006/relationships/image" Target="../media/image2.jpe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1.xml"/><Relationship Id="rId13" Type="http://schemas.openxmlformats.org/officeDocument/2006/relationships/slideLayout" Target="../slideLayouts/slideLayout76.xml"/><Relationship Id="rId3" Type="http://schemas.openxmlformats.org/officeDocument/2006/relationships/slideLayout" Target="../slideLayouts/slideLayout66.xml"/><Relationship Id="rId7" Type="http://schemas.openxmlformats.org/officeDocument/2006/relationships/slideLayout" Target="../slideLayouts/slideLayout70.xml"/><Relationship Id="rId12" Type="http://schemas.openxmlformats.org/officeDocument/2006/relationships/slideLayout" Target="../slideLayouts/slideLayout75.xml"/><Relationship Id="rId2" Type="http://schemas.openxmlformats.org/officeDocument/2006/relationships/slideLayout" Target="../slideLayouts/slideLayout65.xml"/><Relationship Id="rId16" Type="http://schemas.openxmlformats.org/officeDocument/2006/relationships/image" Target="../media/image2.jpeg"/><Relationship Id="rId1" Type="http://schemas.openxmlformats.org/officeDocument/2006/relationships/slideLayout" Target="../slideLayouts/slideLayout64.xml"/><Relationship Id="rId6" Type="http://schemas.openxmlformats.org/officeDocument/2006/relationships/slideLayout" Target="../slideLayouts/slideLayout69.xml"/><Relationship Id="rId11" Type="http://schemas.openxmlformats.org/officeDocument/2006/relationships/slideLayout" Target="../slideLayouts/slideLayout74.xml"/><Relationship Id="rId5" Type="http://schemas.openxmlformats.org/officeDocument/2006/relationships/slideLayout" Target="../slideLayouts/slideLayout68.xml"/><Relationship Id="rId15" Type="http://schemas.openxmlformats.org/officeDocument/2006/relationships/image" Target="../media/image1.jpeg"/><Relationship Id="rId10" Type="http://schemas.openxmlformats.org/officeDocument/2006/relationships/slideLayout" Target="../slideLayouts/slideLayout73.xml"/><Relationship Id="rId4" Type="http://schemas.openxmlformats.org/officeDocument/2006/relationships/slideLayout" Target="../slideLayouts/slideLayout67.xml"/><Relationship Id="rId9" Type="http://schemas.openxmlformats.org/officeDocument/2006/relationships/slideLayout" Target="../slideLayouts/slideLayout72.xml"/><Relationship Id="rId14" Type="http://schemas.openxmlformats.org/officeDocument/2006/relationships/theme" Target="../theme/theme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2050" name="Picture 2" descr="PPT_7th_0707_high_スライド_B"/>
          <p:cNvPicPr>
            <a:picLocks noChangeAspect="1" noChangeArrowheads="1"/>
          </p:cNvPicPr>
          <p:nvPr/>
        </p:nvPicPr>
        <p:blipFill>
          <a:blip r:embed="rId15" cstate="print"/>
          <a:srcRect/>
          <a:stretch>
            <a:fillRect/>
          </a:stretch>
        </p:blipFill>
        <p:spPr bwMode="auto">
          <a:xfrm>
            <a:off x="0" y="6489700"/>
            <a:ext cx="9144000" cy="368300"/>
          </a:xfrm>
          <a:prstGeom prst="rect">
            <a:avLst/>
          </a:prstGeom>
          <a:noFill/>
          <a:ln w="9525">
            <a:noFill/>
            <a:miter lim="800000"/>
            <a:headEnd/>
            <a:tailEnd/>
          </a:ln>
        </p:spPr>
      </p:pic>
      <p:pic>
        <p:nvPicPr>
          <p:cNvPr id="2051" name="Picture 3" descr="PPT_7th_0707_スライド_01"/>
          <p:cNvPicPr>
            <a:picLocks noChangeAspect="1" noChangeArrowheads="1"/>
          </p:cNvPicPr>
          <p:nvPr/>
        </p:nvPicPr>
        <p:blipFill>
          <a:blip r:embed="rId16" cstate="print"/>
          <a:srcRect t="79562"/>
          <a:stretch>
            <a:fillRect/>
          </a:stretch>
        </p:blipFill>
        <p:spPr bwMode="auto">
          <a:xfrm>
            <a:off x="0" y="620713"/>
            <a:ext cx="9144000" cy="177800"/>
          </a:xfrm>
          <a:prstGeom prst="rect">
            <a:avLst/>
          </a:prstGeom>
          <a:noFill/>
          <a:ln w="9525">
            <a:noFill/>
            <a:miter lim="800000"/>
            <a:headEnd/>
            <a:tailEnd/>
          </a:ln>
        </p:spPr>
      </p:pic>
      <p:sp>
        <p:nvSpPr>
          <p:cNvPr id="2052" name="Rectangle 4"/>
          <p:cNvSpPr>
            <a:spLocks noGrp="1" noChangeArrowheads="1"/>
          </p:cNvSpPr>
          <p:nvPr>
            <p:ph type="title"/>
          </p:nvPr>
        </p:nvSpPr>
        <p:spPr bwMode="auto">
          <a:xfrm>
            <a:off x="152400" y="115888"/>
            <a:ext cx="8839200" cy="539750"/>
          </a:xfrm>
          <a:prstGeom prst="rect">
            <a:avLst/>
          </a:prstGeom>
          <a:noFill/>
          <a:ln w="9525">
            <a:noFill/>
            <a:miter lim="800000"/>
            <a:headEnd/>
            <a:tailEnd/>
          </a:ln>
        </p:spPr>
        <p:txBody>
          <a:bodyPr vert="horz" wrap="square" lIns="0" tIns="45720" rIns="0" bIns="45720" numCol="1" anchor="ctr" anchorCtr="0" compatLnSpc="1">
            <a:prstTxWarp prst="textNoShape">
              <a:avLst/>
            </a:prstTxWarp>
          </a:bodyPr>
          <a:lstStyle/>
          <a:p>
            <a:pPr lvl="0"/>
            <a:r>
              <a:rPr lang="en-US" altLang="ja-JP" dirty="0" smtClean="0"/>
              <a:t>Click to edit Master title style</a:t>
            </a:r>
          </a:p>
        </p:txBody>
      </p:sp>
      <p:sp>
        <p:nvSpPr>
          <p:cNvPr id="5126" name="Rectangle 6"/>
          <p:cNvSpPr>
            <a:spLocks noGrp="1" noChangeArrowheads="1"/>
          </p:cNvSpPr>
          <p:nvPr>
            <p:ph type="sldNum" sz="quarter" idx="4"/>
          </p:nvPr>
        </p:nvSpPr>
        <p:spPr bwMode="auto">
          <a:xfrm>
            <a:off x="304800" y="6524625"/>
            <a:ext cx="811213" cy="3333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bodyPr>
          <a:lstStyle>
            <a:lvl1pPr algn="l" fontAlgn="auto">
              <a:spcBef>
                <a:spcPts val="0"/>
              </a:spcBef>
              <a:spcAft>
                <a:spcPts val="0"/>
              </a:spcAft>
              <a:defRPr sz="1000" smtClean="0">
                <a:latin typeface="+mn-lt"/>
                <a:ea typeface="+mn-ea"/>
                <a:cs typeface="+mn-cs"/>
              </a:defRPr>
            </a:lvl1pPr>
          </a:lstStyle>
          <a:p>
            <a:pPr>
              <a:defRPr/>
            </a:pPr>
            <a:r>
              <a:rPr lang="en-US" dirty="0" smtClean="0"/>
              <a:t>Page </a:t>
            </a:r>
            <a:fld id="{9A88CB56-F60C-4B8B-A955-06393675BBBC}" type="slidenum">
              <a:rPr lang="en-US" smtClean="0"/>
              <a:pPr>
                <a:defRPr/>
              </a:pPr>
              <a:t>‹#›</a:t>
            </a:fld>
            <a:endParaRPr lang="en-US" dirty="0"/>
          </a:p>
        </p:txBody>
      </p:sp>
      <p:sp>
        <p:nvSpPr>
          <p:cNvPr id="2056" name="Rectangle 8"/>
          <p:cNvSpPr>
            <a:spLocks noGrp="1" noChangeArrowheads="1"/>
          </p:cNvSpPr>
          <p:nvPr>
            <p:ph type="body" idx="1"/>
          </p:nvPr>
        </p:nvSpPr>
        <p:spPr bwMode="auto">
          <a:xfrm>
            <a:off x="152400" y="981075"/>
            <a:ext cx="8839200" cy="52562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p:txBody>
      </p:sp>
    </p:spTree>
  </p:cSld>
  <p:clrMap bg1="lt1" tx1="dk1" bg2="lt2" tx2="dk2" accent1="accent1" accent2="accent2" accent3="accent3" accent4="accent4" accent5="accent5" accent6="accent6" hlink="hlink" folHlink="folHlink"/>
  <p:sldLayoutIdLst>
    <p:sldLayoutId id="2147483741"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 id="2147483739" r:id="rId12"/>
    <p:sldLayoutId id="2147483740"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rtl="0" fontAlgn="base">
        <a:spcBef>
          <a:spcPct val="0"/>
        </a:spcBef>
        <a:spcAft>
          <a:spcPct val="0"/>
        </a:spcAft>
        <a:defRPr kumimoji="1" sz="2800" b="1">
          <a:solidFill>
            <a:srgbClr val="000099"/>
          </a:solidFill>
          <a:latin typeface="Comic Sans MS" pitchFamily="66" charset="0"/>
          <a:ea typeface="+mj-ea"/>
          <a:cs typeface="+mj-cs"/>
        </a:defRPr>
      </a:lvl1pPr>
      <a:lvl2pPr algn="l" rtl="0" fontAlgn="base">
        <a:spcBef>
          <a:spcPct val="0"/>
        </a:spcBef>
        <a:spcAft>
          <a:spcPct val="0"/>
        </a:spcAft>
        <a:defRPr kumimoji="1" sz="2800" b="1">
          <a:solidFill>
            <a:schemeClr val="tx1"/>
          </a:solidFill>
          <a:latin typeface="Arial" charset="0"/>
          <a:ea typeface="ＭＳ Ｐゴシック" pitchFamily="50" charset="-128"/>
        </a:defRPr>
      </a:lvl2pPr>
      <a:lvl3pPr algn="l" rtl="0" fontAlgn="base">
        <a:spcBef>
          <a:spcPct val="0"/>
        </a:spcBef>
        <a:spcAft>
          <a:spcPct val="0"/>
        </a:spcAft>
        <a:defRPr kumimoji="1" sz="2800" b="1">
          <a:solidFill>
            <a:schemeClr val="tx1"/>
          </a:solidFill>
          <a:latin typeface="Arial" charset="0"/>
          <a:ea typeface="ＭＳ Ｐゴシック" pitchFamily="50" charset="-128"/>
        </a:defRPr>
      </a:lvl3pPr>
      <a:lvl4pPr algn="l" rtl="0" fontAlgn="base">
        <a:spcBef>
          <a:spcPct val="0"/>
        </a:spcBef>
        <a:spcAft>
          <a:spcPct val="0"/>
        </a:spcAft>
        <a:defRPr kumimoji="1" sz="2800" b="1">
          <a:solidFill>
            <a:schemeClr val="tx1"/>
          </a:solidFill>
          <a:latin typeface="Arial" charset="0"/>
          <a:ea typeface="ＭＳ Ｐゴシック" pitchFamily="50" charset="-128"/>
        </a:defRPr>
      </a:lvl4pPr>
      <a:lvl5pPr algn="l" rtl="0" fontAlgn="base">
        <a:spcBef>
          <a:spcPct val="0"/>
        </a:spcBef>
        <a:spcAft>
          <a:spcPct val="0"/>
        </a:spcAft>
        <a:defRPr kumimoji="1" sz="2800" b="1">
          <a:solidFill>
            <a:schemeClr val="tx1"/>
          </a:solidFill>
          <a:latin typeface="Arial" charset="0"/>
          <a:ea typeface="ＭＳ Ｐゴシック" pitchFamily="50" charset="-128"/>
        </a:defRPr>
      </a:lvl5pPr>
      <a:lvl6pPr marL="457200" algn="l" rtl="0" eaLnBrk="1" fontAlgn="base" hangingPunct="1">
        <a:spcBef>
          <a:spcPct val="0"/>
        </a:spcBef>
        <a:spcAft>
          <a:spcPct val="0"/>
        </a:spcAft>
        <a:defRPr kumimoji="1" sz="2800" b="1">
          <a:solidFill>
            <a:schemeClr val="tx1"/>
          </a:solidFill>
          <a:latin typeface="Arial" charset="0"/>
          <a:ea typeface="ＭＳ Ｐゴシック" pitchFamily="50" charset="-128"/>
        </a:defRPr>
      </a:lvl6pPr>
      <a:lvl7pPr marL="914400" algn="l" rtl="0" eaLnBrk="1" fontAlgn="base" hangingPunct="1">
        <a:spcBef>
          <a:spcPct val="0"/>
        </a:spcBef>
        <a:spcAft>
          <a:spcPct val="0"/>
        </a:spcAft>
        <a:defRPr kumimoji="1" sz="2800" b="1">
          <a:solidFill>
            <a:schemeClr val="tx1"/>
          </a:solidFill>
          <a:latin typeface="Arial" charset="0"/>
          <a:ea typeface="ＭＳ Ｐゴシック" pitchFamily="50" charset="-128"/>
        </a:defRPr>
      </a:lvl7pPr>
      <a:lvl8pPr marL="1371600" algn="l" rtl="0" eaLnBrk="1" fontAlgn="base" hangingPunct="1">
        <a:spcBef>
          <a:spcPct val="0"/>
        </a:spcBef>
        <a:spcAft>
          <a:spcPct val="0"/>
        </a:spcAft>
        <a:defRPr kumimoji="1" sz="2800" b="1">
          <a:solidFill>
            <a:schemeClr val="tx1"/>
          </a:solidFill>
          <a:latin typeface="Arial" charset="0"/>
          <a:ea typeface="ＭＳ Ｐゴシック" pitchFamily="50" charset="-128"/>
        </a:defRPr>
      </a:lvl8pPr>
      <a:lvl9pPr marL="1828800" algn="l" rtl="0" eaLnBrk="1" fontAlgn="base" hangingPunct="1">
        <a:spcBef>
          <a:spcPct val="0"/>
        </a:spcBef>
        <a:spcAft>
          <a:spcPct val="0"/>
        </a:spcAft>
        <a:defRPr kumimoji="1" sz="2800" b="1">
          <a:solidFill>
            <a:schemeClr val="tx1"/>
          </a:solidFill>
          <a:latin typeface="Arial" charset="0"/>
          <a:ea typeface="ＭＳ Ｐゴシック" pitchFamily="50" charset="-128"/>
        </a:defRPr>
      </a:lvl9pPr>
    </p:titleStyle>
    <p:bodyStyle>
      <a:lvl1pPr marL="342900" indent="-342900" algn="l" rtl="0" fontAlgn="base">
        <a:spcBef>
          <a:spcPct val="20000"/>
        </a:spcBef>
        <a:spcAft>
          <a:spcPct val="0"/>
        </a:spcAft>
        <a:buClr>
          <a:schemeClr val="hlink"/>
        </a:buClr>
        <a:buFont typeface="Arial" pitchFamily="34" charset="0"/>
        <a:buChar char="▐"/>
        <a:defRPr kumimoji="1" sz="2200">
          <a:solidFill>
            <a:srgbClr val="000000"/>
          </a:solidFill>
          <a:latin typeface="+mn-lt"/>
          <a:ea typeface="+mn-ea"/>
          <a:cs typeface="+mn-cs"/>
        </a:defRPr>
      </a:lvl1pPr>
      <a:lvl2pPr marL="742950" indent="-285750" algn="l" rtl="0" fontAlgn="base">
        <a:spcBef>
          <a:spcPct val="20000"/>
        </a:spcBef>
        <a:spcAft>
          <a:spcPct val="0"/>
        </a:spcAft>
        <a:buClr>
          <a:schemeClr val="hlink"/>
        </a:buClr>
        <a:buFont typeface="Wingdings" pitchFamily="2" charset="2"/>
        <a:buChar char="l"/>
        <a:defRPr kumimoji="1" sz="2000">
          <a:solidFill>
            <a:schemeClr val="tx1"/>
          </a:solidFill>
          <a:latin typeface="+mn-lt"/>
          <a:ea typeface="+mn-ea"/>
        </a:defRPr>
      </a:lvl2pPr>
      <a:lvl3pPr marL="1143000" indent="-228600" algn="l" rtl="0" fontAlgn="base">
        <a:spcBef>
          <a:spcPct val="20000"/>
        </a:spcBef>
        <a:spcAft>
          <a:spcPct val="0"/>
        </a:spcAft>
        <a:buClr>
          <a:schemeClr val="hlink"/>
        </a:buClr>
        <a:buFont typeface="Arial" pitchFamily="34" charset="0"/>
        <a:buChar char="•"/>
        <a:defRPr kumimoji="1">
          <a:solidFill>
            <a:schemeClr val="tx1"/>
          </a:solidFill>
          <a:latin typeface="+mn-lt"/>
          <a:ea typeface="+mn-ea"/>
        </a:defRPr>
      </a:lvl3pPr>
      <a:lvl4pPr marL="1600200" indent="-228600" algn="l" rtl="0" fontAlgn="base">
        <a:spcBef>
          <a:spcPct val="20000"/>
        </a:spcBef>
        <a:spcAft>
          <a:spcPct val="0"/>
        </a:spcAft>
        <a:buClr>
          <a:schemeClr val="hlink"/>
        </a:buClr>
        <a:buFont typeface="Arial" pitchFamily="34" charset="0"/>
        <a:buChar char="–"/>
        <a:defRPr kumimoji="1" sz="16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074" name="Picture 2" descr="PPT_7th_0707_high_スライド_B"/>
          <p:cNvPicPr>
            <a:picLocks noChangeAspect="1" noChangeArrowheads="1"/>
          </p:cNvPicPr>
          <p:nvPr/>
        </p:nvPicPr>
        <p:blipFill>
          <a:blip r:embed="rId15" cstate="print"/>
          <a:srcRect/>
          <a:stretch>
            <a:fillRect/>
          </a:stretch>
        </p:blipFill>
        <p:spPr bwMode="auto">
          <a:xfrm>
            <a:off x="0" y="6489700"/>
            <a:ext cx="9144000" cy="368300"/>
          </a:xfrm>
          <a:prstGeom prst="rect">
            <a:avLst/>
          </a:prstGeom>
          <a:noFill/>
          <a:ln w="9525">
            <a:noFill/>
            <a:miter lim="800000"/>
            <a:headEnd/>
            <a:tailEnd/>
          </a:ln>
        </p:spPr>
      </p:pic>
      <p:pic>
        <p:nvPicPr>
          <p:cNvPr id="3075" name="Picture 3" descr="PPT_7th_0707_スライド_01"/>
          <p:cNvPicPr>
            <a:picLocks noChangeAspect="1" noChangeArrowheads="1"/>
          </p:cNvPicPr>
          <p:nvPr/>
        </p:nvPicPr>
        <p:blipFill>
          <a:blip r:embed="rId16" cstate="print"/>
          <a:srcRect t="79562"/>
          <a:stretch>
            <a:fillRect/>
          </a:stretch>
        </p:blipFill>
        <p:spPr bwMode="auto">
          <a:xfrm>
            <a:off x="0" y="620713"/>
            <a:ext cx="9144000" cy="177800"/>
          </a:xfrm>
          <a:prstGeom prst="rect">
            <a:avLst/>
          </a:prstGeom>
          <a:noFill/>
          <a:ln w="9525">
            <a:noFill/>
            <a:miter lim="800000"/>
            <a:headEnd/>
            <a:tailEnd/>
          </a:ln>
        </p:spPr>
      </p:pic>
      <p:sp>
        <p:nvSpPr>
          <p:cNvPr id="3076" name="Rectangle 4"/>
          <p:cNvSpPr>
            <a:spLocks noGrp="1" noChangeArrowheads="1"/>
          </p:cNvSpPr>
          <p:nvPr>
            <p:ph type="title"/>
          </p:nvPr>
        </p:nvSpPr>
        <p:spPr bwMode="auto">
          <a:xfrm>
            <a:off x="152400" y="115888"/>
            <a:ext cx="8839200" cy="539750"/>
          </a:xfrm>
          <a:prstGeom prst="rect">
            <a:avLst/>
          </a:prstGeom>
          <a:noFill/>
          <a:ln w="9525">
            <a:noFill/>
            <a:miter lim="800000"/>
            <a:headEnd/>
            <a:tailEnd/>
          </a:ln>
        </p:spPr>
        <p:txBody>
          <a:bodyPr vert="horz" wrap="square" lIns="0" tIns="45720" rIns="0" bIns="45720" numCol="1" anchor="ctr" anchorCtr="0" compatLnSpc="1">
            <a:prstTxWarp prst="textNoShape">
              <a:avLst/>
            </a:prstTxWarp>
          </a:bodyPr>
          <a:lstStyle/>
          <a:p>
            <a:pPr lvl="0"/>
            <a:r>
              <a:rPr lang="en-US" altLang="ja-JP" smtClean="0"/>
              <a:t>Click to edit Master title style</a:t>
            </a:r>
          </a:p>
        </p:txBody>
      </p:sp>
      <p:sp>
        <p:nvSpPr>
          <p:cNvPr id="5126" name="Rectangle 6"/>
          <p:cNvSpPr>
            <a:spLocks noGrp="1" noChangeArrowheads="1"/>
          </p:cNvSpPr>
          <p:nvPr>
            <p:ph type="sldNum" sz="quarter" idx="4"/>
          </p:nvPr>
        </p:nvSpPr>
        <p:spPr bwMode="auto">
          <a:xfrm>
            <a:off x="304800" y="6524625"/>
            <a:ext cx="811213" cy="3333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bodyPr>
          <a:lstStyle>
            <a:lvl1pPr algn="ctr" fontAlgn="auto">
              <a:spcBef>
                <a:spcPts val="0"/>
              </a:spcBef>
              <a:spcAft>
                <a:spcPts val="0"/>
              </a:spcAft>
              <a:defRPr smtClean="0">
                <a:solidFill>
                  <a:srgbClr val="000000"/>
                </a:solidFill>
                <a:ea typeface="+mn-ea"/>
                <a:cs typeface="+mn-cs"/>
              </a:defRPr>
            </a:lvl1pPr>
          </a:lstStyle>
          <a:p>
            <a:pPr>
              <a:defRPr/>
            </a:pPr>
            <a:fld id="{A39030F9-7A84-4145-92B3-60EB18BB2F45}" type="slidenum">
              <a:rPr lang="en-US" altLang="ja-JP"/>
              <a:pPr>
                <a:defRPr/>
              </a:pPr>
              <a:t>‹#›</a:t>
            </a:fld>
            <a:endParaRPr lang="en-US" altLang="ja-JP"/>
          </a:p>
        </p:txBody>
      </p:sp>
      <p:sp>
        <p:nvSpPr>
          <p:cNvPr id="3080" name="Rectangle 8"/>
          <p:cNvSpPr>
            <a:spLocks noGrp="1" noChangeArrowheads="1"/>
          </p:cNvSpPr>
          <p:nvPr>
            <p:ph type="body" idx="1"/>
          </p:nvPr>
        </p:nvSpPr>
        <p:spPr bwMode="auto">
          <a:xfrm>
            <a:off x="152400" y="981075"/>
            <a:ext cx="8839200" cy="52562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p:txBody>
      </p:sp>
    </p:spTree>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 id="2147483753" r:id="rId12"/>
    <p:sldLayoutId id="2147483754"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rtl="0" fontAlgn="base">
        <a:spcBef>
          <a:spcPct val="0"/>
        </a:spcBef>
        <a:spcAft>
          <a:spcPct val="0"/>
        </a:spcAft>
        <a:defRPr kumimoji="1" sz="2800" b="1">
          <a:solidFill>
            <a:schemeClr val="tx1"/>
          </a:solidFill>
          <a:latin typeface="+mj-lt"/>
          <a:ea typeface="+mj-ea"/>
          <a:cs typeface="ＭＳ Ｐゴシック"/>
        </a:defRPr>
      </a:lvl1pPr>
      <a:lvl2pPr algn="l" rtl="0" fontAlgn="base">
        <a:spcBef>
          <a:spcPct val="0"/>
        </a:spcBef>
        <a:spcAft>
          <a:spcPct val="0"/>
        </a:spcAft>
        <a:defRPr kumimoji="1" sz="2800" b="1">
          <a:solidFill>
            <a:schemeClr val="tx1"/>
          </a:solidFill>
          <a:latin typeface="Arial" charset="0"/>
          <a:ea typeface="ＭＳ Ｐゴシック" pitchFamily="50" charset="-128"/>
          <a:cs typeface="ＭＳ Ｐゴシック"/>
        </a:defRPr>
      </a:lvl2pPr>
      <a:lvl3pPr algn="l" rtl="0" fontAlgn="base">
        <a:spcBef>
          <a:spcPct val="0"/>
        </a:spcBef>
        <a:spcAft>
          <a:spcPct val="0"/>
        </a:spcAft>
        <a:defRPr kumimoji="1" sz="2800" b="1">
          <a:solidFill>
            <a:schemeClr val="tx1"/>
          </a:solidFill>
          <a:latin typeface="Arial" charset="0"/>
          <a:ea typeface="ＭＳ Ｐゴシック" pitchFamily="50" charset="-128"/>
          <a:cs typeface="ＭＳ Ｐゴシック"/>
        </a:defRPr>
      </a:lvl3pPr>
      <a:lvl4pPr algn="l" rtl="0" fontAlgn="base">
        <a:spcBef>
          <a:spcPct val="0"/>
        </a:spcBef>
        <a:spcAft>
          <a:spcPct val="0"/>
        </a:spcAft>
        <a:defRPr kumimoji="1" sz="2800" b="1">
          <a:solidFill>
            <a:schemeClr val="tx1"/>
          </a:solidFill>
          <a:latin typeface="Arial" charset="0"/>
          <a:ea typeface="ＭＳ Ｐゴシック" pitchFamily="50" charset="-128"/>
          <a:cs typeface="ＭＳ Ｐゴシック"/>
        </a:defRPr>
      </a:lvl4pPr>
      <a:lvl5pPr algn="l" rtl="0" fontAlgn="base">
        <a:spcBef>
          <a:spcPct val="0"/>
        </a:spcBef>
        <a:spcAft>
          <a:spcPct val="0"/>
        </a:spcAft>
        <a:defRPr kumimoji="1" sz="2800" b="1">
          <a:solidFill>
            <a:schemeClr val="tx1"/>
          </a:solidFill>
          <a:latin typeface="Arial" charset="0"/>
          <a:ea typeface="ＭＳ Ｐゴシック" pitchFamily="50" charset="-128"/>
          <a:cs typeface="ＭＳ Ｐゴシック"/>
        </a:defRPr>
      </a:lvl5pPr>
      <a:lvl6pPr marL="457200" algn="l" rtl="0" eaLnBrk="1" fontAlgn="base" hangingPunct="1">
        <a:spcBef>
          <a:spcPct val="0"/>
        </a:spcBef>
        <a:spcAft>
          <a:spcPct val="0"/>
        </a:spcAft>
        <a:defRPr kumimoji="1" sz="2800" b="1">
          <a:solidFill>
            <a:schemeClr val="tx1"/>
          </a:solidFill>
          <a:latin typeface="Arial" charset="0"/>
          <a:ea typeface="ＭＳ Ｐゴシック" pitchFamily="50" charset="-128"/>
        </a:defRPr>
      </a:lvl6pPr>
      <a:lvl7pPr marL="914400" algn="l" rtl="0" eaLnBrk="1" fontAlgn="base" hangingPunct="1">
        <a:spcBef>
          <a:spcPct val="0"/>
        </a:spcBef>
        <a:spcAft>
          <a:spcPct val="0"/>
        </a:spcAft>
        <a:defRPr kumimoji="1" sz="2800" b="1">
          <a:solidFill>
            <a:schemeClr val="tx1"/>
          </a:solidFill>
          <a:latin typeface="Arial" charset="0"/>
          <a:ea typeface="ＭＳ Ｐゴシック" pitchFamily="50" charset="-128"/>
        </a:defRPr>
      </a:lvl7pPr>
      <a:lvl8pPr marL="1371600" algn="l" rtl="0" eaLnBrk="1" fontAlgn="base" hangingPunct="1">
        <a:spcBef>
          <a:spcPct val="0"/>
        </a:spcBef>
        <a:spcAft>
          <a:spcPct val="0"/>
        </a:spcAft>
        <a:defRPr kumimoji="1" sz="2800" b="1">
          <a:solidFill>
            <a:schemeClr val="tx1"/>
          </a:solidFill>
          <a:latin typeface="Arial" charset="0"/>
          <a:ea typeface="ＭＳ Ｐゴシック" pitchFamily="50" charset="-128"/>
        </a:defRPr>
      </a:lvl8pPr>
      <a:lvl9pPr marL="1828800" algn="l" rtl="0" eaLnBrk="1" fontAlgn="base" hangingPunct="1">
        <a:spcBef>
          <a:spcPct val="0"/>
        </a:spcBef>
        <a:spcAft>
          <a:spcPct val="0"/>
        </a:spcAft>
        <a:defRPr kumimoji="1" sz="2800" b="1">
          <a:solidFill>
            <a:schemeClr val="tx1"/>
          </a:solidFill>
          <a:latin typeface="Arial" charset="0"/>
          <a:ea typeface="ＭＳ Ｐゴシック" pitchFamily="50" charset="-128"/>
        </a:defRPr>
      </a:lvl9pPr>
    </p:titleStyle>
    <p:bodyStyle>
      <a:lvl1pPr marL="342900" indent="-342900" algn="l" rtl="0" fontAlgn="base">
        <a:spcBef>
          <a:spcPct val="20000"/>
        </a:spcBef>
        <a:spcAft>
          <a:spcPct val="0"/>
        </a:spcAft>
        <a:buClr>
          <a:schemeClr val="hlink"/>
        </a:buClr>
        <a:buFont typeface="Arial" pitchFamily="34" charset="0"/>
        <a:buChar char="▐"/>
        <a:defRPr kumimoji="1" sz="2200">
          <a:solidFill>
            <a:srgbClr val="000000"/>
          </a:solidFill>
          <a:latin typeface="+mn-lt"/>
          <a:ea typeface="+mn-ea"/>
          <a:cs typeface="ＭＳ Ｐゴシック"/>
        </a:defRPr>
      </a:lvl1pPr>
      <a:lvl2pPr marL="742950" indent="-285750" algn="l" rtl="0" fontAlgn="base">
        <a:spcBef>
          <a:spcPct val="20000"/>
        </a:spcBef>
        <a:spcAft>
          <a:spcPct val="0"/>
        </a:spcAft>
        <a:buClr>
          <a:schemeClr val="hlink"/>
        </a:buClr>
        <a:buFont typeface="Wingdings" pitchFamily="2" charset="2"/>
        <a:buChar char="l"/>
        <a:defRPr kumimoji="1" sz="2000">
          <a:solidFill>
            <a:schemeClr val="tx1"/>
          </a:solidFill>
          <a:latin typeface="+mn-lt"/>
          <a:ea typeface="+mn-ea"/>
          <a:cs typeface="ＭＳ Ｐゴシック"/>
        </a:defRPr>
      </a:lvl2pPr>
      <a:lvl3pPr marL="1143000" indent="-228600" algn="l" rtl="0" fontAlgn="base">
        <a:spcBef>
          <a:spcPct val="20000"/>
        </a:spcBef>
        <a:spcAft>
          <a:spcPct val="0"/>
        </a:spcAft>
        <a:buClr>
          <a:schemeClr val="hlink"/>
        </a:buClr>
        <a:buFont typeface="Arial" pitchFamily="34" charset="0"/>
        <a:buChar char="•"/>
        <a:defRPr kumimoji="1">
          <a:solidFill>
            <a:schemeClr val="tx1"/>
          </a:solidFill>
          <a:latin typeface="+mn-lt"/>
          <a:ea typeface="+mn-ea"/>
          <a:cs typeface="ＭＳ Ｐゴシック"/>
        </a:defRPr>
      </a:lvl3pPr>
      <a:lvl4pPr marL="1600200" indent="-228600" algn="l" rtl="0" fontAlgn="base">
        <a:spcBef>
          <a:spcPct val="20000"/>
        </a:spcBef>
        <a:spcAft>
          <a:spcPct val="0"/>
        </a:spcAft>
        <a:buClr>
          <a:schemeClr val="hlink"/>
        </a:buClr>
        <a:buFont typeface="Arial" pitchFamily="34" charset="0"/>
        <a:buChar char="–"/>
        <a:defRPr kumimoji="1" sz="1600">
          <a:solidFill>
            <a:schemeClr val="tx1"/>
          </a:solidFill>
          <a:latin typeface="+mn-lt"/>
          <a:ea typeface="+mn-ea"/>
          <a:cs typeface="ＭＳ Ｐゴシック"/>
        </a:defRPr>
      </a:lvl4pPr>
      <a:lvl5pPr marL="2057400" indent="-228600" algn="l" rtl="0" fontAlgn="base">
        <a:spcBef>
          <a:spcPct val="20000"/>
        </a:spcBef>
        <a:spcAft>
          <a:spcPct val="0"/>
        </a:spcAft>
        <a:buChar char="»"/>
        <a:defRPr kumimoji="1" sz="2000">
          <a:solidFill>
            <a:schemeClr val="tx1"/>
          </a:solidFill>
          <a:latin typeface="+mn-lt"/>
          <a:ea typeface="+mn-ea"/>
          <a:cs typeface="ＭＳ Ｐゴシック"/>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4098" name="Picture 2" descr="PPT_7th_0707_high_スライド_B"/>
          <p:cNvPicPr>
            <a:picLocks noChangeAspect="1" noChangeArrowheads="1"/>
          </p:cNvPicPr>
          <p:nvPr/>
        </p:nvPicPr>
        <p:blipFill>
          <a:blip r:embed="rId15" cstate="print"/>
          <a:srcRect/>
          <a:stretch>
            <a:fillRect/>
          </a:stretch>
        </p:blipFill>
        <p:spPr bwMode="auto">
          <a:xfrm>
            <a:off x="0" y="6489700"/>
            <a:ext cx="9144000" cy="368300"/>
          </a:xfrm>
          <a:prstGeom prst="rect">
            <a:avLst/>
          </a:prstGeom>
          <a:noFill/>
          <a:ln w="9525">
            <a:noFill/>
            <a:miter lim="800000"/>
            <a:headEnd/>
            <a:tailEnd/>
          </a:ln>
        </p:spPr>
      </p:pic>
      <p:pic>
        <p:nvPicPr>
          <p:cNvPr id="4099" name="Picture 3" descr="PPT_7th_0707_スライド_01"/>
          <p:cNvPicPr>
            <a:picLocks noChangeAspect="1" noChangeArrowheads="1"/>
          </p:cNvPicPr>
          <p:nvPr/>
        </p:nvPicPr>
        <p:blipFill>
          <a:blip r:embed="rId16" cstate="print"/>
          <a:srcRect t="79562"/>
          <a:stretch>
            <a:fillRect/>
          </a:stretch>
        </p:blipFill>
        <p:spPr bwMode="auto">
          <a:xfrm>
            <a:off x="0" y="620713"/>
            <a:ext cx="9144000" cy="177800"/>
          </a:xfrm>
          <a:prstGeom prst="rect">
            <a:avLst/>
          </a:prstGeom>
          <a:noFill/>
          <a:ln w="9525">
            <a:noFill/>
            <a:miter lim="800000"/>
            <a:headEnd/>
            <a:tailEnd/>
          </a:ln>
        </p:spPr>
      </p:pic>
      <p:sp>
        <p:nvSpPr>
          <p:cNvPr id="4100" name="Rectangle 4"/>
          <p:cNvSpPr>
            <a:spLocks noGrp="1" noChangeArrowheads="1"/>
          </p:cNvSpPr>
          <p:nvPr>
            <p:ph type="title"/>
          </p:nvPr>
        </p:nvSpPr>
        <p:spPr bwMode="auto">
          <a:xfrm>
            <a:off x="152400" y="115888"/>
            <a:ext cx="8839200" cy="539750"/>
          </a:xfrm>
          <a:prstGeom prst="rect">
            <a:avLst/>
          </a:prstGeom>
          <a:noFill/>
          <a:ln w="9525">
            <a:noFill/>
            <a:miter lim="800000"/>
            <a:headEnd/>
            <a:tailEnd/>
          </a:ln>
        </p:spPr>
        <p:txBody>
          <a:bodyPr vert="horz" wrap="square" lIns="0" tIns="45720" rIns="0" bIns="45720" numCol="1" anchor="ctr" anchorCtr="0" compatLnSpc="1">
            <a:prstTxWarp prst="textNoShape">
              <a:avLst/>
            </a:prstTxWarp>
          </a:bodyPr>
          <a:lstStyle/>
          <a:p>
            <a:pPr lvl="0"/>
            <a:r>
              <a:rPr lang="en-US" altLang="ja-JP" smtClean="0"/>
              <a:t>Click to edit Master title style</a:t>
            </a:r>
          </a:p>
        </p:txBody>
      </p:sp>
      <p:sp>
        <p:nvSpPr>
          <p:cNvPr id="5126" name="Rectangle 6"/>
          <p:cNvSpPr>
            <a:spLocks noGrp="1" noChangeArrowheads="1"/>
          </p:cNvSpPr>
          <p:nvPr>
            <p:ph type="sldNum" sz="quarter" idx="4"/>
          </p:nvPr>
        </p:nvSpPr>
        <p:spPr bwMode="auto">
          <a:xfrm>
            <a:off x="304800" y="6524625"/>
            <a:ext cx="811213" cy="3333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bodyPr>
          <a:lstStyle>
            <a:lvl1pPr algn="l">
              <a:defRPr kumimoji="1" sz="1000" b="1">
                <a:solidFill>
                  <a:srgbClr val="000000"/>
                </a:solidFill>
                <a:latin typeface="+mn-lt"/>
                <a:ea typeface="+mn-ea"/>
                <a:cs typeface="+mn-cs"/>
              </a:defRPr>
            </a:lvl1pPr>
          </a:lstStyle>
          <a:p>
            <a:pPr>
              <a:defRPr/>
            </a:pPr>
            <a:r>
              <a:rPr lang="en-US" altLang="ja-JP"/>
              <a:t>Page </a:t>
            </a:r>
            <a:fld id="{CF01DD44-228E-4EF3-A66A-DF3AE88E7393}" type="slidenum">
              <a:rPr lang="en-US" altLang="ja-JP"/>
              <a:pPr>
                <a:defRPr/>
              </a:pPr>
              <a:t>‹#›</a:t>
            </a:fld>
            <a:endParaRPr lang="en-US" altLang="ja-JP"/>
          </a:p>
        </p:txBody>
      </p:sp>
      <p:sp>
        <p:nvSpPr>
          <p:cNvPr id="4104" name="Rectangle 8"/>
          <p:cNvSpPr>
            <a:spLocks noGrp="1" noChangeArrowheads="1"/>
          </p:cNvSpPr>
          <p:nvPr>
            <p:ph type="body" idx="1"/>
          </p:nvPr>
        </p:nvSpPr>
        <p:spPr bwMode="auto">
          <a:xfrm>
            <a:off x="152400" y="981075"/>
            <a:ext cx="8839200" cy="52562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p:txBody>
      </p:sp>
    </p:spTree>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 id="2147483766" r:id="rId12"/>
    <p:sldLayoutId id="2147483767"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rtl="0" eaLnBrk="0" fontAlgn="base" hangingPunct="0">
        <a:spcBef>
          <a:spcPct val="0"/>
        </a:spcBef>
        <a:spcAft>
          <a:spcPct val="0"/>
        </a:spcAft>
        <a:defRPr kumimoji="1" sz="2800" b="1">
          <a:solidFill>
            <a:schemeClr val="tx1"/>
          </a:solidFill>
          <a:latin typeface="+mj-lt"/>
          <a:ea typeface="+mj-ea"/>
          <a:cs typeface="+mj-cs"/>
        </a:defRPr>
      </a:lvl1pPr>
      <a:lvl2pPr algn="l" rtl="0" eaLnBrk="0" fontAlgn="base" hangingPunct="0">
        <a:spcBef>
          <a:spcPct val="0"/>
        </a:spcBef>
        <a:spcAft>
          <a:spcPct val="0"/>
        </a:spcAft>
        <a:defRPr kumimoji="1" sz="2800" b="1">
          <a:solidFill>
            <a:schemeClr val="tx1"/>
          </a:solidFill>
          <a:latin typeface="Arial" charset="0"/>
          <a:ea typeface="ＭＳ Ｐゴシック" pitchFamily="50" charset="-128"/>
        </a:defRPr>
      </a:lvl2pPr>
      <a:lvl3pPr algn="l" rtl="0" eaLnBrk="0" fontAlgn="base" hangingPunct="0">
        <a:spcBef>
          <a:spcPct val="0"/>
        </a:spcBef>
        <a:spcAft>
          <a:spcPct val="0"/>
        </a:spcAft>
        <a:defRPr kumimoji="1" sz="2800" b="1">
          <a:solidFill>
            <a:schemeClr val="tx1"/>
          </a:solidFill>
          <a:latin typeface="Arial" charset="0"/>
          <a:ea typeface="ＭＳ Ｐゴシック" pitchFamily="50" charset="-128"/>
        </a:defRPr>
      </a:lvl3pPr>
      <a:lvl4pPr algn="l" rtl="0" eaLnBrk="0" fontAlgn="base" hangingPunct="0">
        <a:spcBef>
          <a:spcPct val="0"/>
        </a:spcBef>
        <a:spcAft>
          <a:spcPct val="0"/>
        </a:spcAft>
        <a:defRPr kumimoji="1" sz="2800" b="1">
          <a:solidFill>
            <a:schemeClr val="tx1"/>
          </a:solidFill>
          <a:latin typeface="Arial" charset="0"/>
          <a:ea typeface="ＭＳ Ｐゴシック" pitchFamily="50" charset="-128"/>
        </a:defRPr>
      </a:lvl4pPr>
      <a:lvl5pPr algn="l" rtl="0" eaLnBrk="0" fontAlgn="base" hangingPunct="0">
        <a:spcBef>
          <a:spcPct val="0"/>
        </a:spcBef>
        <a:spcAft>
          <a:spcPct val="0"/>
        </a:spcAft>
        <a:defRPr kumimoji="1" sz="2800" b="1">
          <a:solidFill>
            <a:schemeClr val="tx1"/>
          </a:solidFill>
          <a:latin typeface="Arial" charset="0"/>
          <a:ea typeface="ＭＳ Ｐゴシック" pitchFamily="50" charset="-128"/>
        </a:defRPr>
      </a:lvl5pPr>
      <a:lvl6pPr marL="457200" algn="l" rtl="0" fontAlgn="base">
        <a:spcBef>
          <a:spcPct val="0"/>
        </a:spcBef>
        <a:spcAft>
          <a:spcPct val="0"/>
        </a:spcAft>
        <a:defRPr kumimoji="1" sz="2800" b="1">
          <a:solidFill>
            <a:schemeClr val="tx1"/>
          </a:solidFill>
          <a:latin typeface="Arial" charset="0"/>
          <a:ea typeface="ＭＳ Ｐゴシック" pitchFamily="50" charset="-128"/>
        </a:defRPr>
      </a:lvl6pPr>
      <a:lvl7pPr marL="914400" algn="l" rtl="0" fontAlgn="base">
        <a:spcBef>
          <a:spcPct val="0"/>
        </a:spcBef>
        <a:spcAft>
          <a:spcPct val="0"/>
        </a:spcAft>
        <a:defRPr kumimoji="1" sz="2800" b="1">
          <a:solidFill>
            <a:schemeClr val="tx1"/>
          </a:solidFill>
          <a:latin typeface="Arial" charset="0"/>
          <a:ea typeface="ＭＳ Ｐゴシック" pitchFamily="50" charset="-128"/>
        </a:defRPr>
      </a:lvl7pPr>
      <a:lvl8pPr marL="1371600" algn="l" rtl="0" fontAlgn="base">
        <a:spcBef>
          <a:spcPct val="0"/>
        </a:spcBef>
        <a:spcAft>
          <a:spcPct val="0"/>
        </a:spcAft>
        <a:defRPr kumimoji="1" sz="2800" b="1">
          <a:solidFill>
            <a:schemeClr val="tx1"/>
          </a:solidFill>
          <a:latin typeface="Arial" charset="0"/>
          <a:ea typeface="ＭＳ Ｐゴシック" pitchFamily="50" charset="-128"/>
        </a:defRPr>
      </a:lvl8pPr>
      <a:lvl9pPr marL="1828800" algn="l" rtl="0" fontAlgn="base">
        <a:spcBef>
          <a:spcPct val="0"/>
        </a:spcBef>
        <a:spcAft>
          <a:spcPct val="0"/>
        </a:spcAft>
        <a:defRPr kumimoji="1" sz="2800" b="1">
          <a:solidFill>
            <a:schemeClr val="tx1"/>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lr>
          <a:schemeClr val="hlink"/>
        </a:buClr>
        <a:buFont typeface="Arial" pitchFamily="34" charset="0"/>
        <a:buChar char="▐"/>
        <a:defRPr kumimoji="1" sz="2200">
          <a:solidFill>
            <a:srgbClr val="000000"/>
          </a:solidFill>
          <a:latin typeface="+mn-lt"/>
          <a:ea typeface="+mn-ea"/>
          <a:cs typeface="+mn-cs"/>
        </a:defRPr>
      </a:lvl1pPr>
      <a:lvl2pPr marL="742950" indent="-285750" algn="l" rtl="0" eaLnBrk="0" fontAlgn="base" hangingPunct="0">
        <a:spcBef>
          <a:spcPct val="20000"/>
        </a:spcBef>
        <a:spcAft>
          <a:spcPct val="0"/>
        </a:spcAft>
        <a:buClr>
          <a:schemeClr val="hlink"/>
        </a:buClr>
        <a:buFont typeface="Wingdings" pitchFamily="2" charset="2"/>
        <a:buChar char="l"/>
        <a:defRPr kumimoji="1" sz="2000">
          <a:solidFill>
            <a:schemeClr val="tx1"/>
          </a:solidFill>
          <a:latin typeface="+mn-lt"/>
          <a:ea typeface="+mn-ea"/>
        </a:defRPr>
      </a:lvl2pPr>
      <a:lvl3pPr marL="1143000" indent="-228600" algn="l" rtl="0" eaLnBrk="0" fontAlgn="base" hangingPunct="0">
        <a:spcBef>
          <a:spcPct val="20000"/>
        </a:spcBef>
        <a:spcAft>
          <a:spcPct val="0"/>
        </a:spcAft>
        <a:buClr>
          <a:schemeClr val="hlink"/>
        </a:buClr>
        <a:buFont typeface="Arial" pitchFamily="34" charset="0"/>
        <a:buChar char="•"/>
        <a:defRPr kumimoji="1">
          <a:solidFill>
            <a:schemeClr val="tx1"/>
          </a:solidFill>
          <a:latin typeface="+mn-lt"/>
          <a:ea typeface="+mn-ea"/>
        </a:defRPr>
      </a:lvl3pPr>
      <a:lvl4pPr marL="1600200" indent="-228600" algn="l" rtl="0" eaLnBrk="0" fontAlgn="base" hangingPunct="0">
        <a:spcBef>
          <a:spcPct val="20000"/>
        </a:spcBef>
        <a:spcAft>
          <a:spcPct val="0"/>
        </a:spcAft>
        <a:buClr>
          <a:schemeClr val="hlink"/>
        </a:buClr>
        <a:buFont typeface="Arial" pitchFamily="34" charset="0"/>
        <a:buChar char="–"/>
        <a:defRPr kumimoji="1" sz="16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 descr="PPT_7th_0707_high_スライド_B"/>
          <p:cNvPicPr>
            <a:picLocks noChangeAspect="1" noChangeArrowheads="1"/>
          </p:cNvPicPr>
          <p:nvPr/>
        </p:nvPicPr>
        <p:blipFill>
          <a:blip r:embed="rId15" cstate="print"/>
          <a:srcRect/>
          <a:stretch>
            <a:fillRect/>
          </a:stretch>
        </p:blipFill>
        <p:spPr bwMode="auto">
          <a:xfrm>
            <a:off x="0" y="6489700"/>
            <a:ext cx="9144000" cy="368300"/>
          </a:xfrm>
          <a:prstGeom prst="rect">
            <a:avLst/>
          </a:prstGeom>
          <a:noFill/>
          <a:ln w="9525">
            <a:noFill/>
            <a:miter lim="800000"/>
            <a:headEnd/>
            <a:tailEnd/>
          </a:ln>
        </p:spPr>
      </p:pic>
      <p:pic>
        <p:nvPicPr>
          <p:cNvPr id="1027" name="Picture 3" descr="PPT_7th_0707_スライド_01"/>
          <p:cNvPicPr>
            <a:picLocks noChangeAspect="1" noChangeArrowheads="1"/>
          </p:cNvPicPr>
          <p:nvPr/>
        </p:nvPicPr>
        <p:blipFill>
          <a:blip r:embed="rId16" cstate="print"/>
          <a:srcRect t="79562"/>
          <a:stretch>
            <a:fillRect/>
          </a:stretch>
        </p:blipFill>
        <p:spPr bwMode="auto">
          <a:xfrm>
            <a:off x="0" y="620713"/>
            <a:ext cx="9144000" cy="177800"/>
          </a:xfrm>
          <a:prstGeom prst="rect">
            <a:avLst/>
          </a:prstGeom>
          <a:noFill/>
          <a:ln w="9525">
            <a:noFill/>
            <a:miter lim="800000"/>
            <a:headEnd/>
            <a:tailEnd/>
          </a:ln>
        </p:spPr>
      </p:pic>
      <p:sp>
        <p:nvSpPr>
          <p:cNvPr id="1028" name="Rectangle 4"/>
          <p:cNvSpPr>
            <a:spLocks noGrp="1" noChangeArrowheads="1"/>
          </p:cNvSpPr>
          <p:nvPr>
            <p:ph type="title"/>
          </p:nvPr>
        </p:nvSpPr>
        <p:spPr bwMode="auto">
          <a:xfrm>
            <a:off x="152400" y="115888"/>
            <a:ext cx="8839200" cy="539750"/>
          </a:xfrm>
          <a:prstGeom prst="rect">
            <a:avLst/>
          </a:prstGeom>
          <a:noFill/>
          <a:ln w="9525">
            <a:noFill/>
            <a:miter lim="800000"/>
            <a:headEnd/>
            <a:tailEnd/>
          </a:ln>
        </p:spPr>
        <p:txBody>
          <a:bodyPr vert="horz" wrap="square" lIns="0" tIns="45720" rIns="0" bIns="45720" numCol="1" anchor="ctr" anchorCtr="0" compatLnSpc="1">
            <a:prstTxWarp prst="textNoShape">
              <a:avLst/>
            </a:prstTxWarp>
          </a:bodyPr>
          <a:lstStyle/>
          <a:p>
            <a:pPr lvl="0"/>
            <a:r>
              <a:rPr lang="en-US" altLang="ja-JP" dirty="0" smtClean="0"/>
              <a:t>Click to edit Master title style</a:t>
            </a:r>
          </a:p>
        </p:txBody>
      </p:sp>
      <p:sp>
        <p:nvSpPr>
          <p:cNvPr id="1032" name="Rectangle 8"/>
          <p:cNvSpPr>
            <a:spLocks noGrp="1" noChangeArrowheads="1"/>
          </p:cNvSpPr>
          <p:nvPr>
            <p:ph type="body" idx="1"/>
          </p:nvPr>
        </p:nvSpPr>
        <p:spPr bwMode="auto">
          <a:xfrm>
            <a:off x="152400" y="981075"/>
            <a:ext cx="8839200" cy="52562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ja-JP" dirty="0" smtClean="0"/>
              <a:t>Click to edit Master text styles</a:t>
            </a:r>
          </a:p>
          <a:p>
            <a:pPr lvl="1"/>
            <a:r>
              <a:rPr lang="en-US" altLang="ja-JP" dirty="0" smtClean="0"/>
              <a:t>Second level</a:t>
            </a:r>
          </a:p>
          <a:p>
            <a:pPr lvl="2"/>
            <a:r>
              <a:rPr lang="en-US" altLang="ja-JP" dirty="0" smtClean="0"/>
              <a:t>Third level</a:t>
            </a:r>
          </a:p>
          <a:p>
            <a:pPr lvl="3"/>
            <a:r>
              <a:rPr lang="en-US" altLang="ja-JP" dirty="0" smtClean="0"/>
              <a:t>Fourth level</a:t>
            </a:r>
          </a:p>
        </p:txBody>
      </p:sp>
      <p:sp>
        <p:nvSpPr>
          <p:cNvPr id="5126" name="Rectangle 6"/>
          <p:cNvSpPr>
            <a:spLocks noGrp="1" noChangeArrowheads="1"/>
          </p:cNvSpPr>
          <p:nvPr>
            <p:ph type="sldNum" sz="quarter" idx="4"/>
          </p:nvPr>
        </p:nvSpPr>
        <p:spPr bwMode="auto">
          <a:xfrm>
            <a:off x="304800" y="6524625"/>
            <a:ext cx="811213" cy="3333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bodyPr>
          <a:lstStyle>
            <a:lvl1pPr>
              <a:defRPr sz="1200" b="1"/>
            </a:lvl1pPr>
          </a:lstStyle>
          <a:p>
            <a:r>
              <a:rPr kumimoji="1" lang="en-US" altLang="ja-JP" smtClean="0">
                <a:solidFill>
                  <a:srgbClr val="000000"/>
                </a:solidFill>
                <a:latin typeface="Arial"/>
                <a:ea typeface="ＭＳ Ｐゴシック"/>
              </a:rPr>
              <a:t>Page </a:t>
            </a:r>
            <a:fld id="{579B8954-3D9C-4850-8BCE-561DAFBFBA3E}" type="slidenum">
              <a:rPr kumimoji="1" lang="en-US" altLang="ja-JP" smtClean="0">
                <a:solidFill>
                  <a:srgbClr val="000000"/>
                </a:solidFill>
                <a:latin typeface="Arial"/>
                <a:ea typeface="ＭＳ Ｐゴシック"/>
              </a:rPr>
              <a:pPr/>
              <a:t>‹#›</a:t>
            </a:fld>
            <a:endParaRPr kumimoji="1" lang="en-US" altLang="ja-JP" dirty="0">
              <a:solidFill>
                <a:srgbClr val="000000"/>
              </a:solidFill>
              <a:latin typeface="Arial"/>
              <a:ea typeface="ＭＳ Ｐゴシック"/>
            </a:endParaRPr>
          </a:p>
        </p:txBody>
      </p:sp>
      <p:sp>
        <p:nvSpPr>
          <p:cNvPr id="9" name="Footer Placeholder 4"/>
          <p:cNvSpPr txBox="1">
            <a:spLocks/>
          </p:cNvSpPr>
          <p:nvPr/>
        </p:nvSpPr>
        <p:spPr>
          <a:xfrm>
            <a:off x="1752600" y="6561032"/>
            <a:ext cx="2852944" cy="260560"/>
          </a:xfrm>
          <a:prstGeom prst="rect">
            <a:avLst/>
          </a:prstGeom>
        </p:spPr>
        <p:txBody>
          <a:bodyPr/>
          <a:lstStyle/>
          <a:p>
            <a:pPr>
              <a:defRPr/>
            </a:pPr>
            <a:r>
              <a:rPr kumimoji="1" lang="en-US" altLang="ja-JP" sz="1200" b="1" dirty="0">
                <a:solidFill>
                  <a:srgbClr val="000000"/>
                </a:solidFill>
                <a:latin typeface="Arial"/>
                <a:ea typeface="HGPSoeiKakugothicUB" pitchFamily="50" charset="-128"/>
              </a:rPr>
              <a:t>© NEC </a:t>
            </a:r>
            <a:r>
              <a:rPr kumimoji="1" lang="en-US" altLang="ja-JP" sz="1200" b="1" dirty="0" smtClean="0">
                <a:solidFill>
                  <a:srgbClr val="000000"/>
                </a:solidFill>
                <a:latin typeface="Arial"/>
                <a:ea typeface="HGPSoeiKakugothicUB" pitchFamily="50" charset="-128"/>
              </a:rPr>
              <a:t>Europe 2014</a:t>
            </a:r>
          </a:p>
        </p:txBody>
      </p:sp>
    </p:spTree>
    <p:extLst>
      <p:ext uri="{BB962C8B-B14F-4D97-AF65-F5344CB8AC3E}">
        <p14:creationId xmlns:p14="http://schemas.microsoft.com/office/powerpoint/2010/main" val="1406109677"/>
      </p:ext>
    </p:extLst>
  </p:cSld>
  <p:clrMap bg1="lt1" tx1="dk1" bg2="lt2" tx2="dk2" accent1="accent1" accent2="accent2" accent3="accent3" accent4="accent4" accent5="accent5" accent6="accent6" hlink="hlink" folHlink="folHlink"/>
  <p:sldLayoutIdLst>
    <p:sldLayoutId id="2147483770" r:id="rId1"/>
    <p:sldLayoutId id="2147483771" r:id="rId2"/>
    <p:sldLayoutId id="2147483772" r:id="rId3"/>
    <p:sldLayoutId id="2147483773" r:id="rId4"/>
    <p:sldLayoutId id="2147483774" r:id="rId5"/>
    <p:sldLayoutId id="2147483775" r:id="rId6"/>
    <p:sldLayoutId id="2147483776" r:id="rId7"/>
    <p:sldLayoutId id="2147483777" r:id="rId8"/>
    <p:sldLayoutId id="2147483778" r:id="rId9"/>
    <p:sldLayoutId id="2147483779" r:id="rId10"/>
    <p:sldLayoutId id="2147483780" r:id="rId11"/>
    <p:sldLayoutId id="2147483781" r:id="rId12"/>
    <p:sldLayoutId id="2147483782" r:id="rId13"/>
  </p:sldLayoutIdLst>
  <p:timing>
    <p:tnLst>
      <p:par>
        <p:cTn id="1" dur="indefinite" restart="never" nodeType="tmRoot"/>
      </p:par>
    </p:tnLst>
  </p:timing>
  <p:hf hdr="0" ftr="0" dt="0"/>
  <p:txStyles>
    <p:titleStyle>
      <a:lvl1pPr algn="l" rtl="0" eaLnBrk="1" fontAlgn="base" hangingPunct="1">
        <a:spcBef>
          <a:spcPct val="0"/>
        </a:spcBef>
        <a:spcAft>
          <a:spcPct val="0"/>
        </a:spcAft>
        <a:defRPr kumimoji="1" sz="3200" b="1">
          <a:solidFill>
            <a:srgbClr val="000099"/>
          </a:solidFill>
          <a:latin typeface="Comic Sans MS" pitchFamily="66" charset="0"/>
          <a:ea typeface="ＭＳ Ｐゴシック" pitchFamily="34" charset="-128"/>
          <a:cs typeface="+mj-cs"/>
        </a:defRPr>
      </a:lvl1pPr>
      <a:lvl2pPr algn="l" rtl="0" eaLnBrk="1" fontAlgn="base" hangingPunct="1">
        <a:spcBef>
          <a:spcPct val="0"/>
        </a:spcBef>
        <a:spcAft>
          <a:spcPct val="0"/>
        </a:spcAft>
        <a:defRPr kumimoji="1" sz="2800" b="1">
          <a:solidFill>
            <a:schemeClr val="tx1"/>
          </a:solidFill>
          <a:latin typeface="Arial" charset="0"/>
          <a:ea typeface="ＭＳ Ｐゴシック" pitchFamily="34" charset="-128"/>
        </a:defRPr>
      </a:lvl2pPr>
      <a:lvl3pPr algn="l" rtl="0" eaLnBrk="1" fontAlgn="base" hangingPunct="1">
        <a:spcBef>
          <a:spcPct val="0"/>
        </a:spcBef>
        <a:spcAft>
          <a:spcPct val="0"/>
        </a:spcAft>
        <a:defRPr kumimoji="1" sz="2800" b="1">
          <a:solidFill>
            <a:schemeClr val="tx1"/>
          </a:solidFill>
          <a:latin typeface="Arial" charset="0"/>
          <a:ea typeface="ＭＳ Ｐゴシック" pitchFamily="34" charset="-128"/>
        </a:defRPr>
      </a:lvl3pPr>
      <a:lvl4pPr algn="l" rtl="0" eaLnBrk="1" fontAlgn="base" hangingPunct="1">
        <a:spcBef>
          <a:spcPct val="0"/>
        </a:spcBef>
        <a:spcAft>
          <a:spcPct val="0"/>
        </a:spcAft>
        <a:defRPr kumimoji="1" sz="2800" b="1">
          <a:solidFill>
            <a:schemeClr val="tx1"/>
          </a:solidFill>
          <a:latin typeface="Arial" charset="0"/>
          <a:ea typeface="ＭＳ Ｐゴシック" pitchFamily="34" charset="-128"/>
        </a:defRPr>
      </a:lvl4pPr>
      <a:lvl5pPr algn="l" rtl="0" eaLnBrk="1" fontAlgn="base" hangingPunct="1">
        <a:spcBef>
          <a:spcPct val="0"/>
        </a:spcBef>
        <a:spcAft>
          <a:spcPct val="0"/>
        </a:spcAft>
        <a:defRPr kumimoji="1" sz="2800" b="1">
          <a:solidFill>
            <a:schemeClr val="tx1"/>
          </a:solidFill>
          <a:latin typeface="Arial" charset="0"/>
          <a:ea typeface="ＭＳ Ｐゴシック" pitchFamily="34" charset="-128"/>
        </a:defRPr>
      </a:lvl5pPr>
      <a:lvl6pPr marL="457200" algn="l" rtl="0" eaLnBrk="1" fontAlgn="base" hangingPunct="1">
        <a:spcBef>
          <a:spcPct val="0"/>
        </a:spcBef>
        <a:spcAft>
          <a:spcPct val="0"/>
        </a:spcAft>
        <a:defRPr kumimoji="1" sz="2800" b="1">
          <a:solidFill>
            <a:schemeClr val="tx1"/>
          </a:solidFill>
          <a:latin typeface="Arial" charset="0"/>
          <a:ea typeface="ＭＳ Ｐゴシック" pitchFamily="50" charset="-128"/>
        </a:defRPr>
      </a:lvl6pPr>
      <a:lvl7pPr marL="914400" algn="l" rtl="0" eaLnBrk="1" fontAlgn="base" hangingPunct="1">
        <a:spcBef>
          <a:spcPct val="0"/>
        </a:spcBef>
        <a:spcAft>
          <a:spcPct val="0"/>
        </a:spcAft>
        <a:defRPr kumimoji="1" sz="2800" b="1">
          <a:solidFill>
            <a:schemeClr val="tx1"/>
          </a:solidFill>
          <a:latin typeface="Arial" charset="0"/>
          <a:ea typeface="ＭＳ Ｐゴシック" pitchFamily="50" charset="-128"/>
        </a:defRPr>
      </a:lvl7pPr>
      <a:lvl8pPr marL="1371600" algn="l" rtl="0" eaLnBrk="1" fontAlgn="base" hangingPunct="1">
        <a:spcBef>
          <a:spcPct val="0"/>
        </a:spcBef>
        <a:spcAft>
          <a:spcPct val="0"/>
        </a:spcAft>
        <a:defRPr kumimoji="1" sz="2800" b="1">
          <a:solidFill>
            <a:schemeClr val="tx1"/>
          </a:solidFill>
          <a:latin typeface="Arial" charset="0"/>
          <a:ea typeface="ＭＳ Ｐゴシック" pitchFamily="50" charset="-128"/>
        </a:defRPr>
      </a:lvl8pPr>
      <a:lvl9pPr marL="1828800" algn="l" rtl="0" eaLnBrk="1" fontAlgn="base" hangingPunct="1">
        <a:spcBef>
          <a:spcPct val="0"/>
        </a:spcBef>
        <a:spcAft>
          <a:spcPct val="0"/>
        </a:spcAft>
        <a:defRPr kumimoji="1" sz="2800" b="1">
          <a:solidFill>
            <a:schemeClr val="tx1"/>
          </a:solidFill>
          <a:latin typeface="Arial" charset="0"/>
          <a:ea typeface="ＭＳ Ｐゴシック" pitchFamily="50" charset="-128"/>
        </a:defRPr>
      </a:lvl9pPr>
    </p:titleStyle>
    <p:bodyStyle>
      <a:lvl1pPr marL="342900" indent="-342900" algn="l" rtl="0" eaLnBrk="1" fontAlgn="base" hangingPunct="1">
        <a:spcBef>
          <a:spcPct val="20000"/>
        </a:spcBef>
        <a:spcAft>
          <a:spcPct val="0"/>
        </a:spcAft>
        <a:buClr>
          <a:schemeClr val="hlink"/>
        </a:buClr>
        <a:buFont typeface="Arial" pitchFamily="34" charset="0"/>
        <a:buChar char="▐"/>
        <a:defRPr kumimoji="1" sz="2200">
          <a:solidFill>
            <a:srgbClr val="000000"/>
          </a:solidFill>
          <a:latin typeface="+mn-lt"/>
          <a:ea typeface="ＭＳ Ｐゴシック" pitchFamily="34" charset="-128"/>
          <a:cs typeface="+mn-cs"/>
        </a:defRPr>
      </a:lvl1pPr>
      <a:lvl2pPr marL="742950" indent="-285750" algn="l" rtl="0" eaLnBrk="1" fontAlgn="base" hangingPunct="1">
        <a:spcBef>
          <a:spcPct val="20000"/>
        </a:spcBef>
        <a:spcAft>
          <a:spcPct val="0"/>
        </a:spcAft>
        <a:buClr>
          <a:schemeClr val="hlink"/>
        </a:buClr>
        <a:buFont typeface="Wingdings" pitchFamily="2" charset="2"/>
        <a:buChar char="l"/>
        <a:defRPr kumimoji="1" sz="2000">
          <a:solidFill>
            <a:schemeClr val="tx1"/>
          </a:solidFill>
          <a:latin typeface="+mn-lt"/>
          <a:ea typeface="ＭＳ Ｐゴシック" pitchFamily="34" charset="-128"/>
        </a:defRPr>
      </a:lvl2pPr>
      <a:lvl3pPr marL="1143000" indent="-228600" algn="l" rtl="0" eaLnBrk="1" fontAlgn="base" hangingPunct="1">
        <a:spcBef>
          <a:spcPct val="20000"/>
        </a:spcBef>
        <a:spcAft>
          <a:spcPct val="0"/>
        </a:spcAft>
        <a:buClr>
          <a:schemeClr val="hlink"/>
        </a:buClr>
        <a:buFont typeface="Arial" pitchFamily="34" charset="0"/>
        <a:buChar char="•"/>
        <a:defRPr kumimoji="1">
          <a:solidFill>
            <a:schemeClr val="tx1"/>
          </a:solidFill>
          <a:latin typeface="+mn-lt"/>
          <a:ea typeface="ＭＳ Ｐゴシック" pitchFamily="34" charset="-128"/>
        </a:defRPr>
      </a:lvl3pPr>
      <a:lvl4pPr marL="1600200" indent="-228600" algn="l" rtl="0" eaLnBrk="1" fontAlgn="base" hangingPunct="1">
        <a:spcBef>
          <a:spcPct val="20000"/>
        </a:spcBef>
        <a:spcAft>
          <a:spcPct val="0"/>
        </a:spcAft>
        <a:buClr>
          <a:schemeClr val="hlink"/>
        </a:buClr>
        <a:buFont typeface="Arial" pitchFamily="34" charset="0"/>
        <a:buChar char="–"/>
        <a:defRPr kumimoji="1" sz="1600">
          <a:solidFill>
            <a:schemeClr val="tx1"/>
          </a:solidFill>
          <a:latin typeface="+mn-lt"/>
          <a:ea typeface="ＭＳ Ｐゴシック" pitchFamily="34" charset="-128"/>
        </a:defRPr>
      </a:lvl4pPr>
      <a:lvl5pPr marL="2057400" indent="-228600" algn="l" rtl="0" eaLnBrk="1" fontAlgn="base" hangingPunct="1">
        <a:spcBef>
          <a:spcPct val="20000"/>
        </a:spcBef>
        <a:spcAft>
          <a:spcPct val="0"/>
        </a:spcAft>
        <a:buChar char="»"/>
        <a:defRPr kumimoji="1" sz="2000">
          <a:solidFill>
            <a:schemeClr val="tx1"/>
          </a:solidFill>
          <a:latin typeface="+mn-lt"/>
          <a:ea typeface="ＭＳ Ｐゴシック" pitchFamily="34" charset="-128"/>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bwMode="gray">
      <p:bgPr>
        <a:blipFill dpi="0" rotWithShape="0">
          <a:blip r:embed="rId13"/>
          <a:srcRect/>
          <a:stretch>
            <a:fillRect/>
          </a:stretch>
        </a:blipFill>
        <a:effectLst/>
      </p:bgPr>
    </p:bg>
    <p:spTree>
      <p:nvGrpSpPr>
        <p:cNvPr id="1" name=""/>
        <p:cNvGrpSpPr/>
        <p:nvPr/>
      </p:nvGrpSpPr>
      <p:grpSpPr>
        <a:xfrm>
          <a:off x="0" y="0"/>
          <a:ext cx="0" cy="0"/>
          <a:chOff x="0" y="0"/>
          <a:chExt cx="0" cy="0"/>
        </a:xfrm>
      </p:grpSpPr>
      <p:pic>
        <p:nvPicPr>
          <p:cNvPr id="1026" name="Picture 2" descr="PPT_7th_0707_スライド_01"/>
          <p:cNvPicPr>
            <a:picLocks noChangeAspect="1" noChangeArrowheads="1"/>
          </p:cNvPicPr>
          <p:nvPr/>
        </p:nvPicPr>
        <p:blipFill>
          <a:blip r:embed="rId14">
            <a:extLst>
              <a:ext uri="{28A0092B-C50C-407E-A947-70E740481C1C}">
                <a14:useLocalDpi xmlns:a14="http://schemas.microsoft.com/office/drawing/2010/main" val="0"/>
              </a:ext>
            </a:extLst>
          </a:blip>
          <a:srcRect t="79562"/>
          <a:stretch>
            <a:fillRect/>
          </a:stretch>
        </p:blipFill>
        <p:spPr bwMode="auto">
          <a:xfrm>
            <a:off x="0" y="620713"/>
            <a:ext cx="9144000" cy="17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p:cNvSpPr>
            <a:spLocks noGrp="1" noChangeArrowheads="1"/>
          </p:cNvSpPr>
          <p:nvPr>
            <p:ph type="title"/>
          </p:nvPr>
        </p:nvSpPr>
        <p:spPr bwMode="auto">
          <a:xfrm>
            <a:off x="152400" y="115888"/>
            <a:ext cx="8839200" cy="539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ctr" anchorCtr="0" compatLnSpc="1">
            <a:prstTxWarp prst="textNoShape">
              <a:avLst/>
            </a:prstTxWarp>
          </a:bodyPr>
          <a:lstStyle/>
          <a:p>
            <a:pPr lvl="0"/>
            <a:r>
              <a:rPr lang="ja-JP" altLang="en-US" smtClean="0"/>
              <a:t>マスタ タイトルの書式設定</a:t>
            </a:r>
          </a:p>
        </p:txBody>
      </p:sp>
      <p:sp>
        <p:nvSpPr>
          <p:cNvPr id="22532" name="Rectangle 4"/>
          <p:cNvSpPr>
            <a:spLocks noGrp="1" noChangeArrowheads="1"/>
          </p:cNvSpPr>
          <p:nvPr>
            <p:ph type="sldNum" sz="quarter" idx="4"/>
          </p:nvPr>
        </p:nvSpPr>
        <p:spPr bwMode="auto">
          <a:xfrm>
            <a:off x="304800" y="6524625"/>
            <a:ext cx="811213"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bodyPr>
          <a:lstStyle>
            <a:lvl1pPr>
              <a:spcBef>
                <a:spcPct val="0"/>
              </a:spcBef>
              <a:defRPr sz="1000" b="1"/>
            </a:lvl1pPr>
          </a:lstStyle>
          <a:p>
            <a:pPr>
              <a:defRPr/>
            </a:pPr>
            <a:r>
              <a:rPr kumimoji="1" lang="en-US" altLang="ja-JP">
                <a:solidFill>
                  <a:srgbClr val="000000"/>
                </a:solidFill>
                <a:latin typeface="Arial" charset="0"/>
                <a:ea typeface="HGP創英角ｺﾞｼｯｸUB" pitchFamily="50" charset="-128"/>
              </a:rPr>
              <a:t>Page </a:t>
            </a:r>
            <a:fld id="{04773286-5E3A-4DDB-B9AF-35A522463AEB}" type="slidenum">
              <a:rPr kumimoji="1" lang="en-US" altLang="ja-JP">
                <a:solidFill>
                  <a:srgbClr val="000000"/>
                </a:solidFill>
                <a:latin typeface="Arial" charset="0"/>
                <a:ea typeface="HGP創英角ｺﾞｼｯｸUB" pitchFamily="50" charset="-128"/>
              </a:rPr>
              <a:pPr>
                <a:defRPr/>
              </a:pPr>
              <a:t>‹#›</a:t>
            </a:fld>
            <a:endParaRPr kumimoji="1" lang="en-US" altLang="ja-JP">
              <a:solidFill>
                <a:srgbClr val="000000"/>
              </a:solidFill>
              <a:latin typeface="Arial" charset="0"/>
              <a:ea typeface="HGP創英角ｺﾞｼｯｸUB" pitchFamily="50" charset="-128"/>
            </a:endParaRPr>
          </a:p>
        </p:txBody>
      </p:sp>
      <p:sp>
        <p:nvSpPr>
          <p:cNvPr id="1029" name="Rectangle 5"/>
          <p:cNvSpPr>
            <a:spLocks noGrp="1" noChangeArrowheads="1"/>
          </p:cNvSpPr>
          <p:nvPr>
            <p:ph type="body" idx="1"/>
          </p:nvPr>
        </p:nvSpPr>
        <p:spPr bwMode="auto">
          <a:xfrm>
            <a:off x="152400" y="981075"/>
            <a:ext cx="8839200" cy="5256213"/>
          </a:xfrm>
          <a:prstGeom prst="rect">
            <a:avLst/>
          </a:prstGeom>
          <a:noFill/>
          <a:ln>
            <a:noFill/>
          </a:ln>
          <a:effectLst/>
          <a:extLst>
            <a:ext uri="{909E8E84-426E-40DD-AFC4-6F175D3DCCD1}">
              <a14:hiddenFill xmlns:a14="http://schemas.microsoft.com/office/drawing/2010/main">
                <a:solidFill>
                  <a:srgbClr val="FFD200"/>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p:txBody>
      </p:sp>
      <p:sp>
        <p:nvSpPr>
          <p:cNvPr id="22534" name="Rectangle 6"/>
          <p:cNvSpPr>
            <a:spLocks noGrp="1" noChangeArrowheads="1"/>
          </p:cNvSpPr>
          <p:nvPr>
            <p:ph type="ftr" sz="quarter" idx="3"/>
          </p:nvPr>
        </p:nvSpPr>
        <p:spPr bwMode="auto">
          <a:xfrm>
            <a:off x="1258888" y="6524625"/>
            <a:ext cx="2159000" cy="333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spcBef>
                <a:spcPct val="0"/>
              </a:spcBef>
              <a:defRPr sz="800" b="1"/>
            </a:lvl1pPr>
          </a:lstStyle>
          <a:p>
            <a:pPr>
              <a:defRPr/>
            </a:pPr>
            <a:r>
              <a:rPr kumimoji="1" lang="ja-JP" altLang="en-US">
                <a:solidFill>
                  <a:srgbClr val="000000"/>
                </a:solidFill>
                <a:latin typeface="Arial" charset="0"/>
                <a:ea typeface="HGP創英角ｺﾞｼｯｸUB" pitchFamily="50" charset="-128"/>
              </a:rPr>
              <a:t>© NEC Corporation 201</a:t>
            </a:r>
            <a:r>
              <a:rPr kumimoji="1" lang="en-US" altLang="ja-JP">
                <a:solidFill>
                  <a:srgbClr val="000000"/>
                </a:solidFill>
                <a:latin typeface="Arial" charset="0"/>
                <a:ea typeface="HGP創英角ｺﾞｼｯｸUB" pitchFamily="50" charset="-128"/>
              </a:rPr>
              <a:t>3</a:t>
            </a:r>
          </a:p>
        </p:txBody>
      </p:sp>
    </p:spTree>
    <p:extLst>
      <p:ext uri="{BB962C8B-B14F-4D97-AF65-F5344CB8AC3E}">
        <p14:creationId xmlns:p14="http://schemas.microsoft.com/office/powerpoint/2010/main" val="1925882142"/>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iming>
    <p:tnLst>
      <p:par>
        <p:cTn id="1" dur="indefinite" restart="never" nodeType="tmRoot"/>
      </p:par>
    </p:tnLst>
  </p:timing>
  <p:hf hdr="0" dt="0"/>
  <p:txStyles>
    <p:titleStyle>
      <a:lvl1pPr algn="l" rtl="0" eaLnBrk="0" fontAlgn="base" hangingPunct="0">
        <a:spcBef>
          <a:spcPct val="0"/>
        </a:spcBef>
        <a:spcAft>
          <a:spcPct val="0"/>
        </a:spcAft>
        <a:defRPr kumimoji="1" sz="2800">
          <a:solidFill>
            <a:schemeClr val="tx1"/>
          </a:solidFill>
          <a:latin typeface="+mj-lt"/>
          <a:ea typeface="+mj-ea"/>
          <a:cs typeface="+mj-cs"/>
        </a:defRPr>
      </a:lvl1pPr>
      <a:lvl2pPr algn="l" rtl="0" eaLnBrk="0" fontAlgn="base" hangingPunct="0">
        <a:spcBef>
          <a:spcPct val="0"/>
        </a:spcBef>
        <a:spcAft>
          <a:spcPct val="0"/>
        </a:spcAft>
        <a:defRPr kumimoji="1" sz="2800">
          <a:solidFill>
            <a:schemeClr val="tx1"/>
          </a:solidFill>
          <a:latin typeface="Arial" charset="0"/>
          <a:ea typeface="HGP創英角ｺﾞｼｯｸUB" pitchFamily="50" charset="-128"/>
        </a:defRPr>
      </a:lvl2pPr>
      <a:lvl3pPr algn="l" rtl="0" eaLnBrk="0" fontAlgn="base" hangingPunct="0">
        <a:spcBef>
          <a:spcPct val="0"/>
        </a:spcBef>
        <a:spcAft>
          <a:spcPct val="0"/>
        </a:spcAft>
        <a:defRPr kumimoji="1" sz="2800">
          <a:solidFill>
            <a:schemeClr val="tx1"/>
          </a:solidFill>
          <a:latin typeface="Arial" charset="0"/>
          <a:ea typeface="HGP創英角ｺﾞｼｯｸUB" pitchFamily="50" charset="-128"/>
        </a:defRPr>
      </a:lvl3pPr>
      <a:lvl4pPr algn="l" rtl="0" eaLnBrk="0" fontAlgn="base" hangingPunct="0">
        <a:spcBef>
          <a:spcPct val="0"/>
        </a:spcBef>
        <a:spcAft>
          <a:spcPct val="0"/>
        </a:spcAft>
        <a:defRPr kumimoji="1" sz="2800">
          <a:solidFill>
            <a:schemeClr val="tx1"/>
          </a:solidFill>
          <a:latin typeface="Arial" charset="0"/>
          <a:ea typeface="HGP創英角ｺﾞｼｯｸUB" pitchFamily="50" charset="-128"/>
        </a:defRPr>
      </a:lvl4pPr>
      <a:lvl5pPr algn="l" rtl="0" eaLnBrk="0" fontAlgn="base" hangingPunct="0">
        <a:spcBef>
          <a:spcPct val="0"/>
        </a:spcBef>
        <a:spcAft>
          <a:spcPct val="0"/>
        </a:spcAft>
        <a:defRPr kumimoji="1" sz="2800">
          <a:solidFill>
            <a:schemeClr val="tx1"/>
          </a:solidFill>
          <a:latin typeface="Arial" charset="0"/>
          <a:ea typeface="HGP創英角ｺﾞｼｯｸUB" pitchFamily="50" charset="-128"/>
        </a:defRPr>
      </a:lvl5pPr>
      <a:lvl6pPr marL="457200" algn="l" rtl="0" fontAlgn="base">
        <a:spcBef>
          <a:spcPct val="0"/>
        </a:spcBef>
        <a:spcAft>
          <a:spcPct val="0"/>
        </a:spcAft>
        <a:defRPr kumimoji="1" sz="2800">
          <a:solidFill>
            <a:schemeClr val="tx1"/>
          </a:solidFill>
          <a:latin typeface="Arial" charset="0"/>
          <a:ea typeface="HGP創英角ｺﾞｼｯｸUB" pitchFamily="50" charset="-128"/>
        </a:defRPr>
      </a:lvl6pPr>
      <a:lvl7pPr marL="914400" algn="l" rtl="0" fontAlgn="base">
        <a:spcBef>
          <a:spcPct val="0"/>
        </a:spcBef>
        <a:spcAft>
          <a:spcPct val="0"/>
        </a:spcAft>
        <a:defRPr kumimoji="1" sz="2800">
          <a:solidFill>
            <a:schemeClr val="tx1"/>
          </a:solidFill>
          <a:latin typeface="Arial" charset="0"/>
          <a:ea typeface="HGP創英角ｺﾞｼｯｸUB" pitchFamily="50" charset="-128"/>
        </a:defRPr>
      </a:lvl7pPr>
      <a:lvl8pPr marL="1371600" algn="l" rtl="0" fontAlgn="base">
        <a:spcBef>
          <a:spcPct val="0"/>
        </a:spcBef>
        <a:spcAft>
          <a:spcPct val="0"/>
        </a:spcAft>
        <a:defRPr kumimoji="1" sz="2800">
          <a:solidFill>
            <a:schemeClr val="tx1"/>
          </a:solidFill>
          <a:latin typeface="Arial" charset="0"/>
          <a:ea typeface="HGP創英角ｺﾞｼｯｸUB" pitchFamily="50" charset="-128"/>
        </a:defRPr>
      </a:lvl8pPr>
      <a:lvl9pPr marL="1828800" algn="l" rtl="0" fontAlgn="base">
        <a:spcBef>
          <a:spcPct val="0"/>
        </a:spcBef>
        <a:spcAft>
          <a:spcPct val="0"/>
        </a:spcAft>
        <a:defRPr kumimoji="1" sz="2800">
          <a:solidFill>
            <a:schemeClr val="tx1"/>
          </a:solidFill>
          <a:latin typeface="Arial" charset="0"/>
          <a:ea typeface="HGP創英角ｺﾞｼｯｸUB" pitchFamily="50" charset="-128"/>
        </a:defRPr>
      </a:lvl9pPr>
    </p:titleStyle>
    <p:bodyStyle>
      <a:lvl1pPr marL="228600" indent="-228600" algn="l" rtl="0" eaLnBrk="0" fontAlgn="base" hangingPunct="0">
        <a:spcBef>
          <a:spcPct val="20000"/>
        </a:spcBef>
        <a:spcAft>
          <a:spcPct val="0"/>
        </a:spcAft>
        <a:buClr>
          <a:schemeClr val="hlink"/>
        </a:buClr>
        <a:buFont typeface="Arial" charset="0"/>
        <a:buChar char="▌"/>
        <a:defRPr kumimoji="1" sz="2200">
          <a:solidFill>
            <a:schemeClr val="tx1"/>
          </a:solidFill>
          <a:latin typeface="+mn-lt"/>
          <a:ea typeface="+mn-ea"/>
          <a:cs typeface="+mn-cs"/>
        </a:defRPr>
      </a:lvl1pPr>
      <a:lvl2pPr marL="511175" indent="-282575" algn="l" rtl="0" eaLnBrk="0" fontAlgn="base" hangingPunct="0">
        <a:spcBef>
          <a:spcPct val="20000"/>
        </a:spcBef>
        <a:spcAft>
          <a:spcPct val="0"/>
        </a:spcAft>
        <a:buClr>
          <a:schemeClr val="hlink"/>
        </a:buClr>
        <a:buFont typeface="Wingdings" pitchFamily="2" charset="2"/>
        <a:buChar char="l"/>
        <a:defRPr kumimoji="1" sz="2000">
          <a:solidFill>
            <a:schemeClr val="tx1"/>
          </a:solidFill>
          <a:latin typeface="+mn-lt"/>
          <a:ea typeface="+mn-ea"/>
        </a:defRPr>
      </a:lvl2pPr>
      <a:lvl3pPr marL="739775" indent="-228600" algn="l" rtl="0" eaLnBrk="0" fontAlgn="base" hangingPunct="0">
        <a:spcBef>
          <a:spcPct val="20000"/>
        </a:spcBef>
        <a:spcAft>
          <a:spcPct val="0"/>
        </a:spcAft>
        <a:buClr>
          <a:schemeClr val="hlink"/>
        </a:buClr>
        <a:buFont typeface="Arial" charset="0"/>
        <a:buChar char="•"/>
        <a:defRPr kumimoji="1">
          <a:solidFill>
            <a:schemeClr val="tx1"/>
          </a:solidFill>
          <a:latin typeface="+mn-lt"/>
          <a:ea typeface="+mn-ea"/>
        </a:defRPr>
      </a:lvl3pPr>
      <a:lvl4pPr marL="968375" indent="-228600" algn="l" rtl="0" eaLnBrk="0" fontAlgn="base" hangingPunct="0">
        <a:spcBef>
          <a:spcPct val="20000"/>
        </a:spcBef>
        <a:spcAft>
          <a:spcPct val="0"/>
        </a:spcAft>
        <a:buClr>
          <a:schemeClr val="hlink"/>
        </a:buClr>
        <a:buFont typeface="Tahoma" pitchFamily="34" charset="0"/>
        <a:buChar char="–"/>
        <a:defRPr kumimoji="1" sz="16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ＭＳ Ｐゴシック" pitchFamily="50" charset="-128"/>
        </a:defRPr>
      </a:lvl5pPr>
      <a:lvl6pPr marL="2514600" indent="-228600" algn="l" rtl="0" fontAlgn="base">
        <a:spcBef>
          <a:spcPct val="20000"/>
        </a:spcBef>
        <a:spcAft>
          <a:spcPct val="0"/>
        </a:spcAft>
        <a:buChar char="»"/>
        <a:defRPr kumimoji="1" sz="2000">
          <a:solidFill>
            <a:schemeClr val="tx1"/>
          </a:solidFill>
          <a:latin typeface="+mn-lt"/>
          <a:ea typeface="ＭＳ Ｐゴシック" pitchFamily="50" charset="-128"/>
        </a:defRPr>
      </a:lvl6pPr>
      <a:lvl7pPr marL="2971800" indent="-228600" algn="l" rtl="0" fontAlgn="base">
        <a:spcBef>
          <a:spcPct val="20000"/>
        </a:spcBef>
        <a:spcAft>
          <a:spcPct val="0"/>
        </a:spcAft>
        <a:buChar char="»"/>
        <a:defRPr kumimoji="1" sz="2000">
          <a:solidFill>
            <a:schemeClr val="tx1"/>
          </a:solidFill>
          <a:latin typeface="+mn-lt"/>
          <a:ea typeface="ＭＳ Ｐゴシック" pitchFamily="50" charset="-128"/>
        </a:defRPr>
      </a:lvl7pPr>
      <a:lvl8pPr marL="3429000" indent="-228600" algn="l" rtl="0" fontAlgn="base">
        <a:spcBef>
          <a:spcPct val="20000"/>
        </a:spcBef>
        <a:spcAft>
          <a:spcPct val="0"/>
        </a:spcAft>
        <a:buChar char="»"/>
        <a:defRPr kumimoji="1" sz="2000">
          <a:solidFill>
            <a:schemeClr val="tx1"/>
          </a:solidFill>
          <a:latin typeface="+mn-lt"/>
          <a:ea typeface="ＭＳ Ｐゴシック" pitchFamily="50" charset="-128"/>
        </a:defRPr>
      </a:lvl8pPr>
      <a:lvl9pPr marL="3886200" indent="-228600" algn="l" rtl="0" fontAlgn="base">
        <a:spcBef>
          <a:spcPct val="20000"/>
        </a:spcBef>
        <a:spcAft>
          <a:spcPct val="0"/>
        </a:spcAft>
        <a:buChar char="»"/>
        <a:defRPr kumimoji="1" sz="2000">
          <a:solidFill>
            <a:schemeClr val="tx1"/>
          </a:solidFill>
          <a:latin typeface="+mn-lt"/>
          <a:ea typeface="ＭＳ Ｐゴシック" pitchFamily="50" charset="-128"/>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5122" name="Picture 2" descr="PPT_7th_0707_high_スライド_B"/>
          <p:cNvPicPr>
            <a:picLocks noChangeAspect="1" noChangeArrowheads="1"/>
          </p:cNvPicPr>
          <p:nvPr userDrawn="1"/>
        </p:nvPicPr>
        <p:blipFill>
          <a:blip r:embed="rId15" cstate="print"/>
          <a:srcRect/>
          <a:stretch>
            <a:fillRect/>
          </a:stretch>
        </p:blipFill>
        <p:spPr bwMode="auto">
          <a:xfrm>
            <a:off x="0" y="6489700"/>
            <a:ext cx="9144000" cy="368300"/>
          </a:xfrm>
          <a:prstGeom prst="rect">
            <a:avLst/>
          </a:prstGeom>
          <a:noFill/>
        </p:spPr>
      </p:pic>
      <p:pic>
        <p:nvPicPr>
          <p:cNvPr id="5123" name="Picture 3" descr="PPT_7th_0707_スライド_01"/>
          <p:cNvPicPr>
            <a:picLocks noChangeAspect="1" noChangeArrowheads="1"/>
          </p:cNvPicPr>
          <p:nvPr userDrawn="1"/>
        </p:nvPicPr>
        <p:blipFill>
          <a:blip r:embed="rId16" cstate="print"/>
          <a:srcRect t="79562"/>
          <a:stretch>
            <a:fillRect/>
          </a:stretch>
        </p:blipFill>
        <p:spPr bwMode="auto">
          <a:xfrm>
            <a:off x="0" y="620713"/>
            <a:ext cx="9144000" cy="177800"/>
          </a:xfrm>
          <a:prstGeom prst="rect">
            <a:avLst/>
          </a:prstGeom>
          <a:noFill/>
        </p:spPr>
      </p:pic>
      <p:sp>
        <p:nvSpPr>
          <p:cNvPr id="5124" name="Rectangle 4"/>
          <p:cNvSpPr>
            <a:spLocks noGrp="1" noChangeArrowheads="1"/>
          </p:cNvSpPr>
          <p:nvPr>
            <p:ph type="title"/>
          </p:nvPr>
        </p:nvSpPr>
        <p:spPr bwMode="auto">
          <a:xfrm>
            <a:off x="152400" y="115888"/>
            <a:ext cx="8839200" cy="539750"/>
          </a:xfrm>
          <a:prstGeom prst="rect">
            <a:avLst/>
          </a:prstGeom>
          <a:noFill/>
          <a:ln w="9525">
            <a:noFill/>
            <a:miter lim="800000"/>
            <a:headEnd/>
            <a:tailEnd/>
          </a:ln>
          <a:effectLst/>
        </p:spPr>
        <p:txBody>
          <a:bodyPr vert="horz" wrap="square" lIns="0" tIns="45720" rIns="0" bIns="45720" numCol="1" anchor="ctr" anchorCtr="0" compatLnSpc="1">
            <a:prstTxWarp prst="textNoShape">
              <a:avLst/>
            </a:prstTxWarp>
          </a:bodyPr>
          <a:lstStyle/>
          <a:p>
            <a:pPr lvl="0"/>
            <a:r>
              <a:rPr lang="en-US" altLang="ja-JP" smtClean="0"/>
              <a:t>Click to edit Master title style</a:t>
            </a:r>
          </a:p>
        </p:txBody>
      </p:sp>
      <p:sp>
        <p:nvSpPr>
          <p:cNvPr id="5125" name="Rectangle 5"/>
          <p:cNvSpPr>
            <a:spLocks noGrp="1" noChangeArrowheads="1"/>
          </p:cNvSpPr>
          <p:nvPr>
            <p:ph type="ftr" sz="quarter" idx="3"/>
          </p:nvPr>
        </p:nvSpPr>
        <p:spPr bwMode="auto">
          <a:xfrm>
            <a:off x="1258888" y="6524625"/>
            <a:ext cx="2159000" cy="3333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l">
              <a:defRPr sz="800" b="0"/>
            </a:lvl1pPr>
          </a:lstStyle>
          <a:p>
            <a:r>
              <a:rPr kumimoji="1" lang="en-US" altLang="ja-JP" dirty="0" smtClean="0">
                <a:solidFill>
                  <a:srgbClr val="000000"/>
                </a:solidFill>
                <a:latin typeface="Arial" charset="0"/>
                <a:ea typeface="HGP創英角ｺﾞｼｯｸUB" pitchFamily="50" charset="-128"/>
              </a:rPr>
              <a:t>© NEC Corporation 2012</a:t>
            </a:r>
            <a:endParaRPr kumimoji="1" lang="en-US" altLang="ja-JP" dirty="0">
              <a:solidFill>
                <a:srgbClr val="000000"/>
              </a:solidFill>
              <a:latin typeface="Arial" charset="0"/>
              <a:ea typeface="HGP創英角ｺﾞｼｯｸUB" pitchFamily="50" charset="-128"/>
            </a:endParaRPr>
          </a:p>
        </p:txBody>
      </p:sp>
      <p:sp>
        <p:nvSpPr>
          <p:cNvPr id="5126" name="Rectangle 6"/>
          <p:cNvSpPr>
            <a:spLocks noGrp="1" noChangeArrowheads="1"/>
          </p:cNvSpPr>
          <p:nvPr>
            <p:ph type="sldNum" sz="quarter" idx="4"/>
          </p:nvPr>
        </p:nvSpPr>
        <p:spPr bwMode="auto">
          <a:xfrm>
            <a:off x="304800" y="6524625"/>
            <a:ext cx="811213" cy="3333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bodyPr>
          <a:lstStyle>
            <a:lvl1pPr algn="l">
              <a:defRPr sz="1000"/>
            </a:lvl1pPr>
          </a:lstStyle>
          <a:p>
            <a:r>
              <a:rPr kumimoji="1" lang="en-US" altLang="ja-JP" b="1">
                <a:solidFill>
                  <a:srgbClr val="000000"/>
                </a:solidFill>
                <a:latin typeface="Arial" charset="0"/>
                <a:ea typeface="HGP創英角ｺﾞｼｯｸUB" pitchFamily="50" charset="-128"/>
              </a:rPr>
              <a:t>Page </a:t>
            </a:r>
            <a:fld id="{F78FD48B-5108-4FF9-8057-92690E3E6B67}" type="slidenum">
              <a:rPr kumimoji="1" lang="en-US" altLang="ja-JP" b="1">
                <a:solidFill>
                  <a:srgbClr val="000000"/>
                </a:solidFill>
                <a:latin typeface="Arial" charset="0"/>
                <a:ea typeface="HGP創英角ｺﾞｼｯｸUB" pitchFamily="50" charset="-128"/>
              </a:rPr>
              <a:pPr/>
              <a:t>‹#›</a:t>
            </a:fld>
            <a:endParaRPr kumimoji="1" lang="en-US" altLang="ja-JP" b="1">
              <a:solidFill>
                <a:srgbClr val="000000"/>
              </a:solidFill>
              <a:latin typeface="Arial" charset="0"/>
              <a:ea typeface="HGP創英角ｺﾞｼｯｸUB" pitchFamily="50" charset="-128"/>
            </a:endParaRPr>
          </a:p>
        </p:txBody>
      </p:sp>
      <p:sp>
        <p:nvSpPr>
          <p:cNvPr id="5127" name="Text Box 7"/>
          <p:cNvSpPr txBox="1">
            <a:spLocks noChangeArrowheads="1"/>
          </p:cNvSpPr>
          <p:nvPr userDrawn="1"/>
        </p:nvSpPr>
        <p:spPr bwMode="gray">
          <a:xfrm>
            <a:off x="4078288" y="6584950"/>
            <a:ext cx="966787" cy="214313"/>
          </a:xfrm>
          <a:prstGeom prst="rect">
            <a:avLst/>
          </a:prstGeom>
          <a:noFill/>
          <a:ln w="9525">
            <a:noFill/>
            <a:miter lim="800000"/>
            <a:headEnd/>
            <a:tailEnd/>
          </a:ln>
          <a:effectLst/>
        </p:spPr>
        <p:txBody>
          <a:bodyPr wrap="none">
            <a:spAutoFit/>
          </a:bodyPr>
          <a:lstStyle/>
          <a:p>
            <a:r>
              <a:rPr kumimoji="1" lang="en-US" altLang="ja-JP" sz="800">
                <a:solidFill>
                  <a:srgbClr val="000000"/>
                </a:solidFill>
                <a:latin typeface="Arial" charset="0"/>
                <a:ea typeface="HGP創英角ｺﾞｼｯｸUB" pitchFamily="50" charset="-128"/>
                <a:cs typeface="Osaka" charset="-128"/>
              </a:rPr>
              <a:t>NEC Confidential</a:t>
            </a:r>
          </a:p>
        </p:txBody>
      </p:sp>
      <p:sp>
        <p:nvSpPr>
          <p:cNvPr id="5128" name="Rectangle 8"/>
          <p:cNvSpPr>
            <a:spLocks noGrp="1" noChangeArrowheads="1"/>
          </p:cNvSpPr>
          <p:nvPr>
            <p:ph type="body" idx="1"/>
          </p:nvPr>
        </p:nvSpPr>
        <p:spPr bwMode="auto">
          <a:xfrm>
            <a:off x="152400" y="981075"/>
            <a:ext cx="8839200" cy="52562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p:txBody>
      </p:sp>
    </p:spTree>
    <p:extLst>
      <p:ext uri="{BB962C8B-B14F-4D97-AF65-F5344CB8AC3E}">
        <p14:creationId xmlns:p14="http://schemas.microsoft.com/office/powerpoint/2010/main" val="123658003"/>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 id="2147483816" r:id="rId12"/>
    <p:sldLayoutId id="2147483817" r:id="rId13"/>
  </p:sldLayoutIdLst>
  <p:hf hdr="0" dt="0"/>
  <p:txStyles>
    <p:titleStyle>
      <a:lvl1pPr algn="l" rtl="0" fontAlgn="base">
        <a:spcBef>
          <a:spcPct val="0"/>
        </a:spcBef>
        <a:spcAft>
          <a:spcPct val="0"/>
        </a:spcAft>
        <a:defRPr kumimoji="1" sz="2800" b="1">
          <a:solidFill>
            <a:schemeClr val="tx1"/>
          </a:solidFill>
          <a:latin typeface="+mj-lt"/>
          <a:ea typeface="+mj-ea"/>
          <a:cs typeface="+mj-cs"/>
        </a:defRPr>
      </a:lvl1pPr>
      <a:lvl2pPr algn="l" rtl="0" fontAlgn="base">
        <a:spcBef>
          <a:spcPct val="0"/>
        </a:spcBef>
        <a:spcAft>
          <a:spcPct val="0"/>
        </a:spcAft>
        <a:defRPr kumimoji="1" sz="2800" b="1">
          <a:solidFill>
            <a:schemeClr val="tx1"/>
          </a:solidFill>
          <a:latin typeface="Arial" charset="0"/>
          <a:ea typeface="ＭＳ Ｐゴシック" pitchFamily="50" charset="-128"/>
        </a:defRPr>
      </a:lvl2pPr>
      <a:lvl3pPr algn="l" rtl="0" fontAlgn="base">
        <a:spcBef>
          <a:spcPct val="0"/>
        </a:spcBef>
        <a:spcAft>
          <a:spcPct val="0"/>
        </a:spcAft>
        <a:defRPr kumimoji="1" sz="2800" b="1">
          <a:solidFill>
            <a:schemeClr val="tx1"/>
          </a:solidFill>
          <a:latin typeface="Arial" charset="0"/>
          <a:ea typeface="ＭＳ Ｐゴシック" pitchFamily="50" charset="-128"/>
        </a:defRPr>
      </a:lvl3pPr>
      <a:lvl4pPr algn="l" rtl="0" fontAlgn="base">
        <a:spcBef>
          <a:spcPct val="0"/>
        </a:spcBef>
        <a:spcAft>
          <a:spcPct val="0"/>
        </a:spcAft>
        <a:defRPr kumimoji="1" sz="2800" b="1">
          <a:solidFill>
            <a:schemeClr val="tx1"/>
          </a:solidFill>
          <a:latin typeface="Arial" charset="0"/>
          <a:ea typeface="ＭＳ Ｐゴシック" pitchFamily="50" charset="-128"/>
        </a:defRPr>
      </a:lvl4pPr>
      <a:lvl5pPr algn="l" rtl="0" fontAlgn="base">
        <a:spcBef>
          <a:spcPct val="0"/>
        </a:spcBef>
        <a:spcAft>
          <a:spcPct val="0"/>
        </a:spcAft>
        <a:defRPr kumimoji="1" sz="2800" b="1">
          <a:solidFill>
            <a:schemeClr val="tx1"/>
          </a:solidFill>
          <a:latin typeface="Arial" charset="0"/>
          <a:ea typeface="ＭＳ Ｐゴシック" pitchFamily="50" charset="-128"/>
        </a:defRPr>
      </a:lvl5pPr>
      <a:lvl6pPr marL="457200" algn="l" rtl="0" fontAlgn="base">
        <a:spcBef>
          <a:spcPct val="0"/>
        </a:spcBef>
        <a:spcAft>
          <a:spcPct val="0"/>
        </a:spcAft>
        <a:defRPr kumimoji="1" sz="2800" b="1">
          <a:solidFill>
            <a:schemeClr val="tx1"/>
          </a:solidFill>
          <a:latin typeface="Arial" charset="0"/>
          <a:ea typeface="ＭＳ Ｐゴシック" pitchFamily="50" charset="-128"/>
        </a:defRPr>
      </a:lvl6pPr>
      <a:lvl7pPr marL="914400" algn="l" rtl="0" fontAlgn="base">
        <a:spcBef>
          <a:spcPct val="0"/>
        </a:spcBef>
        <a:spcAft>
          <a:spcPct val="0"/>
        </a:spcAft>
        <a:defRPr kumimoji="1" sz="2800" b="1">
          <a:solidFill>
            <a:schemeClr val="tx1"/>
          </a:solidFill>
          <a:latin typeface="Arial" charset="0"/>
          <a:ea typeface="ＭＳ Ｐゴシック" pitchFamily="50" charset="-128"/>
        </a:defRPr>
      </a:lvl7pPr>
      <a:lvl8pPr marL="1371600" algn="l" rtl="0" fontAlgn="base">
        <a:spcBef>
          <a:spcPct val="0"/>
        </a:spcBef>
        <a:spcAft>
          <a:spcPct val="0"/>
        </a:spcAft>
        <a:defRPr kumimoji="1" sz="2800" b="1">
          <a:solidFill>
            <a:schemeClr val="tx1"/>
          </a:solidFill>
          <a:latin typeface="Arial" charset="0"/>
          <a:ea typeface="ＭＳ Ｐゴシック" pitchFamily="50" charset="-128"/>
        </a:defRPr>
      </a:lvl8pPr>
      <a:lvl9pPr marL="1828800" algn="l" rtl="0" fontAlgn="base">
        <a:spcBef>
          <a:spcPct val="0"/>
        </a:spcBef>
        <a:spcAft>
          <a:spcPct val="0"/>
        </a:spcAft>
        <a:defRPr kumimoji="1" sz="2800" b="1">
          <a:solidFill>
            <a:schemeClr val="tx1"/>
          </a:solidFill>
          <a:latin typeface="Arial" charset="0"/>
          <a:ea typeface="ＭＳ Ｐゴシック" pitchFamily="50" charset="-128"/>
        </a:defRPr>
      </a:lvl9pPr>
    </p:titleStyle>
    <p:bodyStyle>
      <a:lvl1pPr marL="342900" indent="-342900" algn="l" rtl="0" fontAlgn="base">
        <a:spcBef>
          <a:spcPct val="20000"/>
        </a:spcBef>
        <a:spcAft>
          <a:spcPct val="0"/>
        </a:spcAft>
        <a:buClr>
          <a:schemeClr val="hlink"/>
        </a:buClr>
        <a:buFont typeface="Arial" charset="0"/>
        <a:buChar char="▐"/>
        <a:defRPr kumimoji="1" sz="2200">
          <a:solidFill>
            <a:srgbClr val="000000"/>
          </a:solidFill>
          <a:latin typeface="+mn-lt"/>
          <a:ea typeface="+mn-ea"/>
          <a:cs typeface="+mn-cs"/>
        </a:defRPr>
      </a:lvl1pPr>
      <a:lvl2pPr marL="742950" indent="-285750" algn="l" rtl="0" fontAlgn="base">
        <a:spcBef>
          <a:spcPct val="20000"/>
        </a:spcBef>
        <a:spcAft>
          <a:spcPct val="0"/>
        </a:spcAft>
        <a:buClr>
          <a:schemeClr val="hlink"/>
        </a:buClr>
        <a:buFont typeface="Wingdings" pitchFamily="2" charset="2"/>
        <a:buChar char="l"/>
        <a:defRPr kumimoji="1" sz="2000">
          <a:solidFill>
            <a:schemeClr val="tx1"/>
          </a:solidFill>
          <a:latin typeface="+mn-lt"/>
          <a:ea typeface="+mn-ea"/>
        </a:defRPr>
      </a:lvl2pPr>
      <a:lvl3pPr marL="1143000" indent="-228600" algn="l" rtl="0" fontAlgn="base">
        <a:spcBef>
          <a:spcPct val="20000"/>
        </a:spcBef>
        <a:spcAft>
          <a:spcPct val="0"/>
        </a:spcAft>
        <a:buClr>
          <a:schemeClr val="hlink"/>
        </a:buClr>
        <a:buFont typeface="Arial" charset="0"/>
        <a:buChar char="•"/>
        <a:defRPr kumimoji="1">
          <a:solidFill>
            <a:schemeClr val="tx1"/>
          </a:solidFill>
          <a:latin typeface="+mn-lt"/>
          <a:ea typeface="+mn-ea"/>
        </a:defRPr>
      </a:lvl3pPr>
      <a:lvl4pPr marL="1600200" indent="-228600" algn="l" rtl="0" fontAlgn="base">
        <a:spcBef>
          <a:spcPct val="20000"/>
        </a:spcBef>
        <a:spcAft>
          <a:spcPct val="0"/>
        </a:spcAft>
        <a:buClr>
          <a:schemeClr val="hlink"/>
        </a:buClr>
        <a:buFont typeface="Arial" charset="0"/>
        <a:buChar char="–"/>
        <a:defRPr kumimoji="1" sz="16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6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152400" y="1371600"/>
            <a:ext cx="8569325" cy="3451225"/>
          </a:xfrm>
          <a:effectLst/>
        </p:spPr>
        <p:txBody>
          <a:bodyPr/>
          <a:lstStyle/>
          <a:p>
            <a:pPr>
              <a:spcBef>
                <a:spcPts val="600"/>
              </a:spcBef>
              <a:spcAft>
                <a:spcPts val="1200"/>
              </a:spcAft>
            </a:pPr>
            <a:r>
              <a:rPr lang="en-US" sz="4800" dirty="0" smtClean="0"/>
              <a:t>A sketch of the</a:t>
            </a:r>
            <a:br>
              <a:rPr lang="en-US" sz="4800" dirty="0" smtClean="0"/>
            </a:br>
            <a:r>
              <a:rPr lang="en-US" sz="4800" u="sng" dirty="0" smtClean="0"/>
              <a:t>oneM2M Base Ontology</a:t>
            </a:r>
            <a:br>
              <a:rPr lang="en-US" sz="4800" u="sng" dirty="0" smtClean="0"/>
            </a:br>
            <a:r>
              <a:rPr lang="en-US" sz="4800" dirty="0" smtClean="0"/>
              <a:t>-</a:t>
            </a:r>
            <a:r>
              <a:rPr lang="en-US" sz="4800" dirty="0" smtClean="0"/>
              <a:t> interworking aspects</a:t>
            </a:r>
            <a:endParaRPr lang="en-GB" altLang="ja-JP" sz="4800" kern="1200" dirty="0" smtClean="0">
              <a:solidFill>
                <a:srgbClr val="000099"/>
              </a:solidFill>
            </a:endParaRPr>
          </a:p>
        </p:txBody>
      </p:sp>
      <p:sp>
        <p:nvSpPr>
          <p:cNvPr id="15363" name="Rectangle 3"/>
          <p:cNvSpPr>
            <a:spLocks noGrp="1" noChangeArrowheads="1"/>
          </p:cNvSpPr>
          <p:nvPr>
            <p:ph type="subTitle" idx="1"/>
          </p:nvPr>
        </p:nvSpPr>
        <p:spPr>
          <a:xfrm>
            <a:off x="990600" y="4495800"/>
            <a:ext cx="7200900" cy="1681162"/>
          </a:xfrm>
          <a:noFill/>
        </p:spPr>
        <p:txBody>
          <a:bodyPr/>
          <a:lstStyle/>
          <a:p>
            <a:r>
              <a:rPr lang="de-DE" sz="2400" b="1" dirty="0" smtClean="0">
                <a:ea typeface="Dotum" pitchFamily="34" charset="-127"/>
              </a:rPr>
              <a:t>Joerg Swetina</a:t>
            </a:r>
          </a:p>
          <a:p>
            <a:r>
              <a:rPr sz="2200" dirty="0" smtClean="0">
                <a:ea typeface="Dotum" pitchFamily="34" charset="-127"/>
              </a:rPr>
              <a:t>NEC Europe Ltd.</a:t>
            </a:r>
          </a:p>
          <a:p>
            <a:r>
              <a:rPr lang="de-DE" sz="2200" b="1" i="1" dirty="0" smtClean="0">
                <a:solidFill>
                  <a:srgbClr val="000099"/>
                </a:solidFill>
                <a:ea typeface="Dotum" pitchFamily="34" charset="-127"/>
              </a:rPr>
              <a:t>Joerg.swetina</a:t>
            </a:r>
            <a:r>
              <a:rPr sz="2200" b="1" i="1" dirty="0" smtClean="0">
                <a:solidFill>
                  <a:srgbClr val="000099"/>
                </a:solidFill>
                <a:ea typeface="Dotum" pitchFamily="34" charset="-127"/>
              </a:rPr>
              <a:t>@neclab.eu</a:t>
            </a:r>
          </a:p>
        </p:txBody>
      </p:sp>
      <p:pic>
        <p:nvPicPr>
          <p:cNvPr id="4" name="Picture 3" descr="Hintegr2_top"/>
          <p:cNvPicPr>
            <a:picLocks noChangeAspect="1" noChangeArrowheads="1"/>
          </p:cNvPicPr>
          <p:nvPr/>
        </p:nvPicPr>
        <p:blipFill>
          <a:blip r:embed="rId3" cstate="print"/>
          <a:srcRect/>
          <a:stretch>
            <a:fillRect/>
          </a:stretch>
        </p:blipFill>
        <p:spPr bwMode="auto">
          <a:xfrm>
            <a:off x="152400" y="4953000"/>
            <a:ext cx="1752600" cy="1752600"/>
          </a:xfrm>
          <a:prstGeom prst="rect">
            <a:avLst/>
          </a:prstGeom>
          <a:noFill/>
          <a:ln w="9525">
            <a:noFill/>
            <a:miter lim="800000"/>
            <a:headEnd/>
            <a:tailEnd/>
          </a:ln>
        </p:spPr>
      </p:pic>
      <p:sp>
        <p:nvSpPr>
          <p:cNvPr id="5" name="Footer Placeholder 7"/>
          <p:cNvSpPr txBox="1">
            <a:spLocks/>
          </p:cNvSpPr>
          <p:nvPr/>
        </p:nvSpPr>
        <p:spPr>
          <a:xfrm>
            <a:off x="4114800" y="6477000"/>
            <a:ext cx="2159000" cy="333375"/>
          </a:xfrm>
          <a:prstGeom prst="rect">
            <a:avLst/>
          </a:prstGeom>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100" b="1" i="0" u="none" strike="noStrike" kern="1200" cap="none" spc="0" normalizeH="0" baseline="0" noProof="0" dirty="0" smtClean="0">
                <a:ln>
                  <a:noFill/>
                </a:ln>
                <a:solidFill>
                  <a:schemeClr val="tx1"/>
                </a:solidFill>
                <a:effectLst/>
                <a:uLnTx/>
                <a:uFillTx/>
                <a:latin typeface="Arial" pitchFamily="34" charset="0"/>
                <a:ea typeface="ＭＳ Ｐゴシック" pitchFamily="34" charset="-128"/>
                <a:cs typeface="Arial" pitchFamily="34" charset="0"/>
              </a:rPr>
              <a:t>© NEC Europe Ltd. 2014</a:t>
            </a:r>
            <a:endParaRPr kumimoji="0" lang="en-US" sz="1100" b="1" i="0" u="none" strike="noStrike" kern="1200" cap="none" spc="0" normalizeH="0" baseline="0" noProof="0" dirty="0">
              <a:ln>
                <a:noFill/>
              </a:ln>
              <a:solidFill>
                <a:schemeClr val="tx1"/>
              </a:solidFill>
              <a:effectLst/>
              <a:uLnTx/>
              <a:uFillTx/>
              <a:latin typeface="Arial" pitchFamily="34" charset="0"/>
              <a:ea typeface="ＭＳ Ｐゴシック" pitchFamily="34" charset="-128"/>
              <a:cs typeface="Arial" pitchFamily="34" charset="0"/>
            </a:endParaRPr>
          </a:p>
        </p:txBody>
      </p:sp>
      <p:sp>
        <p:nvSpPr>
          <p:cNvPr id="2" name="TextBox 1"/>
          <p:cNvSpPr txBox="1"/>
          <p:nvPr/>
        </p:nvSpPr>
        <p:spPr>
          <a:xfrm>
            <a:off x="457200" y="304800"/>
            <a:ext cx="5029200" cy="646331"/>
          </a:xfrm>
          <a:prstGeom prst="rect">
            <a:avLst/>
          </a:prstGeom>
          <a:noFill/>
        </p:spPr>
        <p:txBody>
          <a:bodyPr wrap="square" rtlCol="0">
            <a:spAutoFit/>
          </a:bodyPr>
          <a:lstStyle/>
          <a:p>
            <a:r>
              <a:rPr lang="de-DE" sz="3600" b="1" dirty="0" smtClean="0"/>
              <a:t>MAS-2015-0516R01</a:t>
            </a:r>
            <a:endParaRPr lang="de-DE" b="1"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More on IO-Primitives and Methods</a:t>
            </a:r>
            <a:endParaRPr lang="de-DE" dirty="0"/>
          </a:p>
        </p:txBody>
      </p:sp>
      <p:sp>
        <p:nvSpPr>
          <p:cNvPr id="3" name="Content Placeholder 2"/>
          <p:cNvSpPr>
            <a:spLocks noGrp="1"/>
          </p:cNvSpPr>
          <p:nvPr>
            <p:ph idx="1"/>
          </p:nvPr>
        </p:nvSpPr>
        <p:spPr/>
        <p:txBody>
          <a:bodyPr/>
          <a:lstStyle/>
          <a:p>
            <a:pPr lvl="1"/>
            <a:r>
              <a:rPr lang="de-DE" sz="1400" dirty="0" smtClean="0"/>
              <a:t>IO-Primitive is a description of data transport to a device or from a device</a:t>
            </a:r>
            <a:endParaRPr lang="de-DE" sz="1400" dirty="0"/>
          </a:p>
          <a:p>
            <a:pPr lvl="2"/>
            <a:r>
              <a:rPr lang="de-DE" sz="1200" dirty="0"/>
              <a:t>has a direction: ToDevice or FromDevice</a:t>
            </a:r>
          </a:p>
          <a:p>
            <a:pPr lvl="2"/>
            <a:r>
              <a:rPr lang="de-DE" sz="1200" dirty="0"/>
              <a:t>has a </a:t>
            </a:r>
            <a:r>
              <a:rPr lang="de-DE" sz="1200" dirty="0" smtClean="0"/>
              <a:t>Name/ID </a:t>
            </a:r>
            <a:endParaRPr lang="de-DE" sz="1200" dirty="0"/>
          </a:p>
          <a:p>
            <a:pPr lvl="2"/>
            <a:r>
              <a:rPr lang="de-DE" sz="1200" i="1" dirty="0"/>
              <a:t>may</a:t>
            </a:r>
            <a:r>
              <a:rPr lang="de-DE" sz="1200" dirty="0"/>
              <a:t> have</a:t>
            </a:r>
            <a:r>
              <a:rPr lang="de-DE" sz="1200" dirty="0" smtClean="0"/>
              <a:t> </a:t>
            </a:r>
            <a:r>
              <a:rPr lang="de-DE" sz="1200" dirty="0"/>
              <a:t>a data </a:t>
            </a:r>
            <a:r>
              <a:rPr lang="de-DE" sz="1200" dirty="0" smtClean="0"/>
              <a:t>value and</a:t>
            </a:r>
            <a:br>
              <a:rPr lang="de-DE" sz="1200" dirty="0" smtClean="0"/>
            </a:br>
            <a:r>
              <a:rPr lang="de-DE" sz="1200" dirty="0" smtClean="0"/>
              <a:t>	a related data type</a:t>
            </a:r>
            <a:endParaRPr lang="de-DE" sz="1200" dirty="0"/>
          </a:p>
          <a:p>
            <a:pPr marL="914400" lvl="2" indent="0">
              <a:buNone/>
            </a:pPr>
            <a:r>
              <a:rPr lang="de-DE" sz="1200" dirty="0"/>
              <a:t>Example: Name/ID = „desired washing temperature“, direction: „ToDevice“, data value: </a:t>
            </a:r>
            <a:r>
              <a:rPr lang="de-DE" sz="1200" dirty="0" smtClean="0"/>
              <a:t>40, data type: integer</a:t>
            </a:r>
          </a:p>
          <a:p>
            <a:pPr marL="914400" lvl="2" indent="0">
              <a:buNone/>
            </a:pPr>
            <a:r>
              <a:rPr lang="de-DE" sz="1200" dirty="0" smtClean="0"/>
              <a:t>Example (of a device-initiated event): </a:t>
            </a:r>
            <a:r>
              <a:rPr lang="de-DE" sz="1200" dirty="0"/>
              <a:t>Name/ID = </a:t>
            </a:r>
            <a:r>
              <a:rPr lang="de-DE" sz="1200" dirty="0" smtClean="0"/>
              <a:t>„finished washing!“, </a:t>
            </a:r>
            <a:r>
              <a:rPr lang="de-DE" sz="1200" dirty="0"/>
              <a:t>direction: </a:t>
            </a:r>
            <a:r>
              <a:rPr lang="de-DE" sz="1200" dirty="0" smtClean="0"/>
              <a:t>„FromDevice“, no data value</a:t>
            </a:r>
            <a:endParaRPr lang="de-DE" sz="1200" dirty="0"/>
          </a:p>
          <a:p>
            <a:pPr lvl="1"/>
            <a:r>
              <a:rPr lang="de-DE" sz="1400" dirty="0" smtClean="0"/>
              <a:t>Method</a:t>
            </a:r>
            <a:r>
              <a:rPr lang="de-DE" sz="1400" dirty="0"/>
              <a:t> is a description of </a:t>
            </a:r>
            <a:r>
              <a:rPr lang="de-DE" sz="1400" dirty="0" smtClean="0"/>
              <a:t>transaction with the </a:t>
            </a:r>
            <a:r>
              <a:rPr lang="de-DE" sz="1400" dirty="0"/>
              <a:t>device</a:t>
            </a:r>
          </a:p>
          <a:p>
            <a:pPr lvl="2"/>
            <a:r>
              <a:rPr lang="de-DE" sz="1200" dirty="0"/>
              <a:t>has </a:t>
            </a:r>
            <a:r>
              <a:rPr lang="de-DE" sz="1200" dirty="0" smtClean="0"/>
              <a:t>is either invoked_</a:t>
            </a:r>
            <a:r>
              <a:rPr lang="de-DE" sz="1200" i="1" dirty="0" smtClean="0"/>
              <a:t>in</a:t>
            </a:r>
            <a:r>
              <a:rPr lang="de-DE" sz="1200" dirty="0" smtClean="0"/>
              <a:t>_the_device </a:t>
            </a:r>
            <a:r>
              <a:rPr lang="de-DE" sz="1400" dirty="0"/>
              <a:t>or </a:t>
            </a:r>
            <a:r>
              <a:rPr lang="de-DE" sz="1200" dirty="0" smtClean="0"/>
              <a:t>invoked_</a:t>
            </a:r>
            <a:r>
              <a:rPr lang="de-DE" sz="1200" i="1" dirty="0" smtClean="0"/>
              <a:t>by</a:t>
            </a:r>
            <a:r>
              <a:rPr lang="de-DE" sz="1200" dirty="0" smtClean="0"/>
              <a:t>_the_device</a:t>
            </a:r>
            <a:endParaRPr lang="de-DE" sz="1200" dirty="0"/>
          </a:p>
          <a:p>
            <a:pPr lvl="2"/>
            <a:r>
              <a:rPr lang="de-DE" sz="1200" dirty="0"/>
              <a:t>has a Name/ID</a:t>
            </a:r>
          </a:p>
          <a:p>
            <a:pPr lvl="2"/>
            <a:r>
              <a:rPr lang="de-DE" sz="1200" i="1" dirty="0"/>
              <a:t>may</a:t>
            </a:r>
            <a:r>
              <a:rPr lang="de-DE" sz="1200" dirty="0"/>
              <a:t> have IO-Promitives (which again have direction: ToDevice or FromDevice)</a:t>
            </a:r>
          </a:p>
          <a:p>
            <a:pPr marL="914400" lvl="2" indent="0">
              <a:buNone/>
            </a:pPr>
            <a:r>
              <a:rPr lang="de-DE" sz="1200" dirty="0"/>
              <a:t>Example: Name/ID = „Reboot“, direction: „ invoked_</a:t>
            </a:r>
            <a:r>
              <a:rPr lang="de-DE" sz="1200" i="1" dirty="0"/>
              <a:t>in</a:t>
            </a:r>
            <a:r>
              <a:rPr lang="de-DE" sz="1200" dirty="0"/>
              <a:t>_the device“, no </a:t>
            </a:r>
            <a:r>
              <a:rPr lang="de-DE" sz="1200" dirty="0" smtClean="0"/>
              <a:t>IO-Primitive</a:t>
            </a:r>
            <a:endParaRPr lang="de-DE" dirty="0" smtClean="0"/>
          </a:p>
          <a:p>
            <a:pPr marL="514350" lvl="1" indent="0">
              <a:buNone/>
            </a:pPr>
            <a:r>
              <a:rPr lang="de-DE" sz="1400" dirty="0" smtClean="0"/>
              <a:t>Note: if a Method is invoked_</a:t>
            </a:r>
            <a:r>
              <a:rPr lang="de-DE" sz="1400" i="1" dirty="0" smtClean="0"/>
              <a:t>in</a:t>
            </a:r>
            <a:r>
              <a:rPr lang="de-DE" sz="1400" dirty="0" smtClean="0"/>
              <a:t>_the_device and has IO-Primitives then</a:t>
            </a:r>
          </a:p>
          <a:p>
            <a:pPr lvl="2"/>
            <a:r>
              <a:rPr lang="de-DE" sz="1200" dirty="0" smtClean="0"/>
              <a:t>first all data of IO-Primitives </a:t>
            </a:r>
            <a:r>
              <a:rPr lang="de-DE" sz="1200" dirty="0"/>
              <a:t>ToDevice </a:t>
            </a:r>
            <a:r>
              <a:rPr lang="de-DE" sz="1200" dirty="0" smtClean="0"/>
              <a:t>are sent to the device as parameters of the Method</a:t>
            </a:r>
          </a:p>
          <a:p>
            <a:pPr lvl="2"/>
            <a:r>
              <a:rPr lang="de-DE" sz="1200" dirty="0" smtClean="0"/>
              <a:t>then all </a:t>
            </a:r>
            <a:r>
              <a:rPr lang="de-DE" sz="1200" dirty="0"/>
              <a:t>data of </a:t>
            </a:r>
            <a:r>
              <a:rPr lang="de-DE" sz="1200" dirty="0" smtClean="0"/>
              <a:t>IO-Primitives FromDevice </a:t>
            </a:r>
            <a:r>
              <a:rPr lang="de-DE" sz="1200" dirty="0"/>
              <a:t>are </a:t>
            </a:r>
            <a:r>
              <a:rPr lang="de-DE" sz="1200" dirty="0" smtClean="0"/>
              <a:t>created as result of the execution of the Method</a:t>
            </a:r>
          </a:p>
          <a:p>
            <a:pPr marL="914400" lvl="2" indent="0">
              <a:buNone/>
            </a:pPr>
            <a:r>
              <a:rPr lang="de-DE" sz="1200" i="1" dirty="0" smtClean="0"/>
              <a:t>(comprising a transaction at transport level)</a:t>
            </a:r>
          </a:p>
          <a:p>
            <a:pPr marL="914400" lvl="2" indent="0">
              <a:buNone/>
            </a:pPr>
            <a:r>
              <a:rPr lang="de-DE" sz="1200" dirty="0"/>
              <a:t>Example: </a:t>
            </a:r>
            <a:r>
              <a:rPr lang="en-US" sz="1200" dirty="0"/>
              <a:t>Name/ID = </a:t>
            </a:r>
            <a:r>
              <a:rPr lang="en-US" sz="1200" dirty="0" smtClean="0"/>
              <a:t>„GET“, </a:t>
            </a:r>
            <a:r>
              <a:rPr lang="en-US" sz="1200" dirty="0"/>
              <a:t>direction: „ </a:t>
            </a:r>
            <a:r>
              <a:rPr lang="en-US" sz="1200" dirty="0" err="1"/>
              <a:t>invoked_in_the</a:t>
            </a:r>
            <a:r>
              <a:rPr lang="en-US" sz="1200" dirty="0"/>
              <a:t> device</a:t>
            </a:r>
            <a:r>
              <a:rPr lang="en-US" sz="1200" dirty="0" smtClean="0"/>
              <a:t>“</a:t>
            </a:r>
          </a:p>
          <a:p>
            <a:pPr lvl="3"/>
            <a:r>
              <a:rPr lang="de-DE" sz="1000" dirty="0" smtClean="0"/>
              <a:t>IO-Primitive ToDevice: </a:t>
            </a:r>
            <a:r>
              <a:rPr lang="de-DE" sz="1000" dirty="0"/>
              <a:t>Name/ID = </a:t>
            </a:r>
            <a:r>
              <a:rPr lang="de-DE" sz="1000" dirty="0" smtClean="0"/>
              <a:t>„remaining_time“, </a:t>
            </a:r>
            <a:r>
              <a:rPr lang="de-DE" sz="1000" dirty="0"/>
              <a:t>direction: „ToDevice“, no data </a:t>
            </a:r>
            <a:r>
              <a:rPr lang="de-DE" sz="1000" dirty="0" smtClean="0"/>
              <a:t>value</a:t>
            </a:r>
          </a:p>
          <a:p>
            <a:pPr lvl="3"/>
            <a:r>
              <a:rPr lang="de-DE" sz="1000" dirty="0" smtClean="0"/>
              <a:t>IO-Primitive FromDevice</a:t>
            </a:r>
            <a:r>
              <a:rPr lang="de-DE" sz="1000" dirty="0"/>
              <a:t>: Name/ID = „remaining_time“, direction: </a:t>
            </a:r>
            <a:r>
              <a:rPr lang="de-DE" sz="1000" dirty="0" smtClean="0"/>
              <a:t>„FromDevice</a:t>
            </a:r>
            <a:r>
              <a:rPr lang="de-DE" sz="1000" dirty="0"/>
              <a:t>“, data </a:t>
            </a:r>
            <a:r>
              <a:rPr lang="de-DE" sz="1000" dirty="0" smtClean="0"/>
              <a:t>value = 90, data type: integer</a:t>
            </a:r>
            <a:endParaRPr lang="de-DE" sz="1200" dirty="0" smtClean="0"/>
          </a:p>
        </p:txBody>
      </p:sp>
      <p:sp>
        <p:nvSpPr>
          <p:cNvPr id="4" name="Slide Number Placeholder 3"/>
          <p:cNvSpPr>
            <a:spLocks noGrp="1"/>
          </p:cNvSpPr>
          <p:nvPr>
            <p:ph type="sldNum" sz="quarter" idx="11"/>
          </p:nvPr>
        </p:nvSpPr>
        <p:spPr/>
        <p:txBody>
          <a:bodyPr/>
          <a:lstStyle/>
          <a:p>
            <a:pPr>
              <a:defRPr/>
            </a:pPr>
            <a:fld id="{6F69EC1A-10F7-4146-9A50-9EDE7E9A013F}" type="slidenum">
              <a:rPr lang="en-US" smtClean="0"/>
              <a:pPr>
                <a:defRPr/>
              </a:pPr>
              <a:t>10</a:t>
            </a:fld>
            <a:endParaRPr lang="en-US"/>
          </a:p>
        </p:txBody>
      </p:sp>
    </p:spTree>
    <p:extLst>
      <p:ext uri="{BB962C8B-B14F-4D97-AF65-F5344CB8AC3E}">
        <p14:creationId xmlns:p14="http://schemas.microsoft.com/office/powerpoint/2010/main" val="4105595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de-DE" dirty="0" smtClean="0"/>
              <a:t>Examples of types </a:t>
            </a:r>
            <a:r>
              <a:rPr lang="de-DE" dirty="0" smtClean="0"/>
              <a:t>of </a:t>
            </a:r>
            <a:r>
              <a:rPr lang="de-DE" dirty="0" smtClean="0"/>
              <a:t>IO-Primitives (details tbd)</a:t>
            </a:r>
            <a:endParaRPr lang="de-DE" dirty="0"/>
          </a:p>
        </p:txBody>
      </p:sp>
      <p:sp>
        <p:nvSpPr>
          <p:cNvPr id="6" name="Content Placeholder 5"/>
          <p:cNvSpPr>
            <a:spLocks noGrp="1"/>
          </p:cNvSpPr>
          <p:nvPr>
            <p:ph sz="half" idx="1"/>
          </p:nvPr>
        </p:nvSpPr>
        <p:spPr/>
        <p:txBody>
          <a:bodyPr/>
          <a:lstStyle/>
          <a:p>
            <a:pPr marL="0" indent="0">
              <a:buNone/>
            </a:pPr>
            <a:r>
              <a:rPr lang="de-DE" dirty="0" smtClean="0"/>
              <a:t>ToDevice</a:t>
            </a:r>
          </a:p>
          <a:p>
            <a:pPr lvl="1"/>
            <a:r>
              <a:rPr lang="de-DE" sz="2000" dirty="0" smtClean="0"/>
              <a:t>TD_Binary</a:t>
            </a:r>
          </a:p>
          <a:p>
            <a:pPr lvl="1"/>
            <a:r>
              <a:rPr lang="de-DE" sz="2000" dirty="0" smtClean="0"/>
              <a:t>TD_Integer</a:t>
            </a:r>
          </a:p>
          <a:p>
            <a:pPr lvl="1"/>
            <a:r>
              <a:rPr lang="de-DE" sz="2000" dirty="0" smtClean="0"/>
              <a:t>TD_Analogue</a:t>
            </a:r>
          </a:p>
          <a:p>
            <a:pPr lvl="1"/>
            <a:r>
              <a:rPr lang="de-DE" sz="2000" dirty="0" smtClean="0"/>
              <a:t>TD_ByteArray</a:t>
            </a:r>
          </a:p>
          <a:p>
            <a:pPr lvl="1"/>
            <a:r>
              <a:rPr lang="de-DE" sz="2000" dirty="0" smtClean="0"/>
              <a:t>TD_String</a:t>
            </a:r>
          </a:p>
          <a:p>
            <a:pPr lvl="1"/>
            <a:r>
              <a:rPr lang="de-DE" sz="2000" dirty="0" smtClean="0">
                <a:solidFill>
                  <a:srgbClr val="FF0000"/>
                </a:solidFill>
              </a:rPr>
              <a:t>TD_NULL (no data)</a:t>
            </a:r>
          </a:p>
          <a:p>
            <a:pPr lvl="1"/>
            <a:r>
              <a:rPr lang="de-DE" sz="2000" dirty="0" smtClean="0"/>
              <a:t>TD_MultiState</a:t>
            </a:r>
          </a:p>
          <a:p>
            <a:pPr lvl="1"/>
            <a:r>
              <a:rPr lang="de-DE" sz="2000" dirty="0" smtClean="0"/>
              <a:t>...</a:t>
            </a:r>
            <a:endParaRPr lang="de-DE" sz="2000" dirty="0"/>
          </a:p>
        </p:txBody>
      </p:sp>
      <p:sp>
        <p:nvSpPr>
          <p:cNvPr id="7" name="Content Placeholder 6"/>
          <p:cNvSpPr>
            <a:spLocks noGrp="1"/>
          </p:cNvSpPr>
          <p:nvPr>
            <p:ph sz="half" idx="2"/>
          </p:nvPr>
        </p:nvSpPr>
        <p:spPr/>
        <p:txBody>
          <a:bodyPr/>
          <a:lstStyle/>
          <a:p>
            <a:pPr marL="0" indent="0">
              <a:buNone/>
            </a:pPr>
            <a:r>
              <a:rPr lang="de-DE" dirty="0" smtClean="0"/>
              <a:t>FromDevice</a:t>
            </a:r>
          </a:p>
          <a:p>
            <a:pPr lvl="1"/>
            <a:r>
              <a:rPr lang="de-DE" sz="2000" dirty="0" smtClean="0"/>
              <a:t>FD_Binary</a:t>
            </a:r>
            <a:endParaRPr lang="de-DE" sz="2000" dirty="0"/>
          </a:p>
          <a:p>
            <a:pPr lvl="1"/>
            <a:r>
              <a:rPr lang="de-DE" sz="2000" dirty="0" smtClean="0"/>
              <a:t>FD_Integer</a:t>
            </a:r>
            <a:endParaRPr lang="de-DE" sz="2000" dirty="0"/>
          </a:p>
          <a:p>
            <a:pPr lvl="1"/>
            <a:r>
              <a:rPr lang="de-DE" sz="2000" dirty="0" smtClean="0"/>
              <a:t>FD_Analogue</a:t>
            </a:r>
            <a:endParaRPr lang="de-DE" sz="2000" dirty="0"/>
          </a:p>
          <a:p>
            <a:pPr lvl="1"/>
            <a:r>
              <a:rPr lang="de-DE" sz="2000" dirty="0" smtClean="0"/>
              <a:t>FD_ByteArray</a:t>
            </a:r>
            <a:endParaRPr lang="de-DE" sz="2000" dirty="0"/>
          </a:p>
          <a:p>
            <a:pPr lvl="1"/>
            <a:r>
              <a:rPr lang="de-DE" sz="2000" dirty="0" smtClean="0"/>
              <a:t>FD_String</a:t>
            </a:r>
            <a:endParaRPr lang="de-DE" sz="2000" dirty="0"/>
          </a:p>
          <a:p>
            <a:pPr lvl="1"/>
            <a:r>
              <a:rPr lang="de-DE" sz="2000" dirty="0" smtClean="0"/>
              <a:t>FD_MultiState</a:t>
            </a:r>
            <a:endParaRPr lang="de-DE" sz="2000" dirty="0"/>
          </a:p>
          <a:p>
            <a:pPr lvl="1"/>
            <a:r>
              <a:rPr lang="de-DE" sz="2000" dirty="0"/>
              <a:t>...</a:t>
            </a:r>
          </a:p>
          <a:p>
            <a:pPr lvl="1"/>
            <a:endParaRPr lang="de-DE" dirty="0" smtClean="0"/>
          </a:p>
          <a:p>
            <a:pPr lvl="1"/>
            <a:endParaRPr lang="de-DE" dirty="0"/>
          </a:p>
        </p:txBody>
      </p:sp>
      <p:sp>
        <p:nvSpPr>
          <p:cNvPr id="4" name="Slide Number Placeholder 3"/>
          <p:cNvSpPr>
            <a:spLocks noGrp="1"/>
          </p:cNvSpPr>
          <p:nvPr>
            <p:ph type="sldNum" sz="quarter" idx="11"/>
          </p:nvPr>
        </p:nvSpPr>
        <p:spPr/>
        <p:txBody>
          <a:bodyPr/>
          <a:lstStyle/>
          <a:p>
            <a:pPr>
              <a:defRPr/>
            </a:pPr>
            <a:fld id="{6F69EC1A-10F7-4146-9A50-9EDE7E9A013F}" type="slidenum">
              <a:rPr lang="en-US" smtClean="0"/>
              <a:pPr>
                <a:defRPr/>
              </a:pPr>
              <a:t>11</a:t>
            </a:fld>
            <a:endParaRPr lang="en-US"/>
          </a:p>
        </p:txBody>
      </p:sp>
    </p:spTree>
    <p:extLst>
      <p:ext uri="{BB962C8B-B14F-4D97-AF65-F5344CB8AC3E}">
        <p14:creationId xmlns:p14="http://schemas.microsoft.com/office/powerpoint/2010/main" val="732546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a:solidFill>
                  <a:schemeClr val="tx1"/>
                </a:solidFill>
              </a:rPr>
              <a:t>Network/Data view</a:t>
            </a:r>
          </a:p>
        </p:txBody>
      </p:sp>
      <p:sp>
        <p:nvSpPr>
          <p:cNvPr id="8" name="Rectangle 7"/>
          <p:cNvSpPr/>
          <p:nvPr/>
        </p:nvSpPr>
        <p:spPr bwMode="auto">
          <a:xfrm>
            <a:off x="304800" y="838200"/>
            <a:ext cx="8534400" cy="5562600"/>
          </a:xfrm>
          <a:prstGeom prst="rect">
            <a:avLst/>
          </a:prstGeom>
          <a:solidFill>
            <a:schemeClr val="accent1">
              <a:lumMod val="20000"/>
              <a:lumOff val="80000"/>
            </a:schemeClr>
          </a:solidFill>
          <a:ln w="38100" cap="flat" cmpd="sng" algn="ctr">
            <a:no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de-DE" sz="1800" b="1" i="0" u="none" strike="noStrike" cap="none" normalizeH="0" baseline="0" smtClean="0">
              <a:ln>
                <a:noFill/>
              </a:ln>
              <a:effectLst/>
              <a:latin typeface="Arial" charset="0"/>
              <a:ea typeface="HGP創英角ｺﾞｼｯｸUB" pitchFamily="50" charset="-128"/>
            </a:endParaRPr>
          </a:p>
        </p:txBody>
      </p:sp>
      <p:sp>
        <p:nvSpPr>
          <p:cNvPr id="13" name="Rounded Rectangle 12"/>
          <p:cNvSpPr/>
          <p:nvPr/>
        </p:nvSpPr>
        <p:spPr bwMode="auto">
          <a:xfrm>
            <a:off x="4343400" y="3048000"/>
            <a:ext cx="1219200" cy="457200"/>
          </a:xfrm>
          <a:prstGeom prst="roundRect">
            <a:avLst/>
          </a:prstGeom>
          <a:solidFill>
            <a:schemeClr val="bg1"/>
          </a:solidFill>
          <a:ln w="38100" cap="flat" cmpd="sng" algn="ctr">
            <a:solidFill>
              <a:srgbClr val="00B4A0"/>
            </a:solidFill>
            <a:prstDash val="sysDash"/>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algn="ctr"/>
            <a:r>
              <a:rPr kumimoji="1" lang="de-DE" b="1" dirty="0">
                <a:latin typeface="Arial" charset="0"/>
                <a:ea typeface="HGP創英角ｺﾞｼｯｸUB" pitchFamily="50" charset="-128"/>
              </a:rPr>
              <a:t>Interface</a:t>
            </a:r>
          </a:p>
        </p:txBody>
      </p:sp>
      <p:sp>
        <p:nvSpPr>
          <p:cNvPr id="27" name="Rounded Rectangle 26"/>
          <p:cNvSpPr/>
          <p:nvPr/>
        </p:nvSpPr>
        <p:spPr bwMode="auto">
          <a:xfrm>
            <a:off x="2286000" y="4035623"/>
            <a:ext cx="1371600" cy="457200"/>
          </a:xfrm>
          <a:prstGeom prst="roundRect">
            <a:avLst/>
          </a:prstGeom>
          <a:solidFill>
            <a:schemeClr val="bg1"/>
          </a:solidFill>
          <a:ln w="38100" cap="flat" cmpd="sng" algn="ctr">
            <a:solidFill>
              <a:srgbClr val="00B4A0"/>
            </a:solidFill>
            <a:prstDash val="sysDash"/>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algn="ctr"/>
            <a:r>
              <a:rPr kumimoji="1" lang="de-DE" b="1" dirty="0">
                <a:latin typeface="Arial" charset="0"/>
                <a:ea typeface="HGP創英角ｺﾞｼｯｸUB" pitchFamily="50" charset="-128"/>
              </a:rPr>
              <a:t>IO-Primitive</a:t>
            </a:r>
          </a:p>
        </p:txBody>
      </p:sp>
      <p:cxnSp>
        <p:nvCxnSpPr>
          <p:cNvPr id="29" name="Straight Arrow Connector 28"/>
          <p:cNvCxnSpPr>
            <a:stCxn id="13" idx="2"/>
            <a:endCxn id="27" idx="0"/>
          </p:cNvCxnSpPr>
          <p:nvPr/>
        </p:nvCxnSpPr>
        <p:spPr bwMode="auto">
          <a:xfrm flipH="1">
            <a:off x="2971800" y="3505200"/>
            <a:ext cx="1981200" cy="530423"/>
          </a:xfrm>
          <a:prstGeom prst="straightConnector1">
            <a:avLst/>
          </a:prstGeom>
          <a:solidFill>
            <a:schemeClr val="bg1"/>
          </a:solidFill>
          <a:ln w="38100" cap="flat" cmpd="sng" algn="ctr">
            <a:solidFill>
              <a:srgbClr val="00B4A0"/>
            </a:solidFill>
            <a:prstDash val="sysDash"/>
            <a:round/>
            <a:headEnd type="none" w="med" len="med"/>
            <a:tailEnd type="arrow"/>
          </a:ln>
          <a:effectLst/>
        </p:spPr>
      </p:cxnSp>
      <p:sp>
        <p:nvSpPr>
          <p:cNvPr id="35" name="Rounded Rectangle 34"/>
          <p:cNvSpPr/>
          <p:nvPr/>
        </p:nvSpPr>
        <p:spPr bwMode="auto">
          <a:xfrm>
            <a:off x="4343400" y="1981200"/>
            <a:ext cx="1219200" cy="457200"/>
          </a:xfrm>
          <a:prstGeom prst="roundRect">
            <a:avLst/>
          </a:prstGeom>
          <a:solidFill>
            <a:schemeClr val="bg1"/>
          </a:solidFill>
          <a:ln w="38100" cap="flat" cmpd="sng" algn="ctr">
            <a:solidFill>
              <a:srgbClr val="00B4A0"/>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de-DE" sz="1800" b="1" i="0" u="none" strike="noStrike" cap="none" normalizeH="0" baseline="0" dirty="0" smtClean="0">
                <a:ln>
                  <a:noFill/>
                </a:ln>
                <a:effectLst/>
                <a:latin typeface="Arial" charset="0"/>
                <a:ea typeface="HGP創英角ｺﾞｼｯｸUB" pitchFamily="50" charset="-128"/>
              </a:rPr>
              <a:t>Service</a:t>
            </a:r>
          </a:p>
        </p:txBody>
      </p:sp>
      <p:cxnSp>
        <p:nvCxnSpPr>
          <p:cNvPr id="37" name="Straight Arrow Connector 36"/>
          <p:cNvCxnSpPr>
            <a:stCxn id="35" idx="2"/>
          </p:cNvCxnSpPr>
          <p:nvPr/>
        </p:nvCxnSpPr>
        <p:spPr bwMode="auto">
          <a:xfrm>
            <a:off x="4953000" y="2438400"/>
            <a:ext cx="0" cy="609600"/>
          </a:xfrm>
          <a:prstGeom prst="straightConnector1">
            <a:avLst/>
          </a:prstGeom>
          <a:solidFill>
            <a:schemeClr val="bg1"/>
          </a:solidFill>
          <a:ln w="38100" cap="flat" cmpd="sng" algn="ctr">
            <a:solidFill>
              <a:srgbClr val="00B4A0"/>
            </a:solidFill>
            <a:prstDash val="solid"/>
            <a:round/>
            <a:headEnd type="none" w="med" len="med"/>
            <a:tailEnd type="arrow"/>
          </a:ln>
          <a:effectLst/>
        </p:spPr>
      </p:cxnSp>
      <p:sp>
        <p:nvSpPr>
          <p:cNvPr id="39" name="TextBox 38"/>
          <p:cNvSpPr txBox="1"/>
          <p:nvPr/>
        </p:nvSpPr>
        <p:spPr>
          <a:xfrm>
            <a:off x="3784242" y="2514600"/>
            <a:ext cx="2362200" cy="307777"/>
          </a:xfrm>
          <a:prstGeom prst="rect">
            <a:avLst/>
          </a:prstGeom>
          <a:noFill/>
        </p:spPr>
        <p:txBody>
          <a:bodyPr wrap="square" rtlCol="0">
            <a:spAutoFit/>
          </a:bodyPr>
          <a:lstStyle/>
          <a:p>
            <a:pPr algn="ctr"/>
            <a:r>
              <a:rPr lang="de-DE" sz="1400" b="1" dirty="0" smtClean="0"/>
              <a:t>Steers / is steered though</a:t>
            </a:r>
            <a:endParaRPr lang="de-DE" sz="1400" b="1" dirty="0"/>
          </a:p>
        </p:txBody>
      </p:sp>
      <p:sp>
        <p:nvSpPr>
          <p:cNvPr id="42" name="Rounded Rectangle 41"/>
          <p:cNvSpPr/>
          <p:nvPr/>
        </p:nvSpPr>
        <p:spPr bwMode="auto">
          <a:xfrm>
            <a:off x="5463208" y="4111824"/>
            <a:ext cx="1371600" cy="457200"/>
          </a:xfrm>
          <a:prstGeom prst="roundRect">
            <a:avLst/>
          </a:prstGeom>
          <a:solidFill>
            <a:schemeClr val="bg1"/>
          </a:solidFill>
          <a:ln w="38100" cap="flat" cmpd="sng" algn="ctr">
            <a:solidFill>
              <a:srgbClr val="00B4A0"/>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de-DE" sz="1800" b="1" i="0" u="none" strike="noStrike" cap="none" normalizeH="0" baseline="0" dirty="0" smtClean="0">
                <a:ln>
                  <a:noFill/>
                </a:ln>
                <a:effectLst/>
                <a:latin typeface="Arial" charset="0"/>
                <a:ea typeface="HGP創英角ｺﾞｼｯｸUB" pitchFamily="50" charset="-128"/>
              </a:rPr>
              <a:t>Method</a:t>
            </a:r>
          </a:p>
        </p:txBody>
      </p:sp>
      <p:cxnSp>
        <p:nvCxnSpPr>
          <p:cNvPr id="43" name="Straight Arrow Connector 42"/>
          <p:cNvCxnSpPr>
            <a:stCxn id="13" idx="2"/>
            <a:endCxn id="42" idx="0"/>
          </p:cNvCxnSpPr>
          <p:nvPr/>
        </p:nvCxnSpPr>
        <p:spPr bwMode="auto">
          <a:xfrm>
            <a:off x="4953000" y="3505200"/>
            <a:ext cx="1196008" cy="606624"/>
          </a:xfrm>
          <a:prstGeom prst="straightConnector1">
            <a:avLst/>
          </a:prstGeom>
          <a:solidFill>
            <a:schemeClr val="bg1"/>
          </a:solidFill>
          <a:ln w="38100" cap="flat" cmpd="sng" algn="ctr">
            <a:solidFill>
              <a:srgbClr val="00B4A0"/>
            </a:solidFill>
            <a:prstDash val="sysDash"/>
            <a:round/>
            <a:headEnd type="none" w="med" len="med"/>
            <a:tailEnd type="arrow"/>
          </a:ln>
          <a:effectLst/>
        </p:spPr>
      </p:cxnSp>
      <p:cxnSp>
        <p:nvCxnSpPr>
          <p:cNvPr id="49" name="Straight Arrow Connector 48"/>
          <p:cNvCxnSpPr>
            <a:stCxn id="42" idx="2"/>
            <a:endCxn id="94" idx="0"/>
          </p:cNvCxnSpPr>
          <p:nvPr/>
        </p:nvCxnSpPr>
        <p:spPr bwMode="auto">
          <a:xfrm>
            <a:off x="6149008" y="4569024"/>
            <a:ext cx="0" cy="533400"/>
          </a:xfrm>
          <a:prstGeom prst="straightConnector1">
            <a:avLst/>
          </a:prstGeom>
          <a:solidFill>
            <a:schemeClr val="bg1"/>
          </a:solidFill>
          <a:ln w="38100" cap="flat" cmpd="sng" algn="ctr">
            <a:solidFill>
              <a:srgbClr val="00B4A0"/>
            </a:solidFill>
            <a:prstDash val="solid"/>
            <a:round/>
            <a:headEnd type="none" w="med" len="med"/>
            <a:tailEnd type="arrow"/>
          </a:ln>
          <a:effectLst/>
        </p:spPr>
      </p:cxnSp>
      <p:sp>
        <p:nvSpPr>
          <p:cNvPr id="55" name="TextBox 54"/>
          <p:cNvSpPr txBox="1"/>
          <p:nvPr/>
        </p:nvSpPr>
        <p:spPr>
          <a:xfrm>
            <a:off x="5181600" y="4642247"/>
            <a:ext cx="1676400" cy="307777"/>
          </a:xfrm>
          <a:prstGeom prst="rect">
            <a:avLst/>
          </a:prstGeom>
          <a:noFill/>
        </p:spPr>
        <p:txBody>
          <a:bodyPr wrap="square" rtlCol="0">
            <a:spAutoFit/>
          </a:bodyPr>
          <a:lstStyle/>
          <a:p>
            <a:pPr algn="ctr"/>
            <a:r>
              <a:rPr lang="de-DE" sz="1400" b="1" dirty="0" smtClean="0"/>
              <a:t>contains 0 .. n</a:t>
            </a:r>
            <a:endParaRPr lang="de-DE" sz="1400" b="1" dirty="0"/>
          </a:p>
        </p:txBody>
      </p:sp>
      <p:sp>
        <p:nvSpPr>
          <p:cNvPr id="56" name="Rounded Rectangle 55"/>
          <p:cNvSpPr/>
          <p:nvPr/>
        </p:nvSpPr>
        <p:spPr bwMode="auto">
          <a:xfrm>
            <a:off x="4227444" y="1066800"/>
            <a:ext cx="1447800" cy="533400"/>
          </a:xfrm>
          <a:prstGeom prst="roundRect">
            <a:avLst/>
          </a:prstGeom>
          <a:solidFill>
            <a:schemeClr val="bg1"/>
          </a:solidFill>
          <a:ln w="38100" cap="flat" cmpd="sng" algn="ctr">
            <a:solidFill>
              <a:srgbClr val="00B4A0"/>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de-DE" sz="1800" b="1" i="0" u="none" strike="noStrike" cap="none" normalizeH="0" baseline="0" dirty="0" smtClean="0">
                <a:ln>
                  <a:noFill/>
                </a:ln>
                <a:effectLst/>
                <a:latin typeface="Arial" charset="0"/>
                <a:ea typeface="HGP創英角ｺﾞｼｯｸUB" pitchFamily="50" charset="-128"/>
              </a:rPr>
              <a:t>Device</a:t>
            </a:r>
          </a:p>
        </p:txBody>
      </p:sp>
      <p:cxnSp>
        <p:nvCxnSpPr>
          <p:cNvPr id="57" name="Straight Arrow Connector 56"/>
          <p:cNvCxnSpPr>
            <a:stCxn id="56" idx="2"/>
            <a:endCxn id="35" idx="0"/>
          </p:cNvCxnSpPr>
          <p:nvPr/>
        </p:nvCxnSpPr>
        <p:spPr bwMode="auto">
          <a:xfrm>
            <a:off x="4951344" y="1600200"/>
            <a:ext cx="1656" cy="381000"/>
          </a:xfrm>
          <a:prstGeom prst="straightConnector1">
            <a:avLst/>
          </a:prstGeom>
          <a:solidFill>
            <a:schemeClr val="bg1"/>
          </a:solidFill>
          <a:ln w="38100" cap="flat" cmpd="sng" algn="ctr">
            <a:solidFill>
              <a:srgbClr val="00B4A0"/>
            </a:solidFill>
            <a:prstDash val="solid"/>
            <a:round/>
            <a:headEnd type="none" w="med" len="med"/>
            <a:tailEnd type="arrow"/>
          </a:ln>
          <a:effectLst/>
        </p:spPr>
      </p:cxnSp>
      <p:sp>
        <p:nvSpPr>
          <p:cNvPr id="58" name="TextBox 57"/>
          <p:cNvSpPr txBox="1"/>
          <p:nvPr/>
        </p:nvSpPr>
        <p:spPr>
          <a:xfrm>
            <a:off x="4114800" y="1600200"/>
            <a:ext cx="1752600" cy="307777"/>
          </a:xfrm>
          <a:prstGeom prst="rect">
            <a:avLst/>
          </a:prstGeom>
          <a:noFill/>
        </p:spPr>
        <p:txBody>
          <a:bodyPr wrap="square" rtlCol="0">
            <a:spAutoFit/>
          </a:bodyPr>
          <a:lstStyle/>
          <a:p>
            <a:pPr algn="ctr"/>
            <a:r>
              <a:rPr lang="de-DE" sz="1400" b="1" dirty="0" smtClean="0"/>
              <a:t>offers</a:t>
            </a:r>
            <a:endParaRPr lang="de-DE" sz="1400" b="1" dirty="0"/>
          </a:p>
        </p:txBody>
      </p:sp>
      <p:sp>
        <p:nvSpPr>
          <p:cNvPr id="59" name="Rounded Rectangle 58"/>
          <p:cNvSpPr/>
          <p:nvPr/>
        </p:nvSpPr>
        <p:spPr bwMode="auto">
          <a:xfrm>
            <a:off x="1295400" y="1981200"/>
            <a:ext cx="1219200" cy="457200"/>
          </a:xfrm>
          <a:prstGeom prst="roundRect">
            <a:avLst/>
          </a:prstGeom>
          <a:solidFill>
            <a:schemeClr val="bg1"/>
          </a:solidFill>
          <a:ln w="38100" cap="flat" cmpd="sng" algn="ctr">
            <a:solidFill>
              <a:srgbClr val="00B4A0"/>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algn="ctr"/>
            <a:r>
              <a:rPr kumimoji="1" lang="de-DE" b="1" dirty="0" smtClean="0">
                <a:latin typeface="Arial" charset="0"/>
                <a:ea typeface="HGP創英角ｺﾞｼｯｸUB" pitchFamily="50" charset="-128"/>
              </a:rPr>
              <a:t>State</a:t>
            </a:r>
            <a:endParaRPr kumimoji="1" lang="de-DE" b="1" dirty="0">
              <a:latin typeface="Arial" charset="0"/>
              <a:ea typeface="HGP創英角ｺﾞｼｯｸUB" pitchFamily="50" charset="-128"/>
            </a:endParaRPr>
          </a:p>
        </p:txBody>
      </p:sp>
      <p:cxnSp>
        <p:nvCxnSpPr>
          <p:cNvPr id="20" name="Straight Arrow Connector 19"/>
          <p:cNvCxnSpPr>
            <a:stCxn id="35" idx="1"/>
            <a:endCxn id="59" idx="3"/>
          </p:cNvCxnSpPr>
          <p:nvPr/>
        </p:nvCxnSpPr>
        <p:spPr bwMode="auto">
          <a:xfrm flipH="1">
            <a:off x="2514600" y="2209800"/>
            <a:ext cx="1828800" cy="0"/>
          </a:xfrm>
          <a:prstGeom prst="straightConnector1">
            <a:avLst/>
          </a:prstGeom>
          <a:solidFill>
            <a:schemeClr val="bg1"/>
          </a:solidFill>
          <a:ln w="38100" cap="flat" cmpd="sng" algn="ctr">
            <a:solidFill>
              <a:srgbClr val="00B4A0"/>
            </a:solidFill>
            <a:prstDash val="solid"/>
            <a:round/>
            <a:headEnd type="none" w="med" len="med"/>
            <a:tailEnd type="arrow"/>
          </a:ln>
          <a:effectLst/>
        </p:spPr>
      </p:cxnSp>
      <p:sp>
        <p:nvSpPr>
          <p:cNvPr id="60" name="TextBox 59"/>
          <p:cNvSpPr txBox="1"/>
          <p:nvPr/>
        </p:nvSpPr>
        <p:spPr>
          <a:xfrm>
            <a:off x="2474844" y="1941684"/>
            <a:ext cx="2133600" cy="307777"/>
          </a:xfrm>
          <a:prstGeom prst="rect">
            <a:avLst/>
          </a:prstGeom>
          <a:noFill/>
        </p:spPr>
        <p:txBody>
          <a:bodyPr wrap="square" rtlCol="0">
            <a:spAutoFit/>
          </a:bodyPr>
          <a:lstStyle/>
          <a:p>
            <a:pPr algn="ctr"/>
            <a:r>
              <a:rPr lang="de-DE" sz="1400" b="1" dirty="0" smtClean="0"/>
              <a:t>has </a:t>
            </a:r>
            <a:r>
              <a:rPr lang="de-DE" sz="1400" b="1" dirty="0" smtClean="0"/>
              <a:t>zero </a:t>
            </a:r>
            <a:r>
              <a:rPr lang="de-DE" sz="1400" b="1" dirty="0" smtClean="0"/>
              <a:t>or more</a:t>
            </a:r>
            <a:endParaRPr lang="de-DE" sz="1400" dirty="0"/>
          </a:p>
        </p:txBody>
      </p:sp>
      <p:sp>
        <p:nvSpPr>
          <p:cNvPr id="61" name="Rounded Rectangle 60"/>
          <p:cNvSpPr/>
          <p:nvPr/>
        </p:nvSpPr>
        <p:spPr bwMode="auto">
          <a:xfrm>
            <a:off x="434009" y="4038600"/>
            <a:ext cx="1219200" cy="457200"/>
          </a:xfrm>
          <a:prstGeom prst="roundRect">
            <a:avLst/>
          </a:prstGeom>
          <a:solidFill>
            <a:schemeClr val="bg1"/>
          </a:solidFill>
          <a:ln w="38100" cap="flat" cmpd="sng" algn="ctr">
            <a:solidFill>
              <a:srgbClr val="00B4A0"/>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algn="ctr"/>
            <a:r>
              <a:rPr kumimoji="1" lang="de-DE" b="1" dirty="0" smtClean="0">
                <a:latin typeface="Arial" charset="0"/>
                <a:ea typeface="HGP創英角ｺﾞｼｯｸUB" pitchFamily="50" charset="-128"/>
              </a:rPr>
              <a:t>Name/ID</a:t>
            </a:r>
            <a:endParaRPr kumimoji="1" lang="de-DE" b="1" dirty="0">
              <a:latin typeface="Arial" charset="0"/>
              <a:ea typeface="HGP創英角ｺﾞｼｯｸUB" pitchFamily="50" charset="-128"/>
            </a:endParaRPr>
          </a:p>
        </p:txBody>
      </p:sp>
      <p:cxnSp>
        <p:nvCxnSpPr>
          <p:cNvPr id="62" name="Straight Arrow Connector 61"/>
          <p:cNvCxnSpPr>
            <a:stCxn id="27" idx="1"/>
            <a:endCxn id="61" idx="3"/>
          </p:cNvCxnSpPr>
          <p:nvPr/>
        </p:nvCxnSpPr>
        <p:spPr bwMode="auto">
          <a:xfrm flipH="1">
            <a:off x="1653209" y="4264223"/>
            <a:ext cx="632791" cy="2977"/>
          </a:xfrm>
          <a:prstGeom prst="straightConnector1">
            <a:avLst/>
          </a:prstGeom>
          <a:solidFill>
            <a:schemeClr val="bg1"/>
          </a:solidFill>
          <a:ln w="38100" cap="flat" cmpd="sng" algn="ctr">
            <a:solidFill>
              <a:srgbClr val="00B4A0"/>
            </a:solidFill>
            <a:prstDash val="solid"/>
            <a:round/>
            <a:headEnd type="none" w="med" len="med"/>
            <a:tailEnd type="arrow"/>
          </a:ln>
          <a:effectLst/>
        </p:spPr>
      </p:cxnSp>
      <p:sp>
        <p:nvSpPr>
          <p:cNvPr id="63" name="TextBox 62"/>
          <p:cNvSpPr txBox="1"/>
          <p:nvPr/>
        </p:nvSpPr>
        <p:spPr>
          <a:xfrm>
            <a:off x="1447800" y="3680936"/>
            <a:ext cx="1143000" cy="738664"/>
          </a:xfrm>
          <a:prstGeom prst="rect">
            <a:avLst/>
          </a:prstGeom>
          <a:noFill/>
        </p:spPr>
        <p:txBody>
          <a:bodyPr wrap="square" rtlCol="0">
            <a:spAutoFit/>
          </a:bodyPr>
          <a:lstStyle/>
          <a:p>
            <a:pPr algn="ctr"/>
            <a:r>
              <a:rPr lang="de-DE" sz="1400" b="1" dirty="0" smtClean="0"/>
              <a:t>Is</a:t>
            </a:r>
            <a:br>
              <a:rPr lang="de-DE" sz="1400" b="1" dirty="0" smtClean="0"/>
            </a:br>
            <a:r>
              <a:rPr lang="de-DE" sz="1400" b="1" dirty="0" smtClean="0"/>
              <a:t>identified</a:t>
            </a:r>
            <a:br>
              <a:rPr lang="de-DE" sz="1400" b="1" dirty="0" smtClean="0"/>
            </a:br>
            <a:r>
              <a:rPr lang="de-DE" sz="1400" b="1" dirty="0" smtClean="0"/>
              <a:t>by</a:t>
            </a:r>
            <a:endParaRPr lang="de-DE" sz="1400" dirty="0"/>
          </a:p>
        </p:txBody>
      </p:sp>
      <p:sp>
        <p:nvSpPr>
          <p:cNvPr id="70" name="Rounded Rectangle 69"/>
          <p:cNvSpPr/>
          <p:nvPr/>
        </p:nvSpPr>
        <p:spPr bwMode="auto">
          <a:xfrm>
            <a:off x="7368208" y="4111824"/>
            <a:ext cx="1219200" cy="457200"/>
          </a:xfrm>
          <a:prstGeom prst="roundRect">
            <a:avLst/>
          </a:prstGeom>
          <a:solidFill>
            <a:schemeClr val="bg1"/>
          </a:solidFill>
          <a:ln w="38100" cap="flat" cmpd="sng" algn="ctr">
            <a:solidFill>
              <a:srgbClr val="00B4A0"/>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algn="ctr"/>
            <a:r>
              <a:rPr kumimoji="1" lang="de-DE" b="1" dirty="0" smtClean="0">
                <a:latin typeface="Arial" charset="0"/>
                <a:ea typeface="HGP創英角ｺﾞｼｯｸUB" pitchFamily="50" charset="-128"/>
              </a:rPr>
              <a:t>Name/ID</a:t>
            </a:r>
            <a:endParaRPr kumimoji="1" lang="de-DE" b="1" dirty="0">
              <a:latin typeface="Arial" charset="0"/>
              <a:ea typeface="HGP創英角ｺﾞｼｯｸUB" pitchFamily="50" charset="-128"/>
            </a:endParaRPr>
          </a:p>
        </p:txBody>
      </p:sp>
      <p:sp>
        <p:nvSpPr>
          <p:cNvPr id="74" name="Rounded Rectangle 73"/>
          <p:cNvSpPr/>
          <p:nvPr/>
        </p:nvSpPr>
        <p:spPr bwMode="auto">
          <a:xfrm>
            <a:off x="1524000" y="5026222"/>
            <a:ext cx="1371600" cy="612577"/>
          </a:xfrm>
          <a:prstGeom prst="roundRect">
            <a:avLst/>
          </a:prstGeom>
          <a:solidFill>
            <a:schemeClr val="bg1"/>
          </a:solidFill>
          <a:ln w="38100" cap="flat" cmpd="sng" algn="ctr">
            <a:solidFill>
              <a:srgbClr val="00B4A0"/>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algn="ctr"/>
            <a:r>
              <a:rPr kumimoji="1" lang="de-DE" b="1" dirty="0" smtClean="0">
                <a:latin typeface="Arial" charset="0"/>
                <a:ea typeface="HGP創英角ｺﾞｼｯｸUB" pitchFamily="50" charset="-128"/>
              </a:rPr>
              <a:t>IO-Prim</a:t>
            </a:r>
            <a:endParaRPr kumimoji="1" lang="de-DE" b="1" dirty="0">
              <a:latin typeface="Arial" charset="0"/>
              <a:ea typeface="HGP創英角ｺﾞｼｯｸUB"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r>
              <a:rPr kumimoji="1" lang="de-DE" sz="1800" b="1" i="1" u="none" strike="noStrike" cap="none" normalizeH="0" baseline="0" dirty="0" smtClean="0">
                <a:ln>
                  <a:noFill/>
                </a:ln>
                <a:effectLst/>
                <a:latin typeface="Arial" charset="0"/>
                <a:ea typeface="HGP創英角ｺﾞｼｯｸUB" pitchFamily="50" charset="-128"/>
              </a:rPr>
              <a:t>To</a:t>
            </a:r>
            <a:r>
              <a:rPr kumimoji="1" lang="de-DE" sz="1800" b="1" i="0" u="none" strike="noStrike" cap="none" normalizeH="0" baseline="0" dirty="0" smtClean="0">
                <a:ln>
                  <a:noFill/>
                </a:ln>
                <a:effectLst/>
                <a:latin typeface="Arial" charset="0"/>
                <a:ea typeface="HGP創英角ｺﾞｼｯｸUB" pitchFamily="50" charset="-128"/>
              </a:rPr>
              <a:t>Device</a:t>
            </a:r>
          </a:p>
        </p:txBody>
      </p:sp>
      <p:cxnSp>
        <p:nvCxnSpPr>
          <p:cNvPr id="75" name="Straight Arrow Connector 74"/>
          <p:cNvCxnSpPr>
            <a:stCxn id="27" idx="2"/>
            <a:endCxn id="74" idx="0"/>
          </p:cNvCxnSpPr>
          <p:nvPr/>
        </p:nvCxnSpPr>
        <p:spPr bwMode="auto">
          <a:xfrm flipH="1">
            <a:off x="2209800" y="4492823"/>
            <a:ext cx="762000" cy="533399"/>
          </a:xfrm>
          <a:prstGeom prst="straightConnector1">
            <a:avLst/>
          </a:prstGeom>
          <a:solidFill>
            <a:schemeClr val="bg1"/>
          </a:solidFill>
          <a:ln w="38100" cap="flat" cmpd="sng" algn="ctr">
            <a:solidFill>
              <a:srgbClr val="00B4A0"/>
            </a:solidFill>
            <a:prstDash val="sysDash"/>
            <a:round/>
            <a:headEnd type="none" w="med" len="med"/>
            <a:tailEnd type="arrow"/>
          </a:ln>
          <a:effectLst/>
        </p:spPr>
      </p:cxnSp>
      <p:sp>
        <p:nvSpPr>
          <p:cNvPr id="76" name="TextBox 75"/>
          <p:cNvSpPr txBox="1"/>
          <p:nvPr/>
        </p:nvSpPr>
        <p:spPr>
          <a:xfrm>
            <a:off x="1779104" y="4648200"/>
            <a:ext cx="2362200" cy="307777"/>
          </a:xfrm>
          <a:prstGeom prst="rect">
            <a:avLst/>
          </a:prstGeom>
          <a:noFill/>
        </p:spPr>
        <p:txBody>
          <a:bodyPr wrap="square" rtlCol="0">
            <a:spAutoFit/>
          </a:bodyPr>
          <a:lstStyle/>
          <a:p>
            <a:pPr algn="ctr"/>
            <a:r>
              <a:rPr lang="de-DE" sz="1400" b="1" dirty="0" smtClean="0"/>
              <a:t>Is either of</a:t>
            </a:r>
            <a:endParaRPr lang="de-DE" sz="1400" b="1" dirty="0"/>
          </a:p>
        </p:txBody>
      </p:sp>
      <p:sp>
        <p:nvSpPr>
          <p:cNvPr id="79" name="Rounded Rectangle 78"/>
          <p:cNvSpPr/>
          <p:nvPr/>
        </p:nvSpPr>
        <p:spPr bwMode="auto">
          <a:xfrm>
            <a:off x="3048000" y="5026223"/>
            <a:ext cx="1371600" cy="612576"/>
          </a:xfrm>
          <a:prstGeom prst="roundRect">
            <a:avLst/>
          </a:prstGeom>
          <a:solidFill>
            <a:schemeClr val="bg1"/>
          </a:solidFill>
          <a:ln w="38100" cap="flat" cmpd="sng" algn="ctr">
            <a:solidFill>
              <a:srgbClr val="00B4A0"/>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algn="ctr"/>
            <a:r>
              <a:rPr kumimoji="1" lang="de-DE" b="1" dirty="0" smtClean="0">
                <a:latin typeface="Arial" charset="0"/>
                <a:ea typeface="HGP創英角ｺﾞｼｯｸUB" pitchFamily="50" charset="-128"/>
              </a:rPr>
              <a:t>IO-Prim</a:t>
            </a:r>
            <a:endParaRPr kumimoji="1" lang="de-DE" b="1" dirty="0">
              <a:latin typeface="Arial" charset="0"/>
              <a:ea typeface="HGP創英角ｺﾞｼｯｸUB"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r>
              <a:rPr kumimoji="1" lang="de-DE" b="1" i="1" dirty="0" smtClean="0">
                <a:latin typeface="Arial" charset="0"/>
                <a:ea typeface="HGP創英角ｺﾞｼｯｸUB" pitchFamily="50" charset="-128"/>
              </a:rPr>
              <a:t>From</a:t>
            </a:r>
            <a:r>
              <a:rPr kumimoji="1" lang="de-DE" sz="1800" b="1" i="0" u="none" strike="noStrike" cap="none" normalizeH="0" baseline="0" dirty="0" smtClean="0">
                <a:ln>
                  <a:noFill/>
                </a:ln>
                <a:effectLst/>
                <a:latin typeface="Arial" charset="0"/>
                <a:ea typeface="HGP創英角ｺﾞｼｯｸUB" pitchFamily="50" charset="-128"/>
              </a:rPr>
              <a:t>Device</a:t>
            </a:r>
          </a:p>
        </p:txBody>
      </p:sp>
      <p:cxnSp>
        <p:nvCxnSpPr>
          <p:cNvPr id="80" name="Straight Arrow Connector 79"/>
          <p:cNvCxnSpPr>
            <a:stCxn id="27" idx="2"/>
            <a:endCxn id="79" idx="0"/>
          </p:cNvCxnSpPr>
          <p:nvPr/>
        </p:nvCxnSpPr>
        <p:spPr bwMode="auto">
          <a:xfrm>
            <a:off x="2971800" y="4492823"/>
            <a:ext cx="762000" cy="533400"/>
          </a:xfrm>
          <a:prstGeom prst="straightConnector1">
            <a:avLst/>
          </a:prstGeom>
          <a:solidFill>
            <a:schemeClr val="bg1"/>
          </a:solidFill>
          <a:ln w="38100" cap="flat" cmpd="sng" algn="ctr">
            <a:solidFill>
              <a:srgbClr val="00B4A0"/>
            </a:solidFill>
            <a:prstDash val="sysDash"/>
            <a:round/>
            <a:headEnd type="none" w="med" len="med"/>
            <a:tailEnd type="arrow"/>
          </a:ln>
          <a:effectLst/>
        </p:spPr>
      </p:cxnSp>
      <p:sp>
        <p:nvSpPr>
          <p:cNvPr id="94" name="Rounded Rectangle 93"/>
          <p:cNvSpPr/>
          <p:nvPr/>
        </p:nvSpPr>
        <p:spPr bwMode="auto">
          <a:xfrm>
            <a:off x="5463208" y="5102424"/>
            <a:ext cx="1371600" cy="460176"/>
          </a:xfrm>
          <a:prstGeom prst="roundRect">
            <a:avLst/>
          </a:prstGeom>
          <a:solidFill>
            <a:schemeClr val="bg1"/>
          </a:solidFill>
          <a:ln w="38100" cap="flat" cmpd="sng" algn="ctr">
            <a:solidFill>
              <a:srgbClr val="00B4A0"/>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algn="ctr"/>
            <a:r>
              <a:rPr kumimoji="1" lang="de-DE" b="1" dirty="0">
                <a:latin typeface="Arial" charset="0"/>
                <a:ea typeface="HGP創英角ｺﾞｼｯｸUB" pitchFamily="50" charset="-128"/>
              </a:rPr>
              <a:t>IO-Primitive</a:t>
            </a:r>
          </a:p>
        </p:txBody>
      </p:sp>
      <p:cxnSp>
        <p:nvCxnSpPr>
          <p:cNvPr id="103" name="Straight Arrow Connector 102"/>
          <p:cNvCxnSpPr>
            <a:stCxn id="42" idx="3"/>
            <a:endCxn id="70" idx="1"/>
          </p:cNvCxnSpPr>
          <p:nvPr/>
        </p:nvCxnSpPr>
        <p:spPr bwMode="auto">
          <a:xfrm>
            <a:off x="6834808" y="4340424"/>
            <a:ext cx="533400" cy="0"/>
          </a:xfrm>
          <a:prstGeom prst="straightConnector1">
            <a:avLst/>
          </a:prstGeom>
          <a:solidFill>
            <a:schemeClr val="bg1"/>
          </a:solidFill>
          <a:ln w="38100" cap="flat" cmpd="sng" algn="ctr">
            <a:solidFill>
              <a:srgbClr val="00B4A0"/>
            </a:solidFill>
            <a:prstDash val="solid"/>
            <a:round/>
            <a:headEnd type="none" w="med" len="med"/>
            <a:tailEnd type="arrow"/>
          </a:ln>
          <a:effectLst/>
        </p:spPr>
      </p:cxnSp>
      <p:sp>
        <p:nvSpPr>
          <p:cNvPr id="38" name="Rounded Rectangle 37"/>
          <p:cNvSpPr/>
          <p:nvPr/>
        </p:nvSpPr>
        <p:spPr bwMode="auto">
          <a:xfrm>
            <a:off x="1143000" y="1066800"/>
            <a:ext cx="1371600" cy="533400"/>
          </a:xfrm>
          <a:prstGeom prst="roundRect">
            <a:avLst/>
          </a:prstGeom>
          <a:solidFill>
            <a:schemeClr val="bg1"/>
          </a:solidFill>
          <a:ln w="38100" cap="flat" cmpd="sng" algn="ctr">
            <a:solidFill>
              <a:srgbClr val="00B4A0"/>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de-DE" b="1" dirty="0" smtClean="0">
                <a:latin typeface="Arial" charset="0"/>
                <a:ea typeface="HGP創英角ｺﾞｼｯｸUB" pitchFamily="50" charset="-128"/>
              </a:rPr>
              <a:t>Device</a:t>
            </a:r>
            <a:endParaRPr kumimoji="1" lang="de-DE" sz="1800" b="1" i="0" u="none" strike="noStrike" cap="none" normalizeH="0" baseline="0" dirty="0" smtClean="0">
              <a:ln>
                <a:noFill/>
              </a:ln>
              <a:effectLst/>
              <a:latin typeface="Arial" charset="0"/>
              <a:ea typeface="HGP創英角ｺﾞｼｯｸUB" pitchFamily="50" charset="-128"/>
            </a:endParaRPr>
          </a:p>
          <a:p>
            <a:pPr marL="0" marR="0" indent="0" algn="ctr" defTabSz="914400" rtl="0" eaLnBrk="1" fontAlgn="base" latinLnBrk="0" hangingPunct="1">
              <a:lnSpc>
                <a:spcPct val="100000"/>
              </a:lnSpc>
              <a:spcBef>
                <a:spcPct val="0"/>
              </a:spcBef>
              <a:spcAft>
                <a:spcPct val="0"/>
              </a:spcAft>
              <a:buClrTx/>
              <a:buSzTx/>
              <a:buFontTx/>
              <a:buNone/>
              <a:tabLst/>
            </a:pPr>
            <a:r>
              <a:rPr kumimoji="1" lang="de-DE" sz="1800" b="1" i="0" u="none" strike="noStrike" cap="none" normalizeH="0" baseline="0" dirty="0" smtClean="0">
                <a:ln>
                  <a:noFill/>
                </a:ln>
                <a:effectLst/>
                <a:latin typeface="Arial" charset="0"/>
                <a:ea typeface="HGP創英角ｺﾞｼｯｸUB" pitchFamily="50" charset="-128"/>
              </a:rPr>
              <a:t>address</a:t>
            </a:r>
          </a:p>
        </p:txBody>
      </p:sp>
      <p:cxnSp>
        <p:nvCxnSpPr>
          <p:cNvPr id="40" name="Straight Arrow Connector 39"/>
          <p:cNvCxnSpPr>
            <a:stCxn id="56" idx="1"/>
            <a:endCxn id="38" idx="3"/>
          </p:cNvCxnSpPr>
          <p:nvPr/>
        </p:nvCxnSpPr>
        <p:spPr bwMode="auto">
          <a:xfrm flipH="1">
            <a:off x="2514600" y="1333500"/>
            <a:ext cx="1712844" cy="0"/>
          </a:xfrm>
          <a:prstGeom prst="straightConnector1">
            <a:avLst/>
          </a:prstGeom>
          <a:solidFill>
            <a:schemeClr val="bg1"/>
          </a:solidFill>
          <a:ln w="38100" cap="flat" cmpd="sng" algn="ctr">
            <a:solidFill>
              <a:srgbClr val="00B4A0"/>
            </a:solidFill>
            <a:prstDash val="solid"/>
            <a:round/>
            <a:headEnd type="none" w="med" len="med"/>
            <a:tailEnd type="arrow"/>
          </a:ln>
          <a:effectLst/>
        </p:spPr>
      </p:cxnSp>
      <p:sp>
        <p:nvSpPr>
          <p:cNvPr id="41" name="TextBox 40"/>
          <p:cNvSpPr txBox="1"/>
          <p:nvPr/>
        </p:nvSpPr>
        <p:spPr>
          <a:xfrm>
            <a:off x="2514600" y="1066800"/>
            <a:ext cx="1752600" cy="523220"/>
          </a:xfrm>
          <a:prstGeom prst="rect">
            <a:avLst/>
          </a:prstGeom>
          <a:noFill/>
        </p:spPr>
        <p:txBody>
          <a:bodyPr wrap="square" rtlCol="0">
            <a:spAutoFit/>
          </a:bodyPr>
          <a:lstStyle/>
          <a:p>
            <a:pPr algn="ctr"/>
            <a:r>
              <a:rPr lang="de-DE" sz="1400" b="1" dirty="0" smtClean="0"/>
              <a:t>Can be reached</a:t>
            </a:r>
            <a:br>
              <a:rPr lang="de-DE" sz="1400" b="1" dirty="0" smtClean="0"/>
            </a:br>
            <a:r>
              <a:rPr lang="de-DE" sz="1400" b="1" dirty="0" smtClean="0"/>
              <a:t>in network via a</a:t>
            </a:r>
            <a:endParaRPr lang="de-DE" sz="1400" b="1" dirty="0"/>
          </a:p>
        </p:txBody>
      </p:sp>
      <p:sp>
        <p:nvSpPr>
          <p:cNvPr id="36" name="TextBox 35"/>
          <p:cNvSpPr txBox="1"/>
          <p:nvPr/>
        </p:nvSpPr>
        <p:spPr>
          <a:xfrm>
            <a:off x="6477000" y="3680936"/>
            <a:ext cx="1143000" cy="738664"/>
          </a:xfrm>
          <a:prstGeom prst="rect">
            <a:avLst/>
          </a:prstGeom>
          <a:noFill/>
        </p:spPr>
        <p:txBody>
          <a:bodyPr wrap="square" rtlCol="0">
            <a:spAutoFit/>
          </a:bodyPr>
          <a:lstStyle/>
          <a:p>
            <a:pPr algn="ctr"/>
            <a:r>
              <a:rPr lang="de-DE" sz="1400" b="1" dirty="0" smtClean="0"/>
              <a:t>Is</a:t>
            </a:r>
            <a:br>
              <a:rPr lang="de-DE" sz="1400" b="1" dirty="0" smtClean="0"/>
            </a:br>
            <a:r>
              <a:rPr lang="de-DE" sz="1400" b="1" dirty="0" smtClean="0"/>
              <a:t>identified</a:t>
            </a:r>
            <a:br>
              <a:rPr lang="de-DE" sz="1400" b="1" dirty="0" smtClean="0"/>
            </a:br>
            <a:r>
              <a:rPr lang="de-DE" sz="1400" b="1" dirty="0" smtClean="0"/>
              <a:t>by</a:t>
            </a:r>
            <a:endParaRPr lang="de-DE" sz="1400" dirty="0"/>
          </a:p>
        </p:txBody>
      </p:sp>
      <p:sp>
        <p:nvSpPr>
          <p:cNvPr id="30" name="TextBox 29"/>
          <p:cNvSpPr txBox="1"/>
          <p:nvPr/>
        </p:nvSpPr>
        <p:spPr>
          <a:xfrm>
            <a:off x="3810000" y="3581400"/>
            <a:ext cx="2362200" cy="307777"/>
          </a:xfrm>
          <a:prstGeom prst="rect">
            <a:avLst/>
          </a:prstGeom>
          <a:noFill/>
        </p:spPr>
        <p:txBody>
          <a:bodyPr wrap="square" rtlCol="0">
            <a:spAutoFit/>
          </a:bodyPr>
          <a:lstStyle/>
          <a:p>
            <a:pPr algn="ctr"/>
            <a:r>
              <a:rPr lang="de-DE" sz="1400" b="1" dirty="0" smtClean="0"/>
              <a:t>Is either of a</a:t>
            </a:r>
            <a:endParaRPr lang="de-DE" sz="1400" b="1" dirty="0"/>
          </a:p>
        </p:txBody>
      </p:sp>
    </p:spTree>
    <p:extLst>
      <p:ext uri="{BB962C8B-B14F-4D97-AF65-F5344CB8AC3E}">
        <p14:creationId xmlns:p14="http://schemas.microsoft.com/office/powerpoint/2010/main" val="24950781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a:t>Network/Data </a:t>
            </a:r>
            <a:r>
              <a:rPr lang="de-DE" dirty="0" smtClean="0"/>
              <a:t>view (</a:t>
            </a:r>
            <a:r>
              <a:rPr lang="de-DE" dirty="0" smtClean="0"/>
              <a:t>IPE, Area NW and NW Bus)</a:t>
            </a:r>
            <a:endParaRPr lang="de-DE" dirty="0"/>
          </a:p>
        </p:txBody>
      </p:sp>
      <p:sp>
        <p:nvSpPr>
          <p:cNvPr id="8" name="Rectangle 7"/>
          <p:cNvSpPr/>
          <p:nvPr/>
        </p:nvSpPr>
        <p:spPr bwMode="auto">
          <a:xfrm>
            <a:off x="304800" y="838200"/>
            <a:ext cx="8534400" cy="5562600"/>
          </a:xfrm>
          <a:prstGeom prst="rect">
            <a:avLst/>
          </a:prstGeom>
          <a:solidFill>
            <a:schemeClr val="accent1">
              <a:lumMod val="20000"/>
              <a:lumOff val="80000"/>
            </a:schemeClr>
          </a:solidFill>
          <a:ln w="38100" cap="flat" cmpd="sng" algn="ctr">
            <a:no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de-DE" sz="1800" b="1" i="0" u="none" strike="noStrike" cap="none" normalizeH="0" baseline="0" smtClean="0">
              <a:ln>
                <a:noFill/>
              </a:ln>
              <a:solidFill>
                <a:schemeClr val="tx1"/>
              </a:solidFill>
              <a:effectLst/>
              <a:latin typeface="Arial" charset="0"/>
              <a:ea typeface="HGP創英角ｺﾞｼｯｸUB" pitchFamily="50" charset="-128"/>
            </a:endParaRPr>
          </a:p>
        </p:txBody>
      </p:sp>
      <p:sp>
        <p:nvSpPr>
          <p:cNvPr id="56" name="Rounded Rectangle 55"/>
          <p:cNvSpPr/>
          <p:nvPr/>
        </p:nvSpPr>
        <p:spPr bwMode="auto">
          <a:xfrm>
            <a:off x="5257800" y="4648200"/>
            <a:ext cx="1447800" cy="533400"/>
          </a:xfrm>
          <a:prstGeom prst="roundRect">
            <a:avLst/>
          </a:prstGeom>
          <a:solidFill>
            <a:schemeClr val="bg1"/>
          </a:solidFill>
          <a:ln w="38100" cap="flat" cmpd="sng" algn="ctr">
            <a:solidFill>
              <a:srgbClr val="00B4A0"/>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de-DE" sz="1800" b="1" i="0" u="none" strike="noStrike" cap="none" normalizeH="0" baseline="0" dirty="0" smtClean="0">
                <a:ln>
                  <a:noFill/>
                </a:ln>
                <a:effectLst/>
                <a:latin typeface="Arial" charset="0"/>
                <a:ea typeface="HGP創英角ｺﾞｼｯｸUB" pitchFamily="50" charset="-128"/>
              </a:rPr>
              <a:t>Device</a:t>
            </a:r>
          </a:p>
        </p:txBody>
      </p:sp>
      <p:sp>
        <p:nvSpPr>
          <p:cNvPr id="45" name="Rounded Rectangle 44"/>
          <p:cNvSpPr/>
          <p:nvPr/>
        </p:nvSpPr>
        <p:spPr bwMode="auto">
          <a:xfrm>
            <a:off x="4154556" y="3276600"/>
            <a:ext cx="1371600" cy="533400"/>
          </a:xfrm>
          <a:prstGeom prst="roundRect">
            <a:avLst/>
          </a:prstGeom>
          <a:solidFill>
            <a:schemeClr val="bg1"/>
          </a:solidFill>
          <a:ln w="38100" cap="flat" cmpd="sng" algn="ctr">
            <a:solidFill>
              <a:srgbClr val="00B4A0"/>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de-DE" sz="1800" b="1" i="0" u="none" strike="noStrike" cap="none" normalizeH="0" baseline="0" dirty="0" smtClean="0">
                <a:ln>
                  <a:noFill/>
                </a:ln>
                <a:effectLst/>
                <a:latin typeface="Arial" charset="0"/>
                <a:ea typeface="HGP創英角ｺﾞｼｯｸUB" pitchFamily="50" charset="-128"/>
              </a:rPr>
              <a:t>M2M Area</a:t>
            </a:r>
            <a:br>
              <a:rPr kumimoji="1" lang="de-DE" sz="1800" b="1" i="0" u="none" strike="noStrike" cap="none" normalizeH="0" baseline="0" dirty="0" smtClean="0">
                <a:ln>
                  <a:noFill/>
                </a:ln>
                <a:effectLst/>
                <a:latin typeface="Arial" charset="0"/>
                <a:ea typeface="HGP創英角ｺﾞｼｯｸUB" pitchFamily="50" charset="-128"/>
              </a:rPr>
            </a:br>
            <a:r>
              <a:rPr kumimoji="1" lang="de-DE" sz="1800" b="1" i="0" u="none" strike="noStrike" cap="none" normalizeH="0" baseline="0" dirty="0" smtClean="0">
                <a:ln>
                  <a:noFill/>
                </a:ln>
                <a:effectLst/>
                <a:latin typeface="Arial" charset="0"/>
                <a:ea typeface="HGP創英角ｺﾞｼｯｸUB" pitchFamily="50" charset="-128"/>
              </a:rPr>
              <a:t>Network</a:t>
            </a:r>
          </a:p>
        </p:txBody>
      </p:sp>
      <p:sp>
        <p:nvSpPr>
          <p:cNvPr id="46" name="Rounded Rectangle 45"/>
          <p:cNvSpPr/>
          <p:nvPr/>
        </p:nvSpPr>
        <p:spPr bwMode="auto">
          <a:xfrm>
            <a:off x="3712312" y="1524000"/>
            <a:ext cx="2231288" cy="838200"/>
          </a:xfrm>
          <a:prstGeom prst="roundRect">
            <a:avLst/>
          </a:prstGeom>
          <a:solidFill>
            <a:schemeClr val="bg1"/>
          </a:solidFill>
          <a:ln w="38100" cap="flat" cmpd="sng" algn="ctr">
            <a:solidFill>
              <a:srgbClr val="FFC000"/>
            </a:solidFill>
            <a:prstDash val="lgDashDot"/>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de-DE" sz="1800" b="1" i="0" u="none" strike="noStrike" cap="none" normalizeH="0" baseline="0" dirty="0" smtClean="0">
                <a:ln>
                  <a:noFill/>
                </a:ln>
                <a:solidFill>
                  <a:srgbClr val="FF0000"/>
                </a:solidFill>
                <a:effectLst/>
                <a:latin typeface="Arial" charset="0"/>
                <a:ea typeface="HGP創英角ｺﾞｼｯｸUB" pitchFamily="50" charset="-128"/>
              </a:rPr>
              <a:t>Interworking</a:t>
            </a:r>
            <a:br>
              <a:rPr kumimoji="1" lang="de-DE" sz="1800" b="1" i="0" u="none" strike="noStrike" cap="none" normalizeH="0" baseline="0" dirty="0" smtClean="0">
                <a:ln>
                  <a:noFill/>
                </a:ln>
                <a:solidFill>
                  <a:srgbClr val="FF0000"/>
                </a:solidFill>
                <a:effectLst/>
                <a:latin typeface="Arial" charset="0"/>
                <a:ea typeface="HGP創英角ｺﾞｼｯｸUB" pitchFamily="50" charset="-128"/>
              </a:rPr>
            </a:br>
            <a:r>
              <a:rPr kumimoji="1" lang="de-DE" sz="1800" b="1" i="0" u="none" strike="noStrike" cap="none" normalizeH="0" baseline="0" dirty="0" smtClean="0">
                <a:ln>
                  <a:noFill/>
                </a:ln>
                <a:solidFill>
                  <a:srgbClr val="FF0000"/>
                </a:solidFill>
                <a:effectLst/>
                <a:latin typeface="Arial" charset="0"/>
                <a:ea typeface="HGP創英角ｺﾞｼｯｸUB" pitchFamily="50" charset="-128"/>
              </a:rPr>
              <a:t>Proxy </a:t>
            </a:r>
            <a:r>
              <a:rPr kumimoji="1" lang="de-DE" sz="1800" i="1" u="none" strike="noStrike" cap="none" normalizeH="0" baseline="0" dirty="0" smtClean="0">
                <a:ln>
                  <a:noFill/>
                </a:ln>
                <a:solidFill>
                  <a:srgbClr val="FF0000"/>
                </a:solidFill>
                <a:effectLst/>
                <a:latin typeface="Arial" charset="0"/>
                <a:ea typeface="HGP創英角ｺﾞｼｯｸUB" pitchFamily="50" charset="-128"/>
              </a:rPr>
              <a:t>[Application]</a:t>
            </a:r>
            <a:r>
              <a:rPr kumimoji="1" lang="de-DE" sz="1800" b="1" i="0" u="none" strike="noStrike" cap="none" normalizeH="0" baseline="0" dirty="0" smtClean="0">
                <a:ln>
                  <a:noFill/>
                </a:ln>
                <a:solidFill>
                  <a:srgbClr val="FF0000"/>
                </a:solidFill>
                <a:effectLst/>
                <a:latin typeface="Arial" charset="0"/>
                <a:ea typeface="HGP創英角ｺﾞｼｯｸUB" pitchFamily="50" charset="-128"/>
              </a:rPr>
              <a:t/>
            </a:r>
            <a:br>
              <a:rPr kumimoji="1" lang="de-DE" sz="1800" b="1" i="0" u="none" strike="noStrike" cap="none" normalizeH="0" baseline="0" dirty="0" smtClean="0">
                <a:ln>
                  <a:noFill/>
                </a:ln>
                <a:solidFill>
                  <a:srgbClr val="FF0000"/>
                </a:solidFill>
                <a:effectLst/>
                <a:latin typeface="Arial" charset="0"/>
                <a:ea typeface="HGP創英角ｺﾞｼｯｸUB" pitchFamily="50" charset="-128"/>
              </a:rPr>
            </a:br>
            <a:r>
              <a:rPr kumimoji="1" lang="de-DE" sz="1800" b="1" i="0" u="none" strike="noStrike" cap="none" normalizeH="0" baseline="0" dirty="0" smtClean="0">
                <a:ln>
                  <a:noFill/>
                </a:ln>
                <a:solidFill>
                  <a:srgbClr val="FF0000"/>
                </a:solidFill>
                <a:effectLst/>
                <a:latin typeface="Arial" charset="0"/>
                <a:ea typeface="HGP創英角ｺﾞｼｯｸUB" pitchFamily="50" charset="-128"/>
              </a:rPr>
              <a:t>Entity</a:t>
            </a:r>
          </a:p>
        </p:txBody>
      </p:sp>
      <p:cxnSp>
        <p:nvCxnSpPr>
          <p:cNvPr id="12" name="Straight Arrow Connector 11"/>
          <p:cNvCxnSpPr>
            <a:stCxn id="46" idx="2"/>
            <a:endCxn id="45" idx="0"/>
          </p:cNvCxnSpPr>
          <p:nvPr/>
        </p:nvCxnSpPr>
        <p:spPr bwMode="auto">
          <a:xfrm>
            <a:off x="4827956" y="2362200"/>
            <a:ext cx="12400" cy="914400"/>
          </a:xfrm>
          <a:prstGeom prst="straightConnector1">
            <a:avLst/>
          </a:prstGeom>
          <a:solidFill>
            <a:schemeClr val="bg1"/>
          </a:solidFill>
          <a:ln w="38100" cap="flat" cmpd="sng" algn="ctr">
            <a:solidFill>
              <a:srgbClr val="00B4A0"/>
            </a:solidFill>
            <a:prstDash val="solid"/>
            <a:round/>
            <a:headEnd type="none" w="med" len="med"/>
            <a:tailEnd type="arrow"/>
          </a:ln>
          <a:effectLst/>
        </p:spPr>
      </p:cxnSp>
      <p:cxnSp>
        <p:nvCxnSpPr>
          <p:cNvPr id="15" name="Straight Arrow Connector 14"/>
          <p:cNvCxnSpPr>
            <a:stCxn id="45" idx="2"/>
            <a:endCxn id="56" idx="0"/>
          </p:cNvCxnSpPr>
          <p:nvPr/>
        </p:nvCxnSpPr>
        <p:spPr bwMode="auto">
          <a:xfrm>
            <a:off x="4840356" y="3810000"/>
            <a:ext cx="1141344" cy="838200"/>
          </a:xfrm>
          <a:prstGeom prst="straightConnector1">
            <a:avLst/>
          </a:prstGeom>
          <a:solidFill>
            <a:schemeClr val="bg1"/>
          </a:solidFill>
          <a:ln w="38100" cap="flat" cmpd="sng" algn="ctr">
            <a:solidFill>
              <a:srgbClr val="00B4A0"/>
            </a:solidFill>
            <a:prstDash val="solid"/>
            <a:round/>
            <a:headEnd type="none" w="med" len="med"/>
            <a:tailEnd type="arrow"/>
          </a:ln>
          <a:effectLst/>
        </p:spPr>
      </p:cxnSp>
      <p:sp>
        <p:nvSpPr>
          <p:cNvPr id="51" name="TextBox 50"/>
          <p:cNvSpPr txBox="1"/>
          <p:nvPr/>
        </p:nvSpPr>
        <p:spPr>
          <a:xfrm>
            <a:off x="3886200" y="2664023"/>
            <a:ext cx="1905000" cy="307777"/>
          </a:xfrm>
          <a:prstGeom prst="rect">
            <a:avLst/>
          </a:prstGeom>
          <a:noFill/>
        </p:spPr>
        <p:txBody>
          <a:bodyPr wrap="square" rtlCol="0">
            <a:spAutoFit/>
          </a:bodyPr>
          <a:lstStyle/>
          <a:p>
            <a:pPr algn="ctr"/>
            <a:r>
              <a:rPr lang="de-DE" sz="1400" b="1" dirty="0" smtClean="0"/>
              <a:t>Interworks with  1..</a:t>
            </a:r>
            <a:r>
              <a:rPr lang="de-DE" sz="1400" b="1" dirty="0" smtClean="0"/>
              <a:t>n</a:t>
            </a:r>
            <a:endParaRPr lang="de-DE" sz="1400" b="1" dirty="0"/>
          </a:p>
        </p:txBody>
      </p:sp>
      <p:sp>
        <p:nvSpPr>
          <p:cNvPr id="52" name="TextBox 51"/>
          <p:cNvSpPr txBox="1"/>
          <p:nvPr/>
        </p:nvSpPr>
        <p:spPr>
          <a:xfrm>
            <a:off x="4572000" y="4111823"/>
            <a:ext cx="1752600" cy="307777"/>
          </a:xfrm>
          <a:prstGeom prst="rect">
            <a:avLst/>
          </a:prstGeom>
          <a:noFill/>
        </p:spPr>
        <p:txBody>
          <a:bodyPr wrap="square" rtlCol="0">
            <a:spAutoFit/>
          </a:bodyPr>
          <a:lstStyle/>
          <a:p>
            <a:pPr algn="ctr"/>
            <a:r>
              <a:rPr lang="de-DE" sz="1400" b="1" dirty="0" smtClean="0"/>
              <a:t>Serves   0 ...k</a:t>
            </a:r>
            <a:endParaRPr lang="de-DE" sz="1400" b="1" dirty="0"/>
          </a:p>
        </p:txBody>
      </p:sp>
      <p:cxnSp>
        <p:nvCxnSpPr>
          <p:cNvPr id="64" name="Straight Arrow Connector 63"/>
          <p:cNvCxnSpPr>
            <a:stCxn id="45" idx="2"/>
            <a:endCxn id="66" idx="0"/>
          </p:cNvCxnSpPr>
          <p:nvPr/>
        </p:nvCxnSpPr>
        <p:spPr bwMode="auto">
          <a:xfrm flipH="1">
            <a:off x="3086100" y="3810000"/>
            <a:ext cx="1754256" cy="685800"/>
          </a:xfrm>
          <a:prstGeom prst="straightConnector1">
            <a:avLst/>
          </a:prstGeom>
          <a:solidFill>
            <a:schemeClr val="bg1"/>
          </a:solidFill>
          <a:ln w="38100" cap="flat" cmpd="sng" algn="ctr">
            <a:solidFill>
              <a:srgbClr val="00B4A0"/>
            </a:solidFill>
            <a:prstDash val="solid"/>
            <a:round/>
            <a:headEnd type="none" w="med" len="med"/>
            <a:tailEnd type="arrow"/>
          </a:ln>
          <a:effectLst/>
        </p:spPr>
      </p:cxnSp>
      <p:sp>
        <p:nvSpPr>
          <p:cNvPr id="65" name="TextBox 64"/>
          <p:cNvSpPr txBox="1"/>
          <p:nvPr/>
        </p:nvSpPr>
        <p:spPr>
          <a:xfrm>
            <a:off x="2362200" y="4038600"/>
            <a:ext cx="1752600" cy="307777"/>
          </a:xfrm>
          <a:prstGeom prst="rect">
            <a:avLst/>
          </a:prstGeom>
          <a:noFill/>
        </p:spPr>
        <p:txBody>
          <a:bodyPr wrap="square" rtlCol="0">
            <a:spAutoFit/>
          </a:bodyPr>
          <a:lstStyle/>
          <a:p>
            <a:pPr algn="ctr"/>
            <a:r>
              <a:rPr lang="de-DE" sz="1400" b="1" dirty="0" smtClean="0"/>
              <a:t>Serves   0 .. x</a:t>
            </a:r>
            <a:endParaRPr lang="de-DE" sz="1400" b="1" dirty="0"/>
          </a:p>
        </p:txBody>
      </p:sp>
      <p:sp>
        <p:nvSpPr>
          <p:cNvPr id="66" name="Rounded Rectangle 65"/>
          <p:cNvSpPr/>
          <p:nvPr/>
        </p:nvSpPr>
        <p:spPr bwMode="auto">
          <a:xfrm>
            <a:off x="2362200" y="4495800"/>
            <a:ext cx="1447800" cy="533400"/>
          </a:xfrm>
          <a:prstGeom prst="roundRect">
            <a:avLst/>
          </a:prstGeom>
          <a:solidFill>
            <a:schemeClr val="bg1"/>
          </a:solidFill>
          <a:ln w="38100" cap="flat" cmpd="sng" algn="ctr">
            <a:solidFill>
              <a:srgbClr val="00B4A0"/>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de-DE" sz="1800" b="1" i="0" u="none" strike="noStrike" cap="none" normalizeH="0" baseline="0" dirty="0" smtClean="0">
                <a:ln>
                  <a:noFill/>
                </a:ln>
                <a:effectLst/>
                <a:latin typeface="Arial" charset="0"/>
                <a:ea typeface="HGP創英角ｺﾞｼｯｸUB" pitchFamily="50" charset="-128"/>
              </a:rPr>
              <a:t>Network</a:t>
            </a:r>
            <a:br>
              <a:rPr kumimoji="1" lang="de-DE" sz="1800" b="1" i="0" u="none" strike="noStrike" cap="none" normalizeH="0" baseline="0" dirty="0" smtClean="0">
                <a:ln>
                  <a:noFill/>
                </a:ln>
                <a:effectLst/>
                <a:latin typeface="Arial" charset="0"/>
                <a:ea typeface="HGP創英角ｺﾞｼｯｸUB" pitchFamily="50" charset="-128"/>
              </a:rPr>
            </a:br>
            <a:r>
              <a:rPr kumimoji="1" lang="de-DE" sz="1800" b="1" i="0" u="none" strike="noStrike" cap="none" normalizeH="0" baseline="0" dirty="0" smtClean="0">
                <a:ln>
                  <a:noFill/>
                </a:ln>
                <a:effectLst/>
                <a:latin typeface="Arial" charset="0"/>
                <a:ea typeface="HGP創英角ｺﾞｼｯｸUB" pitchFamily="50" charset="-128"/>
              </a:rPr>
              <a:t>Bus</a:t>
            </a:r>
          </a:p>
        </p:txBody>
      </p:sp>
      <p:cxnSp>
        <p:nvCxnSpPr>
          <p:cNvPr id="68" name="Straight Arrow Connector 67"/>
          <p:cNvCxnSpPr>
            <a:stCxn id="66" idx="2"/>
            <a:endCxn id="71" idx="0"/>
          </p:cNvCxnSpPr>
          <p:nvPr/>
        </p:nvCxnSpPr>
        <p:spPr bwMode="auto">
          <a:xfrm flipH="1">
            <a:off x="3072384" y="5029200"/>
            <a:ext cx="13716" cy="609600"/>
          </a:xfrm>
          <a:prstGeom prst="straightConnector1">
            <a:avLst/>
          </a:prstGeom>
          <a:solidFill>
            <a:schemeClr val="bg1"/>
          </a:solidFill>
          <a:ln w="38100" cap="flat" cmpd="sng" algn="ctr">
            <a:solidFill>
              <a:srgbClr val="00B4A0"/>
            </a:solidFill>
            <a:prstDash val="solid"/>
            <a:round/>
            <a:headEnd type="none" w="med" len="med"/>
            <a:tailEnd type="arrow"/>
          </a:ln>
          <a:effectLst/>
        </p:spPr>
      </p:cxnSp>
      <p:sp>
        <p:nvSpPr>
          <p:cNvPr id="69" name="TextBox 68"/>
          <p:cNvSpPr txBox="1"/>
          <p:nvPr/>
        </p:nvSpPr>
        <p:spPr>
          <a:xfrm>
            <a:off x="2057400" y="5181600"/>
            <a:ext cx="1371600" cy="307777"/>
          </a:xfrm>
          <a:prstGeom prst="rect">
            <a:avLst/>
          </a:prstGeom>
          <a:noFill/>
        </p:spPr>
        <p:txBody>
          <a:bodyPr wrap="square" rtlCol="0">
            <a:spAutoFit/>
          </a:bodyPr>
          <a:lstStyle/>
          <a:p>
            <a:pPr algn="ctr"/>
            <a:r>
              <a:rPr lang="de-DE" sz="1400" b="1" dirty="0" smtClean="0"/>
              <a:t>offers</a:t>
            </a:r>
            <a:endParaRPr lang="de-DE" sz="1400" b="1" dirty="0"/>
          </a:p>
        </p:txBody>
      </p:sp>
      <p:sp>
        <p:nvSpPr>
          <p:cNvPr id="71" name="Rounded Rectangle 70"/>
          <p:cNvSpPr/>
          <p:nvPr/>
        </p:nvSpPr>
        <p:spPr bwMode="auto">
          <a:xfrm>
            <a:off x="2334768" y="5638800"/>
            <a:ext cx="1475232" cy="457200"/>
          </a:xfrm>
          <a:prstGeom prst="roundRect">
            <a:avLst/>
          </a:prstGeom>
          <a:solidFill>
            <a:schemeClr val="bg1"/>
          </a:solidFill>
          <a:ln w="38100" cap="flat" cmpd="sng" algn="ctr">
            <a:solidFill>
              <a:srgbClr val="00B4A0"/>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de-DE" sz="1800" b="1" i="0" u="none" strike="noStrike" cap="none" normalizeH="0" baseline="0" dirty="0" smtClean="0">
                <a:ln>
                  <a:noFill/>
                </a:ln>
                <a:effectLst/>
                <a:latin typeface="Arial" charset="0"/>
                <a:ea typeface="HGP創英角ｺﾞｼｯｸUB" pitchFamily="50" charset="-128"/>
              </a:rPr>
              <a:t>Bus Service</a:t>
            </a:r>
          </a:p>
        </p:txBody>
      </p:sp>
      <p:sp>
        <p:nvSpPr>
          <p:cNvPr id="3" name="Rounded Rectangular Callout 2"/>
          <p:cNvSpPr/>
          <p:nvPr/>
        </p:nvSpPr>
        <p:spPr bwMode="auto">
          <a:xfrm>
            <a:off x="855133" y="2587823"/>
            <a:ext cx="1219200" cy="688777"/>
          </a:xfrm>
          <a:prstGeom prst="wedgeRoundRectCallout">
            <a:avLst>
              <a:gd name="adj1" fmla="val 116499"/>
              <a:gd name="adj2" fmla="val 229676"/>
              <a:gd name="adj3" fmla="val 16667"/>
            </a:avLst>
          </a:prstGeom>
          <a:solidFill>
            <a:schemeClr val="bg1"/>
          </a:solidFill>
          <a:ln w="12700" cap="flat" cmpd="sng" algn="ctr">
            <a:solidFill>
              <a:srgbClr val="FF0000"/>
            </a:solidFill>
            <a:prstDash val="solid"/>
            <a:round/>
            <a:headEnd type="none" w="med" len="med"/>
            <a:tailEnd type="none" w="med" len="med"/>
          </a:ln>
          <a:effectLst/>
        </p:spPr>
        <p:txBody>
          <a:bodyPr vert="horz" wrap="none" lIns="72000" tIns="0" rIns="0" bIns="0" numCol="1" rtlCol="0" anchor="ctr"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r>
              <a:rPr kumimoji="1" lang="de-DE" sz="1100" i="1" u="none" strike="noStrike" cap="none" normalizeH="0" baseline="0" dirty="0" smtClean="0">
                <a:ln>
                  <a:noFill/>
                </a:ln>
                <a:solidFill>
                  <a:srgbClr val="FF0000"/>
                </a:solidFill>
                <a:effectLst/>
                <a:latin typeface="Arial" charset="0"/>
                <a:ea typeface="HGP創英角ｺﾞｼｯｸUB" pitchFamily="50" charset="-128"/>
              </a:rPr>
              <a:t>a </a:t>
            </a:r>
            <a:r>
              <a:rPr kumimoji="1" lang="de-DE" sz="1100" b="1" i="1" u="none" strike="noStrike" cap="none" normalizeH="0" baseline="0" dirty="0" smtClean="0">
                <a:ln>
                  <a:noFill/>
                </a:ln>
                <a:solidFill>
                  <a:srgbClr val="FF0000"/>
                </a:solidFill>
                <a:effectLst/>
                <a:latin typeface="Arial" charset="0"/>
                <a:ea typeface="HGP創英角ｺﾞｼｯｸUB" pitchFamily="50" charset="-128"/>
              </a:rPr>
              <a:t>Network Bus </a:t>
            </a:r>
            <a:r>
              <a:rPr kumimoji="1" lang="de-DE" sz="1100" i="1" u="none" strike="noStrike" cap="none" normalizeH="0" baseline="0" dirty="0" smtClean="0">
                <a:ln>
                  <a:noFill/>
                </a:ln>
                <a:solidFill>
                  <a:srgbClr val="FF0000"/>
                </a:solidFill>
                <a:effectLst/>
                <a:latin typeface="Arial" charset="0"/>
                <a:ea typeface="HGP創英角ｺﾞｼｯｸUB" pitchFamily="50" charset="-128"/>
              </a:rPr>
              <a:t/>
            </a:r>
            <a:br>
              <a:rPr kumimoji="1" lang="de-DE" sz="1100" i="1" u="none" strike="noStrike" cap="none" normalizeH="0" baseline="0" dirty="0" smtClean="0">
                <a:ln>
                  <a:noFill/>
                </a:ln>
                <a:solidFill>
                  <a:srgbClr val="FF0000"/>
                </a:solidFill>
                <a:effectLst/>
                <a:latin typeface="Arial" charset="0"/>
                <a:ea typeface="HGP創英角ｺﾞｼｯｸUB" pitchFamily="50" charset="-128"/>
              </a:rPr>
            </a:br>
            <a:r>
              <a:rPr kumimoji="1" lang="de-DE" sz="1100" i="1" u="none" strike="noStrike" cap="none" normalizeH="0" baseline="0" dirty="0" smtClean="0">
                <a:ln>
                  <a:noFill/>
                </a:ln>
                <a:solidFill>
                  <a:srgbClr val="FF0000"/>
                </a:solidFill>
                <a:effectLst/>
                <a:latin typeface="Arial" charset="0"/>
                <a:ea typeface="HGP創英角ｺﾞｼｯｸUB" pitchFamily="50" charset="-128"/>
              </a:rPr>
              <a:t>is a special (non-</a:t>
            </a:r>
            <a:br>
              <a:rPr kumimoji="1" lang="de-DE" sz="1100" i="1" u="none" strike="noStrike" cap="none" normalizeH="0" baseline="0" dirty="0" smtClean="0">
                <a:ln>
                  <a:noFill/>
                </a:ln>
                <a:solidFill>
                  <a:srgbClr val="FF0000"/>
                </a:solidFill>
                <a:effectLst/>
                <a:latin typeface="Arial" charset="0"/>
                <a:ea typeface="HGP創英角ｺﾞｼｯｸUB" pitchFamily="50" charset="-128"/>
              </a:rPr>
            </a:br>
            <a:r>
              <a:rPr kumimoji="1" lang="de-DE" sz="1100" i="1" u="none" strike="noStrike" cap="none" normalizeH="0" baseline="0" dirty="0" smtClean="0">
                <a:ln>
                  <a:noFill/>
                </a:ln>
                <a:solidFill>
                  <a:srgbClr val="FF0000"/>
                </a:solidFill>
                <a:effectLst/>
                <a:latin typeface="Arial" charset="0"/>
                <a:ea typeface="HGP創英角ｺﾞｼｯｸUB" pitchFamily="50" charset="-128"/>
              </a:rPr>
              <a:t>physical)</a:t>
            </a:r>
            <a:r>
              <a:rPr kumimoji="1" lang="de-DE" sz="1100" i="1" u="none" strike="noStrike" cap="none" normalizeH="0" dirty="0" smtClean="0">
                <a:ln>
                  <a:noFill/>
                </a:ln>
                <a:solidFill>
                  <a:srgbClr val="FF0000"/>
                </a:solidFill>
                <a:effectLst/>
                <a:latin typeface="Arial" charset="0"/>
                <a:ea typeface="HGP創英角ｺﾞｼｯｸUB" pitchFamily="50" charset="-128"/>
              </a:rPr>
              <a:t> device</a:t>
            </a:r>
            <a:endParaRPr kumimoji="1" lang="de-DE" sz="1800" i="1" u="none" strike="noStrike" cap="none" normalizeH="0" baseline="0" dirty="0" smtClean="0">
              <a:ln>
                <a:noFill/>
              </a:ln>
              <a:solidFill>
                <a:srgbClr val="FF0000"/>
              </a:solidFill>
              <a:effectLst/>
              <a:latin typeface="Arial" charset="0"/>
              <a:ea typeface="HGP創英角ｺﾞｼｯｸUB" pitchFamily="50" charset="-128"/>
            </a:endParaRPr>
          </a:p>
        </p:txBody>
      </p:sp>
      <p:sp>
        <p:nvSpPr>
          <p:cNvPr id="27" name="Rounded Rectangular Callout 26"/>
          <p:cNvSpPr/>
          <p:nvPr/>
        </p:nvSpPr>
        <p:spPr bwMode="auto">
          <a:xfrm>
            <a:off x="956733" y="1295400"/>
            <a:ext cx="1219200" cy="990600"/>
          </a:xfrm>
          <a:prstGeom prst="wedgeRoundRectCallout">
            <a:avLst>
              <a:gd name="adj1" fmla="val 174139"/>
              <a:gd name="adj2" fmla="val 26852"/>
              <a:gd name="adj3" fmla="val 16667"/>
            </a:avLst>
          </a:prstGeom>
          <a:solidFill>
            <a:schemeClr val="bg1"/>
          </a:solidFill>
          <a:ln w="12700" cap="flat" cmpd="sng" algn="ctr">
            <a:solidFill>
              <a:srgbClr val="FF0000"/>
            </a:solidFill>
            <a:prstDash val="solid"/>
            <a:round/>
            <a:headEnd type="none" w="med" len="med"/>
            <a:tailEnd type="none" w="med" len="med"/>
          </a:ln>
          <a:effectLst/>
        </p:spPr>
        <p:txBody>
          <a:bodyPr vert="horz" wrap="none" lIns="72000" tIns="0" rIns="0" bIns="0" numCol="1" rtlCol="0" anchor="ctr"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r>
              <a:rPr kumimoji="1" lang="de-DE" sz="1100" i="1" u="none" strike="noStrike" cap="none" normalizeH="0" baseline="0" dirty="0" smtClean="0">
                <a:ln>
                  <a:noFill/>
                </a:ln>
                <a:solidFill>
                  <a:srgbClr val="FF0000"/>
                </a:solidFill>
                <a:effectLst/>
                <a:latin typeface="Arial" charset="0"/>
                <a:ea typeface="HGP創英角ｺﾞｼｯｸUB" pitchFamily="50" charset="-128"/>
              </a:rPr>
              <a:t>For</a:t>
            </a:r>
            <a:r>
              <a:rPr kumimoji="1" lang="de-DE" sz="1100" i="1" u="none" strike="noStrike" cap="none" normalizeH="0" dirty="0" smtClean="0">
                <a:ln>
                  <a:noFill/>
                </a:ln>
                <a:solidFill>
                  <a:srgbClr val="FF0000"/>
                </a:solidFill>
                <a:effectLst/>
                <a:latin typeface="Arial" charset="0"/>
                <a:ea typeface="HGP創英角ｺﾞｼｯｸUB" pitchFamily="50" charset="-128"/>
              </a:rPr>
              <a:t> interworking</a:t>
            </a:r>
            <a:br>
              <a:rPr kumimoji="1" lang="de-DE" sz="1100" i="1" u="none" strike="noStrike" cap="none" normalizeH="0" dirty="0" smtClean="0">
                <a:ln>
                  <a:noFill/>
                </a:ln>
                <a:solidFill>
                  <a:srgbClr val="FF0000"/>
                </a:solidFill>
                <a:effectLst/>
                <a:latin typeface="Arial" charset="0"/>
                <a:ea typeface="HGP創英角ｺﾞｼｯｸUB" pitchFamily="50" charset="-128"/>
              </a:rPr>
            </a:br>
            <a:r>
              <a:rPr kumimoji="1" lang="de-DE" sz="1100" i="1" u="none" strike="noStrike" cap="none" normalizeH="0" dirty="0" smtClean="0">
                <a:ln>
                  <a:noFill/>
                </a:ln>
                <a:solidFill>
                  <a:srgbClr val="FF0000"/>
                </a:solidFill>
                <a:effectLst/>
                <a:latin typeface="Arial" charset="0"/>
                <a:ea typeface="HGP創英角ｺﾞｼｯｸUB" pitchFamily="50" charset="-128"/>
              </a:rPr>
              <a:t>purposes </a:t>
            </a:r>
            <a:r>
              <a:rPr kumimoji="1" lang="de-DE" sz="1100" i="1" u="none" strike="noStrike" cap="none" normalizeH="0" baseline="0" dirty="0" smtClean="0">
                <a:ln>
                  <a:noFill/>
                </a:ln>
                <a:solidFill>
                  <a:srgbClr val="FF0000"/>
                </a:solidFill>
                <a:effectLst/>
                <a:latin typeface="Arial" charset="0"/>
                <a:ea typeface="HGP創英角ｺﾞｼｯｸUB" pitchFamily="50" charset="-128"/>
              </a:rPr>
              <a:t>an </a:t>
            </a:r>
            <a:br>
              <a:rPr kumimoji="1" lang="de-DE" sz="1100" i="1" u="none" strike="noStrike" cap="none" normalizeH="0" baseline="0" dirty="0" smtClean="0">
                <a:ln>
                  <a:noFill/>
                </a:ln>
                <a:solidFill>
                  <a:srgbClr val="FF0000"/>
                </a:solidFill>
                <a:effectLst/>
                <a:latin typeface="Arial" charset="0"/>
                <a:ea typeface="HGP創英角ｺﾞｼｯｸUB" pitchFamily="50" charset="-128"/>
              </a:rPr>
            </a:br>
            <a:r>
              <a:rPr kumimoji="1" lang="de-DE" sz="1100" b="1" i="1" u="none" strike="noStrike" cap="none" normalizeH="0" baseline="0" dirty="0" smtClean="0">
                <a:ln>
                  <a:noFill/>
                </a:ln>
                <a:solidFill>
                  <a:srgbClr val="FF0000"/>
                </a:solidFill>
                <a:effectLst/>
                <a:latin typeface="Arial" charset="0"/>
                <a:ea typeface="HGP創英角ｺﾞｼｯｸUB" pitchFamily="50" charset="-128"/>
              </a:rPr>
              <a:t>IPE does not</a:t>
            </a:r>
            <a:br>
              <a:rPr kumimoji="1" lang="de-DE" sz="1100" b="1" i="1" u="none" strike="noStrike" cap="none" normalizeH="0" baseline="0" dirty="0" smtClean="0">
                <a:ln>
                  <a:noFill/>
                </a:ln>
                <a:solidFill>
                  <a:srgbClr val="FF0000"/>
                </a:solidFill>
                <a:effectLst/>
                <a:latin typeface="Arial" charset="0"/>
                <a:ea typeface="HGP創英角ｺﾞｼｯｸUB" pitchFamily="50" charset="-128"/>
              </a:rPr>
            </a:br>
            <a:r>
              <a:rPr kumimoji="1" lang="de-DE" sz="1100" b="1" i="1" u="none" strike="noStrike" cap="none" normalizeH="0" baseline="0" dirty="0" smtClean="0">
                <a:ln>
                  <a:noFill/>
                </a:ln>
                <a:solidFill>
                  <a:srgbClr val="FF0000"/>
                </a:solidFill>
                <a:effectLst/>
                <a:latin typeface="Arial" charset="0"/>
                <a:ea typeface="HGP創英角ｺﾞｼｯｸUB" pitchFamily="50" charset="-128"/>
              </a:rPr>
              <a:t>need</a:t>
            </a:r>
            <a:r>
              <a:rPr kumimoji="1" lang="de-DE" sz="1100" b="1" i="1" u="none" strike="noStrike" cap="none" normalizeH="0" dirty="0" smtClean="0">
                <a:ln>
                  <a:noFill/>
                </a:ln>
                <a:solidFill>
                  <a:srgbClr val="FF0000"/>
                </a:solidFill>
                <a:effectLst/>
                <a:latin typeface="Arial" charset="0"/>
                <a:ea typeface="HGP創英角ｺﾞｼｯｸUB" pitchFamily="50" charset="-128"/>
              </a:rPr>
              <a:t> to be part</a:t>
            </a:r>
            <a:br>
              <a:rPr kumimoji="1" lang="de-DE" sz="1100" b="1" i="1" u="none" strike="noStrike" cap="none" normalizeH="0" dirty="0" smtClean="0">
                <a:ln>
                  <a:noFill/>
                </a:ln>
                <a:solidFill>
                  <a:srgbClr val="FF0000"/>
                </a:solidFill>
                <a:effectLst/>
                <a:latin typeface="Arial" charset="0"/>
                <a:ea typeface="HGP創英角ｺﾞｼｯｸUB" pitchFamily="50" charset="-128"/>
              </a:rPr>
            </a:br>
            <a:r>
              <a:rPr kumimoji="1" lang="de-DE" sz="1100" i="1" u="none" strike="noStrike" cap="none" normalizeH="0" dirty="0" smtClean="0">
                <a:ln>
                  <a:noFill/>
                </a:ln>
                <a:solidFill>
                  <a:srgbClr val="FF0000"/>
                </a:solidFill>
                <a:effectLst/>
                <a:latin typeface="Arial" charset="0"/>
                <a:ea typeface="HGP創英角ｺﾞｼｯｸUB" pitchFamily="50" charset="-128"/>
              </a:rPr>
              <a:t>of the ontology</a:t>
            </a:r>
            <a:endParaRPr kumimoji="1" lang="de-DE" sz="1800" i="1" u="none" strike="noStrike" cap="none" normalizeH="0" baseline="0" dirty="0" smtClean="0">
              <a:ln>
                <a:noFill/>
              </a:ln>
              <a:solidFill>
                <a:srgbClr val="FF0000"/>
              </a:solidFill>
              <a:effectLst/>
              <a:latin typeface="Arial" charset="0"/>
              <a:ea typeface="HGP創英角ｺﾞｼｯｸUB" pitchFamily="50" charset="-128"/>
            </a:endParaRPr>
          </a:p>
        </p:txBody>
      </p:sp>
    </p:spTree>
    <p:extLst>
      <p:ext uri="{BB962C8B-B14F-4D97-AF65-F5344CB8AC3E}">
        <p14:creationId xmlns:p14="http://schemas.microsoft.com/office/powerpoint/2010/main" val="27343156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MasterSp="0">
  <p:cSld>
    <p:bg bwMode="gray">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71734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15888"/>
            <a:ext cx="8991600" cy="539750"/>
          </a:xfrm>
        </p:spPr>
        <p:txBody>
          <a:bodyPr/>
          <a:lstStyle/>
          <a:p>
            <a:r>
              <a:rPr lang="en-US" dirty="0" smtClean="0"/>
              <a:t>Interworking </a:t>
            </a:r>
            <a:r>
              <a:rPr lang="en-US" dirty="0" smtClean="0"/>
              <a:t>oneM2M and devices in Area Network</a:t>
            </a:r>
            <a:endParaRPr lang="en-US" dirty="0"/>
          </a:p>
        </p:txBody>
      </p:sp>
      <p:grpSp>
        <p:nvGrpSpPr>
          <p:cNvPr id="7" name="Group 6"/>
          <p:cNvGrpSpPr/>
          <p:nvPr/>
        </p:nvGrpSpPr>
        <p:grpSpPr>
          <a:xfrm>
            <a:off x="381000" y="990600"/>
            <a:ext cx="8534400" cy="5181600"/>
            <a:chOff x="381000" y="990600"/>
            <a:chExt cx="8534400" cy="5181600"/>
          </a:xfrm>
        </p:grpSpPr>
        <p:sp>
          <p:nvSpPr>
            <p:cNvPr id="4" name="Rectangle 3"/>
            <p:cNvSpPr/>
            <p:nvPr/>
          </p:nvSpPr>
          <p:spPr bwMode="auto">
            <a:xfrm>
              <a:off x="4648200" y="990600"/>
              <a:ext cx="4267200" cy="5181600"/>
            </a:xfrm>
            <a:prstGeom prst="rect">
              <a:avLst/>
            </a:prstGeom>
            <a:solidFill>
              <a:srgbClr val="FFC000"/>
            </a:solidFill>
            <a:ln w="38100" cap="flat" cmpd="sng" algn="ctr">
              <a:no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en-US" sz="1800" b="1" i="0" u="none" strike="noStrike" cap="none" normalizeH="0" baseline="0" smtClean="0">
                <a:ln>
                  <a:noFill/>
                </a:ln>
                <a:solidFill>
                  <a:schemeClr val="tx1"/>
                </a:solidFill>
                <a:effectLst/>
                <a:latin typeface="Arial" charset="0"/>
                <a:ea typeface="HGP創英角ｺﾞｼｯｸUB" pitchFamily="50" charset="-128"/>
              </a:endParaRPr>
            </a:p>
          </p:txBody>
        </p:sp>
        <p:sp>
          <p:nvSpPr>
            <p:cNvPr id="5" name="Rectangle 4"/>
            <p:cNvSpPr/>
            <p:nvPr/>
          </p:nvSpPr>
          <p:spPr bwMode="auto">
            <a:xfrm>
              <a:off x="381000" y="990600"/>
              <a:ext cx="4267200" cy="5181600"/>
            </a:xfrm>
            <a:prstGeom prst="rect">
              <a:avLst/>
            </a:prstGeom>
            <a:solidFill>
              <a:srgbClr val="9BE5FF"/>
            </a:solidFill>
            <a:ln w="38100" cap="flat" cmpd="sng" algn="ctr">
              <a:no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en-US" sz="1800" b="1" i="0" u="none" strike="noStrike" cap="none" normalizeH="0" baseline="0" smtClean="0">
                <a:ln>
                  <a:noFill/>
                </a:ln>
                <a:solidFill>
                  <a:schemeClr val="tx1"/>
                </a:solidFill>
                <a:effectLst/>
                <a:latin typeface="Arial" charset="0"/>
                <a:ea typeface="HGP創英角ｺﾞｼｯｸUB" pitchFamily="50" charset="-128"/>
              </a:endParaRPr>
            </a:p>
          </p:txBody>
        </p:sp>
      </p:grpSp>
      <p:sp>
        <p:nvSpPr>
          <p:cNvPr id="6" name="TextBox 5"/>
          <p:cNvSpPr txBox="1"/>
          <p:nvPr/>
        </p:nvSpPr>
        <p:spPr>
          <a:xfrm>
            <a:off x="5486400" y="1120914"/>
            <a:ext cx="2819400" cy="707886"/>
          </a:xfrm>
          <a:prstGeom prst="rect">
            <a:avLst/>
          </a:prstGeom>
          <a:noFill/>
        </p:spPr>
        <p:txBody>
          <a:bodyPr wrap="square" rtlCol="0">
            <a:spAutoFit/>
          </a:bodyPr>
          <a:lstStyle/>
          <a:p>
            <a:pPr algn="ctr"/>
            <a:r>
              <a:rPr lang="en-US" sz="2000" b="1" dirty="0" smtClean="0"/>
              <a:t>one</a:t>
            </a:r>
            <a:r>
              <a:rPr lang="en-US" sz="2000" b="1" dirty="0" smtClean="0"/>
              <a:t>M2M compliant Solution</a:t>
            </a:r>
            <a:endParaRPr lang="en-US" b="1" dirty="0"/>
          </a:p>
        </p:txBody>
      </p:sp>
      <p:sp>
        <p:nvSpPr>
          <p:cNvPr id="8" name="TextBox 7"/>
          <p:cNvSpPr txBox="1"/>
          <p:nvPr/>
        </p:nvSpPr>
        <p:spPr>
          <a:xfrm>
            <a:off x="762000" y="1066800"/>
            <a:ext cx="3276600" cy="707886"/>
          </a:xfrm>
          <a:prstGeom prst="rect">
            <a:avLst/>
          </a:prstGeom>
          <a:noFill/>
        </p:spPr>
        <p:txBody>
          <a:bodyPr wrap="square" rtlCol="0">
            <a:spAutoFit/>
          </a:bodyPr>
          <a:lstStyle/>
          <a:p>
            <a:pPr algn="ctr"/>
            <a:r>
              <a:rPr lang="en-US" sz="2000" b="1" dirty="0" smtClean="0"/>
              <a:t>Area Network</a:t>
            </a:r>
            <a:br>
              <a:rPr lang="en-US" sz="2000" b="1" dirty="0" smtClean="0"/>
            </a:br>
            <a:r>
              <a:rPr lang="en-US" sz="2000" dirty="0" smtClean="0"/>
              <a:t>(e.g</a:t>
            </a:r>
            <a:r>
              <a:rPr lang="en-US" sz="2000" dirty="0" smtClean="0"/>
              <a:t>. KNX)</a:t>
            </a:r>
            <a:endParaRPr lang="en-US" dirty="0"/>
          </a:p>
        </p:txBody>
      </p:sp>
      <p:grpSp>
        <p:nvGrpSpPr>
          <p:cNvPr id="17" name="Group 16"/>
          <p:cNvGrpSpPr/>
          <p:nvPr/>
        </p:nvGrpSpPr>
        <p:grpSpPr>
          <a:xfrm>
            <a:off x="2057400" y="2438400"/>
            <a:ext cx="2057400" cy="2209800"/>
            <a:chOff x="1447800" y="2133600"/>
            <a:chExt cx="2057400" cy="2209800"/>
          </a:xfrm>
        </p:grpSpPr>
        <p:sp>
          <p:nvSpPr>
            <p:cNvPr id="9" name="Oval 8"/>
            <p:cNvSpPr/>
            <p:nvPr/>
          </p:nvSpPr>
          <p:spPr bwMode="auto">
            <a:xfrm>
              <a:off x="1447800" y="2133600"/>
              <a:ext cx="381000" cy="228600"/>
            </a:xfrm>
            <a:prstGeom prst="ellipse">
              <a:avLst/>
            </a:prstGeom>
            <a:solidFill>
              <a:schemeClr val="bg1"/>
            </a:solidFill>
            <a:ln w="38100" cap="flat" cmpd="sng" algn="ctr">
              <a:solidFill>
                <a:srgbClr val="00B4A0"/>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en-US" sz="1800" b="1" i="0" u="none" strike="noStrike" cap="none" normalizeH="0" baseline="0" smtClean="0">
                <a:ln>
                  <a:noFill/>
                </a:ln>
                <a:solidFill>
                  <a:schemeClr val="tx1"/>
                </a:solidFill>
                <a:effectLst/>
                <a:latin typeface="Arial" charset="0"/>
                <a:ea typeface="HGP創英角ｺﾞｼｯｸUB" pitchFamily="50" charset="-128"/>
              </a:endParaRPr>
            </a:p>
          </p:txBody>
        </p:sp>
        <p:sp>
          <p:nvSpPr>
            <p:cNvPr id="10" name="Oval 9"/>
            <p:cNvSpPr/>
            <p:nvPr/>
          </p:nvSpPr>
          <p:spPr bwMode="auto">
            <a:xfrm>
              <a:off x="2057400" y="2265947"/>
              <a:ext cx="381000" cy="228600"/>
            </a:xfrm>
            <a:prstGeom prst="ellipse">
              <a:avLst/>
            </a:prstGeom>
            <a:solidFill>
              <a:schemeClr val="bg1"/>
            </a:solidFill>
            <a:ln w="38100" cap="flat" cmpd="sng" algn="ctr">
              <a:solidFill>
                <a:srgbClr val="00B4A0"/>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en-US" sz="1800" b="1" i="0" u="none" strike="noStrike" cap="none" normalizeH="0" baseline="0" smtClean="0">
                <a:ln>
                  <a:noFill/>
                </a:ln>
                <a:solidFill>
                  <a:schemeClr val="tx1"/>
                </a:solidFill>
                <a:effectLst/>
                <a:latin typeface="Arial" charset="0"/>
                <a:ea typeface="HGP創英角ｺﾞｼｯｸUB" pitchFamily="50" charset="-128"/>
              </a:endParaRPr>
            </a:p>
          </p:txBody>
        </p:sp>
        <p:sp>
          <p:nvSpPr>
            <p:cNvPr id="11" name="Oval 10"/>
            <p:cNvSpPr/>
            <p:nvPr/>
          </p:nvSpPr>
          <p:spPr bwMode="auto">
            <a:xfrm>
              <a:off x="1568116" y="2819400"/>
              <a:ext cx="381000" cy="228600"/>
            </a:xfrm>
            <a:prstGeom prst="ellipse">
              <a:avLst/>
            </a:prstGeom>
            <a:solidFill>
              <a:schemeClr val="bg1"/>
            </a:solidFill>
            <a:ln w="38100" cap="flat" cmpd="sng" algn="ctr">
              <a:solidFill>
                <a:srgbClr val="00B4A0"/>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en-US" sz="1800" b="1" i="0" u="none" strike="noStrike" cap="none" normalizeH="0" baseline="0" smtClean="0">
                <a:ln>
                  <a:noFill/>
                </a:ln>
                <a:solidFill>
                  <a:schemeClr val="tx1"/>
                </a:solidFill>
                <a:effectLst/>
                <a:latin typeface="Arial" charset="0"/>
                <a:ea typeface="HGP創英角ｺﾞｼｯｸUB" pitchFamily="50" charset="-128"/>
              </a:endParaRPr>
            </a:p>
          </p:txBody>
        </p:sp>
        <p:sp>
          <p:nvSpPr>
            <p:cNvPr id="12" name="Oval 11"/>
            <p:cNvSpPr/>
            <p:nvPr/>
          </p:nvSpPr>
          <p:spPr bwMode="auto">
            <a:xfrm>
              <a:off x="3124200" y="2867526"/>
              <a:ext cx="381000" cy="228600"/>
            </a:xfrm>
            <a:prstGeom prst="ellipse">
              <a:avLst/>
            </a:prstGeom>
            <a:solidFill>
              <a:schemeClr val="bg1"/>
            </a:solidFill>
            <a:ln w="38100" cap="flat" cmpd="sng" algn="ctr">
              <a:solidFill>
                <a:srgbClr val="00B4A0"/>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en-US" sz="1800" b="1" i="0" u="none" strike="noStrike" cap="none" normalizeH="0" baseline="0" smtClean="0">
                <a:ln>
                  <a:noFill/>
                </a:ln>
                <a:solidFill>
                  <a:schemeClr val="tx1"/>
                </a:solidFill>
                <a:effectLst/>
                <a:latin typeface="Arial" charset="0"/>
                <a:ea typeface="HGP創英角ｺﾞｼｯｸUB" pitchFamily="50" charset="-128"/>
              </a:endParaRPr>
            </a:p>
          </p:txBody>
        </p:sp>
        <p:sp>
          <p:nvSpPr>
            <p:cNvPr id="13" name="Oval 12"/>
            <p:cNvSpPr/>
            <p:nvPr/>
          </p:nvSpPr>
          <p:spPr bwMode="auto">
            <a:xfrm>
              <a:off x="2580774" y="4114800"/>
              <a:ext cx="381000" cy="228600"/>
            </a:xfrm>
            <a:prstGeom prst="ellipse">
              <a:avLst/>
            </a:prstGeom>
            <a:solidFill>
              <a:schemeClr val="bg1"/>
            </a:solidFill>
            <a:ln w="38100" cap="flat" cmpd="sng" algn="ctr">
              <a:solidFill>
                <a:srgbClr val="00B4A0"/>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en-US" sz="1800" b="1" i="0" u="none" strike="noStrike" cap="none" normalizeH="0" baseline="0" smtClean="0">
                <a:ln>
                  <a:noFill/>
                </a:ln>
                <a:solidFill>
                  <a:schemeClr val="tx1"/>
                </a:solidFill>
                <a:effectLst/>
                <a:latin typeface="Arial" charset="0"/>
                <a:ea typeface="HGP創英角ｺﾞｼｯｸUB" pitchFamily="50" charset="-128"/>
              </a:endParaRPr>
            </a:p>
          </p:txBody>
        </p:sp>
        <p:sp>
          <p:nvSpPr>
            <p:cNvPr id="14" name="Oval 13"/>
            <p:cNvSpPr/>
            <p:nvPr/>
          </p:nvSpPr>
          <p:spPr bwMode="auto">
            <a:xfrm>
              <a:off x="2771274" y="3467100"/>
              <a:ext cx="381000" cy="228600"/>
            </a:xfrm>
            <a:prstGeom prst="ellipse">
              <a:avLst/>
            </a:prstGeom>
            <a:solidFill>
              <a:schemeClr val="bg1"/>
            </a:solidFill>
            <a:ln w="38100" cap="flat" cmpd="sng" algn="ctr">
              <a:solidFill>
                <a:srgbClr val="00B4A0"/>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en-US" sz="1800" b="1" i="0" u="none" strike="noStrike" cap="none" normalizeH="0" baseline="0" smtClean="0">
                <a:ln>
                  <a:noFill/>
                </a:ln>
                <a:solidFill>
                  <a:schemeClr val="tx1"/>
                </a:solidFill>
                <a:effectLst/>
                <a:latin typeface="Arial" charset="0"/>
                <a:ea typeface="HGP創英角ｺﾞｼｯｸUB" pitchFamily="50" charset="-128"/>
              </a:endParaRPr>
            </a:p>
          </p:txBody>
        </p:sp>
        <p:sp>
          <p:nvSpPr>
            <p:cNvPr id="15" name="Oval 14"/>
            <p:cNvSpPr/>
            <p:nvPr/>
          </p:nvSpPr>
          <p:spPr bwMode="auto">
            <a:xfrm>
              <a:off x="1981200" y="3657600"/>
              <a:ext cx="381000" cy="228600"/>
            </a:xfrm>
            <a:prstGeom prst="ellipse">
              <a:avLst/>
            </a:prstGeom>
            <a:solidFill>
              <a:schemeClr val="bg1"/>
            </a:solidFill>
            <a:ln w="38100" cap="flat" cmpd="sng" algn="ctr">
              <a:solidFill>
                <a:srgbClr val="00B4A0"/>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en-US" sz="1800" b="1" i="0" u="none" strike="noStrike" cap="none" normalizeH="0" baseline="0" smtClean="0">
                <a:ln>
                  <a:noFill/>
                </a:ln>
                <a:solidFill>
                  <a:schemeClr val="tx1"/>
                </a:solidFill>
                <a:effectLst/>
                <a:latin typeface="Arial" charset="0"/>
                <a:ea typeface="HGP創英角ｺﾞｼｯｸUB" pitchFamily="50" charset="-128"/>
              </a:endParaRPr>
            </a:p>
          </p:txBody>
        </p:sp>
      </p:grpSp>
      <p:grpSp>
        <p:nvGrpSpPr>
          <p:cNvPr id="34" name="Group 33"/>
          <p:cNvGrpSpPr/>
          <p:nvPr/>
        </p:nvGrpSpPr>
        <p:grpSpPr>
          <a:xfrm>
            <a:off x="5410200" y="2438400"/>
            <a:ext cx="1905000" cy="2209800"/>
            <a:chOff x="5410200" y="2133600"/>
            <a:chExt cx="1905000" cy="2209800"/>
          </a:xfrm>
        </p:grpSpPr>
        <p:sp>
          <p:nvSpPr>
            <p:cNvPr id="27" name="Oval 26"/>
            <p:cNvSpPr/>
            <p:nvPr/>
          </p:nvSpPr>
          <p:spPr bwMode="auto">
            <a:xfrm flipH="1">
              <a:off x="6962422" y="2133600"/>
              <a:ext cx="352778" cy="228600"/>
            </a:xfrm>
            <a:prstGeom prst="ellipse">
              <a:avLst/>
            </a:prstGeom>
            <a:solidFill>
              <a:srgbClr val="FFE9A3"/>
            </a:solidFill>
            <a:ln w="38100" cap="flat" cmpd="sng" algn="ctr">
              <a:solidFill>
                <a:srgbClr val="BC8F00"/>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en-US" sz="1800" b="1" i="0" u="none" strike="noStrike" cap="none" normalizeH="0" baseline="0" smtClean="0">
                <a:ln>
                  <a:noFill/>
                </a:ln>
                <a:solidFill>
                  <a:schemeClr val="tx1"/>
                </a:solidFill>
                <a:effectLst/>
                <a:latin typeface="Arial" charset="0"/>
                <a:ea typeface="HGP創英角ｺﾞｼｯｸUB" pitchFamily="50" charset="-128"/>
              </a:endParaRPr>
            </a:p>
          </p:txBody>
        </p:sp>
        <p:sp>
          <p:nvSpPr>
            <p:cNvPr id="28" name="Oval 27"/>
            <p:cNvSpPr/>
            <p:nvPr/>
          </p:nvSpPr>
          <p:spPr bwMode="auto">
            <a:xfrm flipH="1">
              <a:off x="6397978" y="2265947"/>
              <a:ext cx="352778" cy="228600"/>
            </a:xfrm>
            <a:prstGeom prst="ellipse">
              <a:avLst/>
            </a:prstGeom>
            <a:solidFill>
              <a:srgbClr val="FFE9A3"/>
            </a:solidFill>
            <a:ln w="38100" cap="flat" cmpd="sng" algn="ctr">
              <a:solidFill>
                <a:srgbClr val="BC8F00"/>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algn="ctr" fontAlgn="base">
                <a:spcBef>
                  <a:spcPct val="0"/>
                </a:spcBef>
                <a:spcAft>
                  <a:spcPct val="0"/>
                </a:spcAft>
              </a:pPr>
              <a:endParaRPr kumimoji="1" lang="en-US" b="1">
                <a:latin typeface="Arial" charset="0"/>
                <a:ea typeface="HGP創英角ｺﾞｼｯｸUB" pitchFamily="50" charset="-128"/>
              </a:endParaRPr>
            </a:p>
          </p:txBody>
        </p:sp>
        <p:sp>
          <p:nvSpPr>
            <p:cNvPr id="29" name="Oval 28"/>
            <p:cNvSpPr/>
            <p:nvPr/>
          </p:nvSpPr>
          <p:spPr bwMode="auto">
            <a:xfrm flipH="1">
              <a:off x="6851019" y="2819400"/>
              <a:ext cx="352778" cy="228600"/>
            </a:xfrm>
            <a:prstGeom prst="ellipse">
              <a:avLst/>
            </a:prstGeom>
            <a:solidFill>
              <a:srgbClr val="FFE9A3"/>
            </a:solidFill>
            <a:ln w="38100" cap="flat" cmpd="sng" algn="ctr">
              <a:solidFill>
                <a:srgbClr val="BC8F00"/>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algn="ctr" fontAlgn="base">
                <a:spcBef>
                  <a:spcPct val="0"/>
                </a:spcBef>
                <a:spcAft>
                  <a:spcPct val="0"/>
                </a:spcAft>
              </a:pPr>
              <a:endParaRPr kumimoji="1" lang="en-US" b="1">
                <a:latin typeface="Arial" charset="0"/>
                <a:ea typeface="HGP創英角ｺﾞｼｯｸUB" pitchFamily="50" charset="-128"/>
              </a:endParaRPr>
            </a:p>
          </p:txBody>
        </p:sp>
        <p:sp>
          <p:nvSpPr>
            <p:cNvPr id="30" name="Oval 29"/>
            <p:cNvSpPr/>
            <p:nvPr/>
          </p:nvSpPr>
          <p:spPr bwMode="auto">
            <a:xfrm flipH="1">
              <a:off x="5410200" y="2867526"/>
              <a:ext cx="352778" cy="228600"/>
            </a:xfrm>
            <a:prstGeom prst="ellipse">
              <a:avLst/>
            </a:prstGeom>
            <a:solidFill>
              <a:srgbClr val="FFE9A3"/>
            </a:solidFill>
            <a:ln w="38100" cap="flat" cmpd="sng" algn="ctr">
              <a:solidFill>
                <a:srgbClr val="BC8F00"/>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algn="ctr" fontAlgn="base">
                <a:spcBef>
                  <a:spcPct val="0"/>
                </a:spcBef>
                <a:spcAft>
                  <a:spcPct val="0"/>
                </a:spcAft>
              </a:pPr>
              <a:endParaRPr kumimoji="1" lang="en-US" b="1">
                <a:latin typeface="Arial" charset="0"/>
                <a:ea typeface="HGP創英角ｺﾞｼｯｸUB" pitchFamily="50" charset="-128"/>
              </a:endParaRPr>
            </a:p>
          </p:txBody>
        </p:sp>
        <p:sp>
          <p:nvSpPr>
            <p:cNvPr id="31" name="Oval 30"/>
            <p:cNvSpPr/>
            <p:nvPr/>
          </p:nvSpPr>
          <p:spPr bwMode="auto">
            <a:xfrm flipH="1">
              <a:off x="5913372" y="4114800"/>
              <a:ext cx="352778" cy="228600"/>
            </a:xfrm>
            <a:prstGeom prst="ellipse">
              <a:avLst/>
            </a:prstGeom>
            <a:solidFill>
              <a:srgbClr val="FFE9A3"/>
            </a:solidFill>
            <a:ln w="38100" cap="flat" cmpd="sng" algn="ctr">
              <a:solidFill>
                <a:srgbClr val="BC8F00"/>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algn="ctr" fontAlgn="base">
                <a:spcBef>
                  <a:spcPct val="0"/>
                </a:spcBef>
                <a:spcAft>
                  <a:spcPct val="0"/>
                </a:spcAft>
              </a:pPr>
              <a:endParaRPr kumimoji="1" lang="en-US" b="1">
                <a:latin typeface="Arial" charset="0"/>
                <a:ea typeface="HGP創英角ｺﾞｼｯｸUB" pitchFamily="50" charset="-128"/>
              </a:endParaRPr>
            </a:p>
          </p:txBody>
        </p:sp>
        <p:sp>
          <p:nvSpPr>
            <p:cNvPr id="32" name="Oval 31"/>
            <p:cNvSpPr/>
            <p:nvPr/>
          </p:nvSpPr>
          <p:spPr bwMode="auto">
            <a:xfrm flipH="1">
              <a:off x="5736983" y="3467100"/>
              <a:ext cx="352778" cy="228600"/>
            </a:xfrm>
            <a:prstGeom prst="ellipse">
              <a:avLst/>
            </a:prstGeom>
            <a:solidFill>
              <a:srgbClr val="FFE9A3"/>
            </a:solidFill>
            <a:ln w="38100" cap="flat" cmpd="sng" algn="ctr">
              <a:solidFill>
                <a:srgbClr val="BC8F00"/>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algn="ctr" fontAlgn="base">
                <a:spcBef>
                  <a:spcPct val="0"/>
                </a:spcBef>
                <a:spcAft>
                  <a:spcPct val="0"/>
                </a:spcAft>
              </a:pPr>
              <a:endParaRPr kumimoji="1" lang="en-US" b="1">
                <a:latin typeface="Arial" charset="0"/>
                <a:ea typeface="HGP創英角ｺﾞｼｯｸUB" pitchFamily="50" charset="-128"/>
              </a:endParaRPr>
            </a:p>
          </p:txBody>
        </p:sp>
        <p:sp>
          <p:nvSpPr>
            <p:cNvPr id="33" name="Oval 32"/>
            <p:cNvSpPr/>
            <p:nvPr/>
          </p:nvSpPr>
          <p:spPr bwMode="auto">
            <a:xfrm flipH="1">
              <a:off x="6468533" y="3657600"/>
              <a:ext cx="352778" cy="228600"/>
            </a:xfrm>
            <a:prstGeom prst="ellipse">
              <a:avLst/>
            </a:prstGeom>
            <a:solidFill>
              <a:srgbClr val="FFE9A3"/>
            </a:solidFill>
            <a:ln w="38100" cap="flat" cmpd="sng" algn="ctr">
              <a:solidFill>
                <a:srgbClr val="BC8F00"/>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algn="ctr" fontAlgn="base">
                <a:spcBef>
                  <a:spcPct val="0"/>
                </a:spcBef>
                <a:spcAft>
                  <a:spcPct val="0"/>
                </a:spcAft>
              </a:pPr>
              <a:endParaRPr kumimoji="1" lang="en-US" b="1">
                <a:latin typeface="Arial" charset="0"/>
                <a:ea typeface="HGP創英角ｺﾞｼｯｸUB" pitchFamily="50" charset="-128"/>
              </a:endParaRPr>
            </a:p>
          </p:txBody>
        </p:sp>
      </p:grpSp>
      <p:sp>
        <p:nvSpPr>
          <p:cNvPr id="35" name="TextBox 34"/>
          <p:cNvSpPr txBox="1"/>
          <p:nvPr/>
        </p:nvSpPr>
        <p:spPr>
          <a:xfrm>
            <a:off x="1066800" y="2099846"/>
            <a:ext cx="3124200" cy="338554"/>
          </a:xfrm>
          <a:prstGeom prst="rect">
            <a:avLst/>
          </a:prstGeom>
          <a:noFill/>
        </p:spPr>
        <p:txBody>
          <a:bodyPr wrap="square" rtlCol="0">
            <a:spAutoFit/>
          </a:bodyPr>
          <a:lstStyle/>
          <a:p>
            <a:r>
              <a:rPr lang="en-US" sz="1600" i="1" dirty="0" smtClean="0">
                <a:solidFill>
                  <a:srgbClr val="0070C0"/>
                </a:solidFill>
              </a:rPr>
              <a:t>real Devices </a:t>
            </a:r>
            <a:r>
              <a:rPr lang="en-US" sz="1600" i="1" dirty="0" smtClean="0">
                <a:solidFill>
                  <a:srgbClr val="0070C0"/>
                </a:solidFill>
              </a:rPr>
              <a:t>in </a:t>
            </a:r>
            <a:r>
              <a:rPr lang="en-US" sz="1600" i="1" dirty="0" smtClean="0">
                <a:solidFill>
                  <a:srgbClr val="0070C0"/>
                </a:solidFill>
              </a:rPr>
              <a:t>Area Network</a:t>
            </a:r>
            <a:endParaRPr lang="en-US" sz="1600" i="1" dirty="0">
              <a:solidFill>
                <a:srgbClr val="0070C0"/>
              </a:solidFill>
            </a:endParaRPr>
          </a:p>
        </p:txBody>
      </p:sp>
      <p:sp>
        <p:nvSpPr>
          <p:cNvPr id="36" name="TextBox 35"/>
          <p:cNvSpPr txBox="1"/>
          <p:nvPr/>
        </p:nvSpPr>
        <p:spPr>
          <a:xfrm>
            <a:off x="5029200" y="1905000"/>
            <a:ext cx="2971800" cy="584775"/>
          </a:xfrm>
          <a:prstGeom prst="rect">
            <a:avLst/>
          </a:prstGeom>
          <a:noFill/>
        </p:spPr>
        <p:txBody>
          <a:bodyPr wrap="square" rtlCol="0">
            <a:spAutoFit/>
          </a:bodyPr>
          <a:lstStyle/>
          <a:p>
            <a:r>
              <a:rPr lang="en-US" sz="1600" i="1" dirty="0" smtClean="0">
                <a:solidFill>
                  <a:srgbClr val="4C3A00"/>
                </a:solidFill>
              </a:rPr>
              <a:t>“</a:t>
            </a:r>
            <a:r>
              <a:rPr lang="en-US" sz="1600" i="1" dirty="0" err="1" smtClean="0">
                <a:solidFill>
                  <a:srgbClr val="4C3A00"/>
                </a:solidFill>
              </a:rPr>
              <a:t>proxied</a:t>
            </a:r>
            <a:r>
              <a:rPr lang="en-US" sz="1600" i="1" dirty="0" smtClean="0">
                <a:solidFill>
                  <a:srgbClr val="4C3A00"/>
                </a:solidFill>
              </a:rPr>
              <a:t>” Devices in own </a:t>
            </a:r>
            <a:r>
              <a:rPr lang="en-US" sz="1600" i="1" dirty="0" smtClean="0">
                <a:solidFill>
                  <a:srgbClr val="4C3A00"/>
                </a:solidFill>
              </a:rPr>
              <a:t>oneM2M System </a:t>
            </a:r>
            <a:r>
              <a:rPr lang="en-US" sz="1600" i="1" dirty="0" smtClean="0">
                <a:solidFill>
                  <a:srgbClr val="4C3A00"/>
                </a:solidFill>
              </a:rPr>
              <a:t>technology</a:t>
            </a:r>
            <a:endParaRPr lang="en-US" sz="1600" i="1" dirty="0">
              <a:solidFill>
                <a:srgbClr val="4C3A00"/>
              </a:solidFill>
            </a:endParaRPr>
          </a:p>
        </p:txBody>
      </p:sp>
      <p:cxnSp>
        <p:nvCxnSpPr>
          <p:cNvPr id="39" name="Straight Connector 38"/>
          <p:cNvCxnSpPr>
            <a:stCxn id="12" idx="4"/>
            <a:endCxn id="16" idx="2"/>
          </p:cNvCxnSpPr>
          <p:nvPr/>
        </p:nvCxnSpPr>
        <p:spPr bwMode="auto">
          <a:xfrm>
            <a:off x="3924300" y="3400926"/>
            <a:ext cx="342900" cy="599574"/>
          </a:xfrm>
          <a:prstGeom prst="line">
            <a:avLst/>
          </a:prstGeom>
          <a:solidFill>
            <a:schemeClr val="bg1"/>
          </a:solidFill>
          <a:ln w="38100" cap="flat" cmpd="sng" algn="ctr">
            <a:solidFill>
              <a:srgbClr val="00B4A0"/>
            </a:solidFill>
            <a:prstDash val="solid"/>
            <a:round/>
            <a:headEnd type="none" w="med" len="med"/>
            <a:tailEnd type="none" w="med" len="med"/>
          </a:ln>
          <a:effectLst/>
        </p:spPr>
      </p:cxnSp>
      <p:cxnSp>
        <p:nvCxnSpPr>
          <p:cNvPr id="41" name="Straight Connector 40"/>
          <p:cNvCxnSpPr>
            <a:endCxn id="16" idx="3"/>
          </p:cNvCxnSpPr>
          <p:nvPr/>
        </p:nvCxnSpPr>
        <p:spPr bwMode="auto">
          <a:xfrm>
            <a:off x="2857500" y="2799347"/>
            <a:ext cx="1465496" cy="1281975"/>
          </a:xfrm>
          <a:prstGeom prst="line">
            <a:avLst/>
          </a:prstGeom>
          <a:solidFill>
            <a:schemeClr val="bg1"/>
          </a:solidFill>
          <a:ln w="38100" cap="flat" cmpd="sng" algn="ctr">
            <a:solidFill>
              <a:srgbClr val="00B4A0"/>
            </a:solidFill>
            <a:prstDash val="solid"/>
            <a:round/>
            <a:headEnd type="none" w="med" len="med"/>
            <a:tailEnd type="none" w="med" len="med"/>
          </a:ln>
          <a:effectLst/>
        </p:spPr>
      </p:cxnSp>
      <p:cxnSp>
        <p:nvCxnSpPr>
          <p:cNvPr id="43" name="Straight Connector 42"/>
          <p:cNvCxnSpPr>
            <a:stCxn id="9" idx="4"/>
            <a:endCxn id="16" idx="2"/>
          </p:cNvCxnSpPr>
          <p:nvPr/>
        </p:nvCxnSpPr>
        <p:spPr bwMode="auto">
          <a:xfrm>
            <a:off x="2247900" y="2667000"/>
            <a:ext cx="2019300" cy="1333500"/>
          </a:xfrm>
          <a:prstGeom prst="line">
            <a:avLst/>
          </a:prstGeom>
          <a:solidFill>
            <a:schemeClr val="bg1"/>
          </a:solidFill>
          <a:ln w="38100" cap="flat" cmpd="sng" algn="ctr">
            <a:solidFill>
              <a:srgbClr val="00B4A0"/>
            </a:solidFill>
            <a:prstDash val="solid"/>
            <a:round/>
            <a:headEnd type="none" w="med" len="med"/>
            <a:tailEnd type="none" w="med" len="med"/>
          </a:ln>
          <a:effectLst/>
        </p:spPr>
      </p:cxnSp>
      <p:cxnSp>
        <p:nvCxnSpPr>
          <p:cNvPr id="49" name="Straight Connector 48"/>
          <p:cNvCxnSpPr>
            <a:stCxn id="11" idx="6"/>
            <a:endCxn id="16" idx="2"/>
          </p:cNvCxnSpPr>
          <p:nvPr/>
        </p:nvCxnSpPr>
        <p:spPr bwMode="auto">
          <a:xfrm>
            <a:off x="2558716" y="3238500"/>
            <a:ext cx="1708484" cy="762000"/>
          </a:xfrm>
          <a:prstGeom prst="line">
            <a:avLst/>
          </a:prstGeom>
          <a:solidFill>
            <a:schemeClr val="bg1"/>
          </a:solidFill>
          <a:ln w="38100" cap="flat" cmpd="sng" algn="ctr">
            <a:solidFill>
              <a:srgbClr val="00B4A0"/>
            </a:solidFill>
            <a:prstDash val="solid"/>
            <a:round/>
            <a:headEnd type="none" w="med" len="med"/>
            <a:tailEnd type="none" w="med" len="med"/>
          </a:ln>
          <a:effectLst/>
        </p:spPr>
      </p:cxnSp>
      <p:cxnSp>
        <p:nvCxnSpPr>
          <p:cNvPr id="51" name="Straight Connector 50"/>
          <p:cNvCxnSpPr>
            <a:stCxn id="14" idx="6"/>
            <a:endCxn id="16" idx="2"/>
          </p:cNvCxnSpPr>
          <p:nvPr/>
        </p:nvCxnSpPr>
        <p:spPr bwMode="auto">
          <a:xfrm>
            <a:off x="3761874" y="3886200"/>
            <a:ext cx="505326" cy="114300"/>
          </a:xfrm>
          <a:prstGeom prst="line">
            <a:avLst/>
          </a:prstGeom>
          <a:solidFill>
            <a:schemeClr val="bg1"/>
          </a:solidFill>
          <a:ln w="38100" cap="flat" cmpd="sng" algn="ctr">
            <a:solidFill>
              <a:srgbClr val="00B4A0"/>
            </a:solidFill>
            <a:prstDash val="solid"/>
            <a:round/>
            <a:headEnd type="none" w="med" len="med"/>
            <a:tailEnd type="none" w="med" len="med"/>
          </a:ln>
          <a:effectLst/>
        </p:spPr>
      </p:cxnSp>
      <p:cxnSp>
        <p:nvCxnSpPr>
          <p:cNvPr id="53" name="Straight Connector 52"/>
          <p:cNvCxnSpPr>
            <a:stCxn id="15" idx="6"/>
            <a:endCxn id="16" idx="2"/>
          </p:cNvCxnSpPr>
          <p:nvPr/>
        </p:nvCxnSpPr>
        <p:spPr bwMode="auto">
          <a:xfrm flipV="1">
            <a:off x="2971800" y="4000500"/>
            <a:ext cx="1295400" cy="76200"/>
          </a:xfrm>
          <a:prstGeom prst="line">
            <a:avLst/>
          </a:prstGeom>
          <a:solidFill>
            <a:schemeClr val="bg1"/>
          </a:solidFill>
          <a:ln w="38100" cap="flat" cmpd="sng" algn="ctr">
            <a:solidFill>
              <a:srgbClr val="00B4A0"/>
            </a:solidFill>
            <a:prstDash val="solid"/>
            <a:round/>
            <a:headEnd type="none" w="med" len="med"/>
            <a:tailEnd type="none" w="med" len="med"/>
          </a:ln>
          <a:effectLst/>
        </p:spPr>
      </p:cxnSp>
      <p:cxnSp>
        <p:nvCxnSpPr>
          <p:cNvPr id="55" name="Straight Connector 54"/>
          <p:cNvCxnSpPr>
            <a:stCxn id="13" idx="6"/>
            <a:endCxn id="16" idx="2"/>
          </p:cNvCxnSpPr>
          <p:nvPr/>
        </p:nvCxnSpPr>
        <p:spPr bwMode="auto">
          <a:xfrm flipV="1">
            <a:off x="3571374" y="4000500"/>
            <a:ext cx="695826" cy="533400"/>
          </a:xfrm>
          <a:prstGeom prst="line">
            <a:avLst/>
          </a:prstGeom>
          <a:solidFill>
            <a:schemeClr val="bg1"/>
          </a:solidFill>
          <a:ln w="38100" cap="flat" cmpd="sng" algn="ctr">
            <a:solidFill>
              <a:srgbClr val="00B4A0"/>
            </a:solidFill>
            <a:prstDash val="solid"/>
            <a:round/>
            <a:headEnd type="none" w="med" len="med"/>
            <a:tailEnd type="none" w="med" len="med"/>
          </a:ln>
          <a:effectLst/>
        </p:spPr>
      </p:cxnSp>
      <p:sp>
        <p:nvSpPr>
          <p:cNvPr id="61" name="Rounded Rectangle 60"/>
          <p:cNvSpPr/>
          <p:nvPr/>
        </p:nvSpPr>
        <p:spPr bwMode="auto">
          <a:xfrm>
            <a:off x="6896100" y="5334000"/>
            <a:ext cx="952500" cy="713874"/>
          </a:xfrm>
          <a:prstGeom prst="roundRect">
            <a:avLst/>
          </a:prstGeom>
          <a:solidFill>
            <a:srgbClr val="FFD54F"/>
          </a:solidFill>
          <a:ln w="38100" cap="flat" cmpd="sng" algn="ctr">
            <a:solidFill>
              <a:srgbClr val="BC8F00"/>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algn="ctr" fontAlgn="base">
              <a:spcBef>
                <a:spcPct val="0"/>
              </a:spcBef>
              <a:spcAft>
                <a:spcPct val="0"/>
              </a:spcAft>
            </a:pPr>
            <a:r>
              <a:rPr kumimoji="1" lang="en-US" sz="1400" b="1" dirty="0" smtClean="0">
                <a:latin typeface="Arial" charset="0"/>
                <a:ea typeface="HGP創英角ｺﾞｼｯｸUB" pitchFamily="50" charset="-128"/>
              </a:rPr>
              <a:t>oneM2M</a:t>
            </a:r>
            <a:r>
              <a:rPr kumimoji="1" lang="en-US" sz="1400" b="1" dirty="0" smtClean="0">
                <a:latin typeface="Arial" charset="0"/>
                <a:ea typeface="HGP創英角ｺﾞｼｯｸUB" pitchFamily="50" charset="-128"/>
              </a:rPr>
              <a:t/>
            </a:r>
            <a:br>
              <a:rPr kumimoji="1" lang="en-US" sz="1400" b="1" dirty="0" smtClean="0">
                <a:latin typeface="Arial" charset="0"/>
                <a:ea typeface="HGP創英角ｺﾞｼｯｸUB" pitchFamily="50" charset="-128"/>
              </a:rPr>
            </a:br>
            <a:r>
              <a:rPr kumimoji="1" lang="en-US" sz="1400" b="1" dirty="0" smtClean="0">
                <a:latin typeface="Arial" charset="0"/>
                <a:ea typeface="HGP創英角ｺﾞｼｯｸUB" pitchFamily="50" charset="-128"/>
              </a:rPr>
              <a:t>Device</a:t>
            </a:r>
            <a:endParaRPr kumimoji="1" lang="en-US" sz="1400" b="1" dirty="0">
              <a:latin typeface="Arial" charset="0"/>
              <a:ea typeface="HGP創英角ｺﾞｼｯｸUB" pitchFamily="50" charset="-128"/>
            </a:endParaRPr>
          </a:p>
        </p:txBody>
      </p:sp>
      <p:cxnSp>
        <p:nvCxnSpPr>
          <p:cNvPr id="74" name="Straight Connector 73"/>
          <p:cNvCxnSpPr>
            <a:stCxn id="29" idx="6"/>
            <a:endCxn id="37" idx="3"/>
          </p:cNvCxnSpPr>
          <p:nvPr/>
        </p:nvCxnSpPr>
        <p:spPr bwMode="auto">
          <a:xfrm flipH="1">
            <a:off x="5410200" y="3238500"/>
            <a:ext cx="1440819" cy="786063"/>
          </a:xfrm>
          <a:prstGeom prst="line">
            <a:avLst/>
          </a:prstGeom>
          <a:solidFill>
            <a:schemeClr val="bg1"/>
          </a:solidFill>
          <a:ln w="38100" cap="flat" cmpd="sng" algn="ctr">
            <a:solidFill>
              <a:srgbClr val="745800"/>
            </a:solidFill>
            <a:prstDash val="solid"/>
            <a:round/>
            <a:headEnd type="none"/>
            <a:tailEnd type="none"/>
          </a:ln>
          <a:effectLst/>
        </p:spPr>
      </p:cxnSp>
      <p:cxnSp>
        <p:nvCxnSpPr>
          <p:cNvPr id="102" name="Straight Connector 101"/>
          <p:cNvCxnSpPr>
            <a:stCxn id="30" idx="4"/>
          </p:cNvCxnSpPr>
          <p:nvPr/>
        </p:nvCxnSpPr>
        <p:spPr bwMode="auto">
          <a:xfrm flipH="1">
            <a:off x="5410200" y="3400926"/>
            <a:ext cx="176389" cy="599574"/>
          </a:xfrm>
          <a:prstGeom prst="line">
            <a:avLst/>
          </a:prstGeom>
          <a:solidFill>
            <a:schemeClr val="bg1"/>
          </a:solidFill>
          <a:ln w="38100" cap="flat" cmpd="sng" algn="ctr">
            <a:solidFill>
              <a:srgbClr val="745800"/>
            </a:solidFill>
            <a:prstDash val="solid"/>
            <a:round/>
            <a:headEnd type="none"/>
            <a:tailEnd type="none"/>
          </a:ln>
          <a:effectLst/>
        </p:spPr>
      </p:cxnSp>
      <p:cxnSp>
        <p:nvCxnSpPr>
          <p:cNvPr id="103" name="Straight Connector 102"/>
          <p:cNvCxnSpPr>
            <a:stCxn id="28" idx="4"/>
            <a:endCxn id="37" idx="3"/>
          </p:cNvCxnSpPr>
          <p:nvPr/>
        </p:nvCxnSpPr>
        <p:spPr bwMode="auto">
          <a:xfrm flipH="1">
            <a:off x="5410200" y="2799347"/>
            <a:ext cx="1164167" cy="1225216"/>
          </a:xfrm>
          <a:prstGeom prst="line">
            <a:avLst/>
          </a:prstGeom>
          <a:solidFill>
            <a:schemeClr val="bg1"/>
          </a:solidFill>
          <a:ln w="38100" cap="flat" cmpd="sng" algn="ctr">
            <a:solidFill>
              <a:srgbClr val="745800"/>
            </a:solidFill>
            <a:prstDash val="solid"/>
            <a:round/>
            <a:headEnd type="none"/>
            <a:tailEnd type="none"/>
          </a:ln>
          <a:effectLst/>
        </p:spPr>
      </p:cxnSp>
      <p:cxnSp>
        <p:nvCxnSpPr>
          <p:cNvPr id="106" name="Straight Connector 105"/>
          <p:cNvCxnSpPr>
            <a:stCxn id="27" idx="4"/>
            <a:endCxn id="37" idx="3"/>
          </p:cNvCxnSpPr>
          <p:nvPr/>
        </p:nvCxnSpPr>
        <p:spPr bwMode="auto">
          <a:xfrm flipH="1">
            <a:off x="5410200" y="2667000"/>
            <a:ext cx="1728611" cy="1357563"/>
          </a:xfrm>
          <a:prstGeom prst="line">
            <a:avLst/>
          </a:prstGeom>
          <a:solidFill>
            <a:schemeClr val="bg1"/>
          </a:solidFill>
          <a:ln w="38100" cap="flat" cmpd="sng" algn="ctr">
            <a:solidFill>
              <a:srgbClr val="745800"/>
            </a:solidFill>
            <a:prstDash val="solid"/>
            <a:round/>
            <a:headEnd type="none"/>
            <a:tailEnd type="none"/>
          </a:ln>
          <a:effectLst/>
        </p:spPr>
      </p:cxnSp>
      <p:cxnSp>
        <p:nvCxnSpPr>
          <p:cNvPr id="109" name="Straight Connector 108"/>
          <p:cNvCxnSpPr>
            <a:stCxn id="32" idx="6"/>
            <a:endCxn id="37" idx="3"/>
          </p:cNvCxnSpPr>
          <p:nvPr/>
        </p:nvCxnSpPr>
        <p:spPr bwMode="auto">
          <a:xfrm flipH="1">
            <a:off x="5410200" y="3886200"/>
            <a:ext cx="326783" cy="138363"/>
          </a:xfrm>
          <a:prstGeom prst="line">
            <a:avLst/>
          </a:prstGeom>
          <a:solidFill>
            <a:schemeClr val="bg1"/>
          </a:solidFill>
          <a:ln w="38100" cap="flat" cmpd="sng" algn="ctr">
            <a:solidFill>
              <a:srgbClr val="745800"/>
            </a:solidFill>
            <a:prstDash val="solid"/>
            <a:round/>
            <a:headEnd type="none"/>
            <a:tailEnd type="none"/>
          </a:ln>
          <a:effectLst/>
        </p:spPr>
      </p:cxnSp>
      <p:cxnSp>
        <p:nvCxnSpPr>
          <p:cNvPr id="112" name="Straight Connector 111"/>
          <p:cNvCxnSpPr>
            <a:stCxn id="33" idx="6"/>
            <a:endCxn id="37" idx="3"/>
          </p:cNvCxnSpPr>
          <p:nvPr/>
        </p:nvCxnSpPr>
        <p:spPr bwMode="auto">
          <a:xfrm flipH="1" flipV="1">
            <a:off x="5410200" y="4024563"/>
            <a:ext cx="1058333" cy="52137"/>
          </a:xfrm>
          <a:prstGeom prst="line">
            <a:avLst/>
          </a:prstGeom>
          <a:solidFill>
            <a:schemeClr val="bg1"/>
          </a:solidFill>
          <a:ln w="38100" cap="flat" cmpd="sng" algn="ctr">
            <a:solidFill>
              <a:srgbClr val="745800"/>
            </a:solidFill>
            <a:prstDash val="solid"/>
            <a:round/>
            <a:headEnd type="none"/>
            <a:tailEnd type="none"/>
          </a:ln>
          <a:effectLst/>
        </p:spPr>
      </p:cxnSp>
      <p:cxnSp>
        <p:nvCxnSpPr>
          <p:cNvPr id="115" name="Straight Connector 114"/>
          <p:cNvCxnSpPr>
            <a:stCxn id="31" idx="6"/>
            <a:endCxn id="37" idx="3"/>
          </p:cNvCxnSpPr>
          <p:nvPr/>
        </p:nvCxnSpPr>
        <p:spPr bwMode="auto">
          <a:xfrm flipH="1" flipV="1">
            <a:off x="5410200" y="4024563"/>
            <a:ext cx="503172" cy="509337"/>
          </a:xfrm>
          <a:prstGeom prst="line">
            <a:avLst/>
          </a:prstGeom>
          <a:solidFill>
            <a:schemeClr val="bg1"/>
          </a:solidFill>
          <a:ln w="38100" cap="flat" cmpd="sng" algn="ctr">
            <a:solidFill>
              <a:srgbClr val="745800"/>
            </a:solidFill>
            <a:prstDash val="solid"/>
            <a:round/>
            <a:headEnd type="none"/>
            <a:tailEnd type="none"/>
          </a:ln>
          <a:effectLst/>
        </p:spPr>
      </p:cxnSp>
      <p:sp>
        <p:nvSpPr>
          <p:cNvPr id="100" name="Curved Right Arrow 99"/>
          <p:cNvSpPr/>
          <p:nvPr/>
        </p:nvSpPr>
        <p:spPr bwMode="auto">
          <a:xfrm flipV="1">
            <a:off x="4933950" y="3124200"/>
            <a:ext cx="1917069" cy="2566736"/>
          </a:xfrm>
          <a:prstGeom prst="curvedRightArrow">
            <a:avLst>
              <a:gd name="adj1" fmla="val 7083"/>
              <a:gd name="adj2" fmla="val 19116"/>
              <a:gd name="adj3" fmla="val 25000"/>
            </a:avLst>
          </a:prstGeom>
          <a:solidFill>
            <a:srgbClr val="FFD54F"/>
          </a:solidFill>
          <a:ln w="38100" cap="flat" cmpd="sng" algn="ctr">
            <a:solidFill>
              <a:srgbClr val="BC8F00"/>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algn="ctr" fontAlgn="base">
              <a:spcBef>
                <a:spcPct val="0"/>
              </a:spcBef>
              <a:spcAft>
                <a:spcPct val="0"/>
              </a:spcAft>
            </a:pPr>
            <a:endParaRPr kumimoji="1" lang="en-US" sz="1400" b="1">
              <a:latin typeface="Arial" charset="0"/>
              <a:ea typeface="HGP創英角ｺﾞｼｯｸUB" pitchFamily="50" charset="-128"/>
            </a:endParaRPr>
          </a:p>
        </p:txBody>
      </p:sp>
      <p:sp>
        <p:nvSpPr>
          <p:cNvPr id="37" name="Rounded Rectangle 36"/>
          <p:cNvSpPr/>
          <p:nvPr/>
        </p:nvSpPr>
        <p:spPr bwMode="auto">
          <a:xfrm>
            <a:off x="4457700" y="3400926"/>
            <a:ext cx="952500" cy="1247274"/>
          </a:xfrm>
          <a:prstGeom prst="roundRect">
            <a:avLst/>
          </a:prstGeom>
          <a:solidFill>
            <a:srgbClr val="FFD54F"/>
          </a:solidFill>
          <a:ln w="38100" cap="flat" cmpd="sng" algn="ctr">
            <a:solidFill>
              <a:srgbClr val="BC8F00"/>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algn="ctr" fontAlgn="base">
              <a:spcBef>
                <a:spcPct val="0"/>
              </a:spcBef>
              <a:spcAft>
                <a:spcPct val="0"/>
              </a:spcAft>
            </a:pPr>
            <a:r>
              <a:rPr kumimoji="1" lang="en-US" sz="1400" b="1" dirty="0" smtClean="0">
                <a:latin typeface="Arial" charset="0"/>
                <a:ea typeface="HGP創英角ｺﾞｼｯｸUB" pitchFamily="50" charset="-128"/>
              </a:rPr>
              <a:t>Inter</a:t>
            </a:r>
            <a:br>
              <a:rPr kumimoji="1" lang="en-US" sz="1400" b="1" dirty="0" smtClean="0">
                <a:latin typeface="Arial" charset="0"/>
                <a:ea typeface="HGP創英角ｺﾞｼｯｸUB" pitchFamily="50" charset="-128"/>
              </a:rPr>
            </a:br>
            <a:r>
              <a:rPr kumimoji="1" lang="en-US" sz="1400" b="1" dirty="0" smtClean="0">
                <a:latin typeface="Arial" charset="0"/>
                <a:ea typeface="HGP創英角ｺﾞｼｯｸUB" pitchFamily="50" charset="-128"/>
              </a:rPr>
              <a:t>working</a:t>
            </a:r>
          </a:p>
          <a:p>
            <a:pPr algn="ctr" fontAlgn="base">
              <a:spcBef>
                <a:spcPct val="0"/>
              </a:spcBef>
              <a:spcAft>
                <a:spcPct val="0"/>
              </a:spcAft>
            </a:pPr>
            <a:r>
              <a:rPr kumimoji="1" lang="en-US" sz="1400" b="1" dirty="0" smtClean="0">
                <a:latin typeface="Arial" charset="0"/>
                <a:ea typeface="HGP創英角ｺﾞｼｯｸUB" pitchFamily="50" charset="-128"/>
              </a:rPr>
              <a:t>Proxy</a:t>
            </a:r>
            <a:br>
              <a:rPr kumimoji="1" lang="en-US" sz="1400" b="1" dirty="0" smtClean="0">
                <a:latin typeface="Arial" charset="0"/>
                <a:ea typeface="HGP創英角ｺﾞｼｯｸUB" pitchFamily="50" charset="-128"/>
              </a:rPr>
            </a:br>
            <a:r>
              <a:rPr kumimoji="1" lang="en-US" sz="1400" b="1" dirty="0" smtClean="0">
                <a:latin typeface="Arial" charset="0"/>
                <a:ea typeface="HGP創英角ｺﾞｼｯｸUB" pitchFamily="50" charset="-128"/>
              </a:rPr>
              <a:t>Entity</a:t>
            </a:r>
            <a:endParaRPr kumimoji="1" lang="en-US" sz="1400" b="1" dirty="0">
              <a:latin typeface="Arial" charset="0"/>
              <a:ea typeface="HGP創英角ｺﾞｼｯｸUB" pitchFamily="50" charset="-128"/>
            </a:endParaRPr>
          </a:p>
        </p:txBody>
      </p:sp>
      <p:sp>
        <p:nvSpPr>
          <p:cNvPr id="16" name="Oval 15"/>
          <p:cNvSpPr/>
          <p:nvPr/>
        </p:nvSpPr>
        <p:spPr bwMode="auto">
          <a:xfrm>
            <a:off x="4267200" y="3886200"/>
            <a:ext cx="381000" cy="228600"/>
          </a:xfrm>
          <a:prstGeom prst="ellipse">
            <a:avLst/>
          </a:prstGeom>
          <a:solidFill>
            <a:schemeClr val="bg1"/>
          </a:solidFill>
          <a:ln w="38100" cap="flat" cmpd="sng" algn="ctr">
            <a:solidFill>
              <a:srgbClr val="00B4A0"/>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en-US" sz="1800" b="1" i="0" u="none" strike="noStrike" cap="none" normalizeH="0" baseline="0" smtClean="0">
              <a:ln>
                <a:noFill/>
              </a:ln>
              <a:solidFill>
                <a:schemeClr val="tx1"/>
              </a:solidFill>
              <a:effectLst/>
              <a:latin typeface="Arial" charset="0"/>
              <a:ea typeface="HGP創英角ｺﾞｼｯｸUB" pitchFamily="50" charset="-128"/>
            </a:endParaRPr>
          </a:p>
        </p:txBody>
      </p:sp>
      <p:cxnSp>
        <p:nvCxnSpPr>
          <p:cNvPr id="65" name="Curved Connector 64"/>
          <p:cNvCxnSpPr>
            <a:stCxn id="11" idx="5"/>
            <a:endCxn id="29" idx="5"/>
          </p:cNvCxnSpPr>
          <p:nvPr/>
        </p:nvCxnSpPr>
        <p:spPr bwMode="auto">
          <a:xfrm rot="16200000" flipH="1">
            <a:off x="4702801" y="1119441"/>
            <a:ext cx="12700" cy="4399762"/>
          </a:xfrm>
          <a:prstGeom prst="curvedConnector3">
            <a:avLst>
              <a:gd name="adj1" fmla="val 9321276"/>
            </a:avLst>
          </a:prstGeom>
          <a:solidFill>
            <a:schemeClr val="bg1"/>
          </a:solidFill>
          <a:ln w="63500" cap="flat" cmpd="sng" algn="ctr">
            <a:solidFill>
              <a:srgbClr val="FFFF00"/>
            </a:solidFill>
            <a:prstDash val="dash"/>
            <a:round/>
            <a:headEnd type="arrow"/>
            <a:tailEnd type="arrow"/>
          </a:ln>
          <a:effectLst/>
        </p:spPr>
      </p:cxnSp>
    </p:spTree>
    <p:extLst>
      <p:ext uri="{BB962C8B-B14F-4D97-AF65-F5344CB8AC3E}">
        <p14:creationId xmlns:p14="http://schemas.microsoft.com/office/powerpoint/2010/main" val="25982216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the “</a:t>
            </a:r>
            <a:r>
              <a:rPr lang="en-US" dirty="0" err="1" smtClean="0"/>
              <a:t>proxied</a:t>
            </a:r>
            <a:r>
              <a:rPr lang="en-US" dirty="0" smtClean="0"/>
              <a:t>” devices behave?</a:t>
            </a:r>
            <a:endParaRPr lang="en-US"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27058" y="3581400"/>
            <a:ext cx="3012142"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152400" y="981075"/>
            <a:ext cx="8839200" cy="5419725"/>
          </a:xfrm>
        </p:spPr>
        <p:txBody>
          <a:bodyPr/>
          <a:lstStyle/>
          <a:p>
            <a:r>
              <a:rPr lang="en-US" dirty="0" smtClean="0"/>
              <a:t>Interworking Proxy </a:t>
            </a:r>
            <a:r>
              <a:rPr lang="en-US" dirty="0" smtClean="0"/>
              <a:t>Entity (IPE) creates </a:t>
            </a:r>
            <a:r>
              <a:rPr lang="en-US" dirty="0" smtClean="0"/>
              <a:t>virtual, “</a:t>
            </a:r>
            <a:r>
              <a:rPr lang="en-US" dirty="0" err="1" smtClean="0"/>
              <a:t>proxied</a:t>
            </a:r>
            <a:r>
              <a:rPr lang="en-US" dirty="0" smtClean="0"/>
              <a:t>” devices </a:t>
            </a:r>
            <a:r>
              <a:rPr lang="en-US" dirty="0" smtClean="0"/>
              <a:t>as resources in </a:t>
            </a:r>
            <a:r>
              <a:rPr lang="en-US" dirty="0" smtClean="0"/>
              <a:t>the </a:t>
            </a:r>
            <a:r>
              <a:rPr lang="en-US" dirty="0" smtClean="0"/>
              <a:t>own, oneM2M compliant Solution. </a:t>
            </a:r>
            <a:r>
              <a:rPr lang="en-US" dirty="0" smtClean="0"/>
              <a:t>The </a:t>
            </a:r>
            <a:r>
              <a:rPr lang="en-US" dirty="0" smtClean="0"/>
              <a:t>IPE translates changes of resources in </a:t>
            </a:r>
            <a:r>
              <a:rPr lang="en-US" dirty="0"/>
              <a:t>“</a:t>
            </a:r>
            <a:r>
              <a:rPr lang="en-US" dirty="0" err="1"/>
              <a:t>proxied</a:t>
            </a:r>
            <a:r>
              <a:rPr lang="en-US" dirty="0"/>
              <a:t>” </a:t>
            </a:r>
            <a:r>
              <a:rPr lang="en-US" dirty="0" smtClean="0"/>
              <a:t>devices into Area </a:t>
            </a:r>
            <a:r>
              <a:rPr lang="en-US" dirty="0" err="1" smtClean="0"/>
              <a:t>Nwk</a:t>
            </a:r>
            <a:r>
              <a:rPr lang="en-US" dirty="0" smtClean="0"/>
              <a:t> specific commands to the real devices - and vice versa.</a:t>
            </a:r>
            <a:endParaRPr lang="en-US" dirty="0" smtClean="0"/>
          </a:p>
          <a:p>
            <a:r>
              <a:rPr lang="en-US" dirty="0" smtClean="0"/>
              <a:t>“</a:t>
            </a:r>
            <a:r>
              <a:rPr lang="en-US" dirty="0" err="1" smtClean="0"/>
              <a:t>proxied</a:t>
            </a:r>
            <a:r>
              <a:rPr lang="en-US" dirty="0" smtClean="0"/>
              <a:t>” devices can be accessed through the mechanisms of the </a:t>
            </a:r>
            <a:r>
              <a:rPr lang="en-US" dirty="0" smtClean="0"/>
              <a:t>oneM2M </a:t>
            </a:r>
            <a:r>
              <a:rPr lang="en-US" dirty="0" smtClean="0"/>
              <a:t>System </a:t>
            </a:r>
            <a:r>
              <a:rPr lang="en-US" dirty="0" smtClean="0"/>
              <a:t>(</a:t>
            </a:r>
            <a:r>
              <a:rPr lang="en-US" dirty="0" err="1" smtClean="0"/>
              <a:t>RESTful</a:t>
            </a:r>
            <a:r>
              <a:rPr lang="en-US" dirty="0" smtClean="0"/>
              <a:t> </a:t>
            </a:r>
            <a:r>
              <a:rPr lang="en-US" dirty="0" smtClean="0"/>
              <a:t>access to oneM2M Resources)</a:t>
            </a:r>
          </a:p>
          <a:p>
            <a:r>
              <a:rPr lang="en-US" dirty="0"/>
              <a:t>“</a:t>
            </a:r>
            <a:r>
              <a:rPr lang="en-US" dirty="0" err="1"/>
              <a:t>proxied</a:t>
            </a:r>
            <a:r>
              <a:rPr lang="en-US" dirty="0"/>
              <a:t>” devices </a:t>
            </a:r>
            <a:r>
              <a:rPr lang="en-US" dirty="0" smtClean="0"/>
              <a:t>still exhibit their original </a:t>
            </a:r>
            <a:r>
              <a:rPr lang="en-US" i="1" dirty="0" smtClean="0"/>
              <a:t>information model</a:t>
            </a:r>
            <a:r>
              <a:rPr lang="en-US" dirty="0" smtClean="0"/>
              <a:t>. </a:t>
            </a:r>
            <a:r>
              <a:rPr lang="en-US" dirty="0" smtClean="0"/>
              <a:t>E.g</a:t>
            </a:r>
            <a:r>
              <a:rPr lang="en-US" dirty="0" smtClean="0"/>
              <a:t>.</a:t>
            </a:r>
          </a:p>
          <a:p>
            <a:pPr marL="457200" lvl="1" indent="0">
              <a:buNone/>
            </a:pPr>
            <a:r>
              <a:rPr lang="en-US" dirty="0" smtClean="0"/>
              <a:t>If the device in the original system (KNX)</a:t>
            </a:r>
            <a:br>
              <a:rPr lang="en-US" dirty="0" smtClean="0"/>
            </a:br>
            <a:r>
              <a:rPr lang="en-US" dirty="0" smtClean="0"/>
              <a:t>publishes a </a:t>
            </a:r>
            <a:r>
              <a:rPr lang="en-US" dirty="0" err="1" smtClean="0"/>
              <a:t>boolean</a:t>
            </a:r>
            <a:r>
              <a:rPr lang="en-US" dirty="0" smtClean="0"/>
              <a:t>-, a 3-byte-, and</a:t>
            </a:r>
            <a:br>
              <a:rPr lang="en-US" dirty="0" smtClean="0"/>
            </a:br>
            <a:r>
              <a:rPr lang="en-US" dirty="0" smtClean="0"/>
              <a:t>an integer value every 30 minutes</a:t>
            </a:r>
            <a:br>
              <a:rPr lang="en-US" dirty="0" smtClean="0"/>
            </a:br>
            <a:r>
              <a:rPr lang="en-US" dirty="0" smtClean="0"/>
              <a:t>then also the proxy does the same</a:t>
            </a:r>
          </a:p>
          <a:p>
            <a:r>
              <a:rPr lang="en-US" dirty="0" smtClean="0"/>
              <a:t>oneM2M </a:t>
            </a:r>
            <a:r>
              <a:rPr lang="en-US" sz="2400" dirty="0">
                <a:solidFill>
                  <a:srgbClr val="000000"/>
                </a:solidFill>
                <a:cs typeface="+mn-cs"/>
              </a:rPr>
              <a:t>Device</a:t>
            </a:r>
            <a:r>
              <a:rPr lang="en-US" dirty="0" smtClean="0"/>
              <a:t> </a:t>
            </a:r>
            <a:r>
              <a:rPr lang="en-US" dirty="0" smtClean="0"/>
              <a:t>accessing the proxy</a:t>
            </a:r>
            <a:br>
              <a:rPr lang="en-US" dirty="0" smtClean="0"/>
            </a:br>
            <a:r>
              <a:rPr lang="en-US" dirty="0" smtClean="0"/>
              <a:t>needs </a:t>
            </a:r>
            <a:r>
              <a:rPr lang="en-US" dirty="0" smtClean="0"/>
              <a:t>to </a:t>
            </a:r>
            <a:r>
              <a:rPr lang="en-US" dirty="0" smtClean="0"/>
              <a:t>know the original (KNX) information </a:t>
            </a:r>
            <a:r>
              <a:rPr lang="en-US" dirty="0" smtClean="0"/>
              <a:t>model </a:t>
            </a:r>
            <a:r>
              <a:rPr lang="en-US" dirty="0" smtClean="0"/>
              <a:t>!</a:t>
            </a:r>
          </a:p>
          <a:p>
            <a:pPr>
              <a:buFont typeface="Wingdings" panose="05000000000000000000" pitchFamily="2" charset="2"/>
              <a:buChar char="Ø"/>
            </a:pPr>
            <a:r>
              <a:rPr lang="en-US" b="1" i="1" dirty="0">
                <a:solidFill>
                  <a:schemeClr val="accent6"/>
                </a:solidFill>
              </a:rPr>
              <a:t>T</a:t>
            </a:r>
            <a:r>
              <a:rPr lang="en-US" b="1" i="1" dirty="0" smtClean="0">
                <a:solidFill>
                  <a:schemeClr val="accent6"/>
                </a:solidFill>
              </a:rPr>
              <a:t>he </a:t>
            </a:r>
            <a:r>
              <a:rPr lang="en-US" b="1" i="1" dirty="0">
                <a:solidFill>
                  <a:schemeClr val="accent6"/>
                </a:solidFill>
              </a:rPr>
              <a:t>original (KNX) information model</a:t>
            </a:r>
            <a:r>
              <a:rPr lang="en-US" b="1" i="1" dirty="0" smtClean="0">
                <a:solidFill>
                  <a:schemeClr val="accent6"/>
                </a:solidFill>
              </a:rPr>
              <a:t> is provided through a (KNX) specific specialization of the oneM2M Base Ontology</a:t>
            </a:r>
            <a:endParaRPr lang="en-US" b="1" i="1" dirty="0" smtClean="0">
              <a:solidFill>
                <a:schemeClr val="accent6"/>
              </a:solidFill>
            </a:endParaRPr>
          </a:p>
        </p:txBody>
      </p:sp>
    </p:spTree>
    <p:extLst>
      <p:ext uri="{BB962C8B-B14F-4D97-AF65-F5344CB8AC3E}">
        <p14:creationId xmlns:p14="http://schemas.microsoft.com/office/powerpoint/2010/main" val="17239264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The </a:t>
            </a:r>
            <a:r>
              <a:rPr lang="de-DE" dirty="0"/>
              <a:t>oneM2M </a:t>
            </a:r>
            <a:r>
              <a:rPr lang="de-DE" dirty="0" smtClean="0"/>
              <a:t>base ontology: </a:t>
            </a:r>
            <a:r>
              <a:rPr lang="de-DE" dirty="0"/>
              <a:t>proposed </a:t>
            </a:r>
            <a:r>
              <a:rPr lang="de-DE" dirty="0" smtClean="0"/>
              <a:t>Concepts</a:t>
            </a:r>
            <a:endParaRPr lang="de-DE" dirty="0"/>
          </a:p>
        </p:txBody>
      </p:sp>
      <p:sp>
        <p:nvSpPr>
          <p:cNvPr id="4" name="Slide Number Placeholder 3"/>
          <p:cNvSpPr>
            <a:spLocks noGrp="1"/>
          </p:cNvSpPr>
          <p:nvPr>
            <p:ph type="sldNum" sz="quarter" idx="11"/>
          </p:nvPr>
        </p:nvSpPr>
        <p:spPr/>
        <p:txBody>
          <a:bodyPr/>
          <a:lstStyle/>
          <a:p>
            <a:pPr>
              <a:defRPr/>
            </a:pPr>
            <a:fld id="{6F69EC1A-10F7-4146-9A50-9EDE7E9A013F}" type="slidenum">
              <a:rPr lang="en-US" smtClean="0"/>
              <a:pPr>
                <a:defRPr/>
              </a:pPr>
              <a:t>4</a:t>
            </a:fld>
            <a:endParaRPr lang="en-US"/>
          </a:p>
        </p:txBody>
      </p:sp>
      <p:grpSp>
        <p:nvGrpSpPr>
          <p:cNvPr id="11" name="Group 10"/>
          <p:cNvGrpSpPr/>
          <p:nvPr/>
        </p:nvGrpSpPr>
        <p:grpSpPr>
          <a:xfrm>
            <a:off x="304800" y="838200"/>
            <a:ext cx="8610600" cy="5562600"/>
            <a:chOff x="304800" y="838200"/>
            <a:chExt cx="8610600" cy="5562600"/>
          </a:xfrm>
        </p:grpSpPr>
        <p:sp>
          <p:nvSpPr>
            <p:cNvPr id="7" name="Rectangle 6"/>
            <p:cNvSpPr/>
            <p:nvPr/>
          </p:nvSpPr>
          <p:spPr bwMode="auto">
            <a:xfrm>
              <a:off x="4610100" y="838200"/>
              <a:ext cx="4305300" cy="5562600"/>
            </a:xfrm>
            <a:prstGeom prst="rect">
              <a:avLst/>
            </a:prstGeom>
            <a:solidFill>
              <a:srgbClr val="CCE9AD"/>
            </a:solidFill>
            <a:ln w="38100" cap="flat" cmpd="sng" algn="ctr">
              <a:no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de-DE" sz="1800" b="1" i="0" u="none" strike="noStrike" cap="none" normalizeH="0" baseline="0" smtClean="0">
                <a:ln>
                  <a:noFill/>
                </a:ln>
                <a:solidFill>
                  <a:schemeClr val="tx1"/>
                </a:solidFill>
                <a:effectLst/>
                <a:latin typeface="Arial" charset="0"/>
                <a:ea typeface="HGP創英角ｺﾞｼｯｸUB" pitchFamily="50" charset="-128"/>
              </a:endParaRPr>
            </a:p>
          </p:txBody>
        </p:sp>
        <p:sp>
          <p:nvSpPr>
            <p:cNvPr id="8" name="Rectangle 7"/>
            <p:cNvSpPr/>
            <p:nvPr/>
          </p:nvSpPr>
          <p:spPr bwMode="auto">
            <a:xfrm>
              <a:off x="304800" y="838200"/>
              <a:ext cx="4305300" cy="5562600"/>
            </a:xfrm>
            <a:prstGeom prst="rect">
              <a:avLst/>
            </a:prstGeom>
            <a:solidFill>
              <a:schemeClr val="accent1">
                <a:lumMod val="20000"/>
                <a:lumOff val="80000"/>
              </a:schemeClr>
            </a:solidFill>
            <a:ln w="38100" cap="flat" cmpd="sng" algn="ctr">
              <a:no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de-DE" sz="1800" b="1" i="0" u="none" strike="noStrike" cap="none" normalizeH="0" baseline="0" smtClean="0">
                <a:ln>
                  <a:noFill/>
                </a:ln>
                <a:solidFill>
                  <a:schemeClr val="tx1"/>
                </a:solidFill>
                <a:effectLst/>
                <a:latin typeface="Arial" charset="0"/>
                <a:ea typeface="HGP創英角ｺﾞｼｯｸUB" pitchFamily="50" charset="-128"/>
              </a:endParaRPr>
            </a:p>
          </p:txBody>
        </p:sp>
        <p:sp>
          <p:nvSpPr>
            <p:cNvPr id="10" name="TextBox 9"/>
            <p:cNvSpPr txBox="1"/>
            <p:nvPr/>
          </p:nvSpPr>
          <p:spPr>
            <a:xfrm>
              <a:off x="1143000" y="1143000"/>
              <a:ext cx="2286000" cy="369332"/>
            </a:xfrm>
            <a:prstGeom prst="rect">
              <a:avLst/>
            </a:prstGeom>
            <a:noFill/>
          </p:spPr>
          <p:txBody>
            <a:bodyPr wrap="square" rtlCol="0">
              <a:spAutoFit/>
            </a:bodyPr>
            <a:lstStyle/>
            <a:p>
              <a:pPr algn="ctr"/>
              <a:r>
                <a:rPr lang="de-DE" dirty="0" smtClean="0"/>
                <a:t>Network/Data view</a:t>
              </a:r>
              <a:endParaRPr lang="de-DE" dirty="0"/>
            </a:p>
          </p:txBody>
        </p:sp>
      </p:grpSp>
      <p:sp>
        <p:nvSpPr>
          <p:cNvPr id="6" name="Rounded Rectangle 5"/>
          <p:cNvSpPr/>
          <p:nvPr/>
        </p:nvSpPr>
        <p:spPr bwMode="auto">
          <a:xfrm>
            <a:off x="3886200" y="2133600"/>
            <a:ext cx="1447800" cy="533400"/>
          </a:xfrm>
          <a:prstGeom prst="roundRect">
            <a:avLst/>
          </a:prstGeom>
          <a:solidFill>
            <a:schemeClr val="bg1"/>
          </a:solidFill>
          <a:ln w="38100" cap="flat" cmpd="sng" algn="ctr">
            <a:solidFill>
              <a:srgbClr val="00B4A0"/>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de-DE" sz="1800" b="1" i="0" u="none" strike="noStrike" cap="none" normalizeH="0" baseline="0" dirty="0" smtClean="0">
                <a:ln>
                  <a:noFill/>
                </a:ln>
                <a:solidFill>
                  <a:schemeClr val="tx1"/>
                </a:solidFill>
                <a:effectLst/>
                <a:latin typeface="Arial" charset="0"/>
                <a:ea typeface="HGP創英角ｺﾞｼｯｸUB" pitchFamily="50" charset="-128"/>
              </a:rPr>
              <a:t>Device</a:t>
            </a:r>
          </a:p>
        </p:txBody>
      </p:sp>
      <p:sp>
        <p:nvSpPr>
          <p:cNvPr id="12" name="Rounded Rectangle 11"/>
          <p:cNvSpPr/>
          <p:nvPr/>
        </p:nvSpPr>
        <p:spPr bwMode="auto">
          <a:xfrm>
            <a:off x="5562600" y="3200400"/>
            <a:ext cx="1219200" cy="457200"/>
          </a:xfrm>
          <a:prstGeom prst="roundRect">
            <a:avLst/>
          </a:prstGeom>
          <a:solidFill>
            <a:schemeClr val="bg1"/>
          </a:solidFill>
          <a:ln w="38100" cap="flat" cmpd="sng" algn="ctr">
            <a:solidFill>
              <a:srgbClr val="00B4A0"/>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de-DE" sz="1800" b="1" i="0" u="none" strike="noStrike" cap="none" normalizeH="0" baseline="0" dirty="0" smtClean="0">
                <a:ln>
                  <a:noFill/>
                </a:ln>
                <a:solidFill>
                  <a:schemeClr val="tx1"/>
                </a:solidFill>
                <a:effectLst/>
                <a:latin typeface="Arial" charset="0"/>
                <a:ea typeface="HGP創英角ｺﾞｼｯｸUB" pitchFamily="50" charset="-128"/>
              </a:rPr>
              <a:t>Function</a:t>
            </a:r>
          </a:p>
        </p:txBody>
      </p:sp>
      <p:sp>
        <p:nvSpPr>
          <p:cNvPr id="13" name="Rounded Rectangle 12"/>
          <p:cNvSpPr/>
          <p:nvPr/>
        </p:nvSpPr>
        <p:spPr bwMode="auto">
          <a:xfrm>
            <a:off x="2362200" y="4267200"/>
            <a:ext cx="1219200" cy="457200"/>
          </a:xfrm>
          <a:prstGeom prst="roundRect">
            <a:avLst/>
          </a:prstGeom>
          <a:solidFill>
            <a:schemeClr val="bg1"/>
          </a:solidFill>
          <a:ln w="38100" cap="flat" cmpd="sng" algn="ctr">
            <a:solidFill>
              <a:srgbClr val="00B4A0"/>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algn="ctr"/>
            <a:r>
              <a:rPr kumimoji="1" lang="de-DE" b="1" dirty="0">
                <a:latin typeface="Arial" charset="0"/>
                <a:ea typeface="HGP創英角ｺﾞｼｯｸUB" pitchFamily="50" charset="-128"/>
              </a:rPr>
              <a:t>Interface</a:t>
            </a:r>
          </a:p>
        </p:txBody>
      </p:sp>
      <p:cxnSp>
        <p:nvCxnSpPr>
          <p:cNvPr id="15" name="Straight Arrow Connector 14"/>
          <p:cNvCxnSpPr>
            <a:stCxn id="6" idx="2"/>
            <a:endCxn id="12" idx="0"/>
          </p:cNvCxnSpPr>
          <p:nvPr/>
        </p:nvCxnSpPr>
        <p:spPr bwMode="auto">
          <a:xfrm>
            <a:off x="4610100" y="2667000"/>
            <a:ext cx="1562100" cy="533400"/>
          </a:xfrm>
          <a:prstGeom prst="straightConnector1">
            <a:avLst/>
          </a:prstGeom>
          <a:solidFill>
            <a:schemeClr val="bg1"/>
          </a:solidFill>
          <a:ln w="38100" cap="flat" cmpd="sng" algn="ctr">
            <a:solidFill>
              <a:srgbClr val="00B4A0"/>
            </a:solidFill>
            <a:prstDash val="solid"/>
            <a:round/>
            <a:headEnd type="none" w="med" len="med"/>
            <a:tailEnd type="arrow"/>
          </a:ln>
          <a:effectLst/>
        </p:spPr>
      </p:cxnSp>
      <p:cxnSp>
        <p:nvCxnSpPr>
          <p:cNvPr id="17" name="Straight Arrow Connector 16"/>
          <p:cNvCxnSpPr>
            <a:stCxn id="6" idx="2"/>
            <a:endCxn id="35" idx="0"/>
          </p:cNvCxnSpPr>
          <p:nvPr/>
        </p:nvCxnSpPr>
        <p:spPr bwMode="auto">
          <a:xfrm flipH="1">
            <a:off x="2971800" y="2667000"/>
            <a:ext cx="1638300" cy="533400"/>
          </a:xfrm>
          <a:prstGeom prst="straightConnector1">
            <a:avLst/>
          </a:prstGeom>
          <a:solidFill>
            <a:schemeClr val="bg1"/>
          </a:solidFill>
          <a:ln w="38100" cap="flat" cmpd="sng" algn="ctr">
            <a:solidFill>
              <a:srgbClr val="00B4A0"/>
            </a:solidFill>
            <a:prstDash val="solid"/>
            <a:round/>
            <a:headEnd type="none" w="med" len="med"/>
            <a:tailEnd type="arrow"/>
          </a:ln>
          <a:effectLst/>
        </p:spPr>
      </p:cxnSp>
      <p:sp>
        <p:nvSpPr>
          <p:cNvPr id="18" name="TextBox 17"/>
          <p:cNvSpPr txBox="1"/>
          <p:nvPr/>
        </p:nvSpPr>
        <p:spPr>
          <a:xfrm>
            <a:off x="4572000" y="2743200"/>
            <a:ext cx="1752600" cy="307777"/>
          </a:xfrm>
          <a:prstGeom prst="rect">
            <a:avLst/>
          </a:prstGeom>
          <a:noFill/>
        </p:spPr>
        <p:txBody>
          <a:bodyPr wrap="square" rtlCol="0">
            <a:spAutoFit/>
          </a:bodyPr>
          <a:lstStyle/>
          <a:p>
            <a:pPr algn="ctr"/>
            <a:r>
              <a:rPr lang="de-DE" sz="1400" b="1" dirty="0" smtClean="0"/>
              <a:t>accomplishes</a:t>
            </a:r>
            <a:endParaRPr lang="de-DE" sz="1400" b="1" dirty="0"/>
          </a:p>
        </p:txBody>
      </p:sp>
      <p:sp>
        <p:nvSpPr>
          <p:cNvPr id="19" name="TextBox 18"/>
          <p:cNvSpPr txBox="1"/>
          <p:nvPr/>
        </p:nvSpPr>
        <p:spPr>
          <a:xfrm>
            <a:off x="2895600" y="2743200"/>
            <a:ext cx="1752600" cy="307777"/>
          </a:xfrm>
          <a:prstGeom prst="rect">
            <a:avLst/>
          </a:prstGeom>
          <a:noFill/>
        </p:spPr>
        <p:txBody>
          <a:bodyPr wrap="square" rtlCol="0">
            <a:spAutoFit/>
          </a:bodyPr>
          <a:lstStyle/>
          <a:p>
            <a:pPr algn="ctr"/>
            <a:r>
              <a:rPr lang="de-DE" sz="1400" b="1" dirty="0" smtClean="0"/>
              <a:t>offers</a:t>
            </a:r>
            <a:endParaRPr lang="de-DE" sz="1400" b="1" dirty="0"/>
          </a:p>
        </p:txBody>
      </p:sp>
      <p:cxnSp>
        <p:nvCxnSpPr>
          <p:cNvPr id="21" name="Straight Arrow Connector 20"/>
          <p:cNvCxnSpPr>
            <a:stCxn id="35" idx="3"/>
            <a:endCxn id="12" idx="1"/>
          </p:cNvCxnSpPr>
          <p:nvPr/>
        </p:nvCxnSpPr>
        <p:spPr bwMode="auto">
          <a:xfrm>
            <a:off x="3581400" y="3429000"/>
            <a:ext cx="1981200" cy="0"/>
          </a:xfrm>
          <a:prstGeom prst="straightConnector1">
            <a:avLst/>
          </a:prstGeom>
          <a:solidFill>
            <a:schemeClr val="bg1"/>
          </a:solidFill>
          <a:ln w="38100" cap="flat" cmpd="sng" algn="ctr">
            <a:solidFill>
              <a:srgbClr val="00B4A0"/>
            </a:solidFill>
            <a:prstDash val="solid"/>
            <a:round/>
            <a:headEnd type="none" w="med" len="med"/>
            <a:tailEnd type="arrow"/>
          </a:ln>
          <a:effectLst/>
        </p:spPr>
      </p:cxnSp>
      <p:sp>
        <p:nvSpPr>
          <p:cNvPr id="22" name="TextBox 21"/>
          <p:cNvSpPr txBox="1"/>
          <p:nvPr/>
        </p:nvSpPr>
        <p:spPr>
          <a:xfrm>
            <a:off x="3657600" y="3184171"/>
            <a:ext cx="1752600" cy="523220"/>
          </a:xfrm>
          <a:prstGeom prst="rect">
            <a:avLst/>
          </a:prstGeom>
          <a:noFill/>
        </p:spPr>
        <p:txBody>
          <a:bodyPr wrap="square" rtlCol="0">
            <a:spAutoFit/>
          </a:bodyPr>
          <a:lstStyle/>
          <a:p>
            <a:pPr algn="ctr"/>
            <a:r>
              <a:rPr lang="de-DE" sz="1400" b="1" dirty="0" smtClean="0"/>
              <a:t>represents</a:t>
            </a:r>
            <a:br>
              <a:rPr lang="de-DE" sz="1400" b="1" dirty="0" smtClean="0"/>
            </a:br>
            <a:r>
              <a:rPr lang="de-DE" sz="1400" dirty="0" smtClean="0"/>
              <a:t>(at least one)</a:t>
            </a:r>
            <a:endParaRPr lang="de-DE" sz="1400" dirty="0"/>
          </a:p>
        </p:txBody>
      </p:sp>
      <p:sp>
        <p:nvSpPr>
          <p:cNvPr id="23" name="Rounded Rectangle 22"/>
          <p:cNvSpPr/>
          <p:nvPr/>
        </p:nvSpPr>
        <p:spPr bwMode="auto">
          <a:xfrm>
            <a:off x="5562600" y="4267200"/>
            <a:ext cx="1219200" cy="457200"/>
          </a:xfrm>
          <a:prstGeom prst="roundRect">
            <a:avLst/>
          </a:prstGeom>
          <a:solidFill>
            <a:schemeClr val="bg1"/>
          </a:solidFill>
          <a:ln w="38100" cap="flat" cmpd="sng" algn="ctr">
            <a:solidFill>
              <a:srgbClr val="00B4A0"/>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de-DE" sz="1800" b="1" i="0" u="none" strike="noStrike" cap="none" normalizeH="0" baseline="0" dirty="0" smtClean="0">
                <a:ln>
                  <a:noFill/>
                </a:ln>
                <a:effectLst/>
                <a:latin typeface="Arial" charset="0"/>
                <a:ea typeface="HGP創英角ｺﾞｼｯｸUB" pitchFamily="50" charset="-128"/>
              </a:rPr>
              <a:t>Operation</a:t>
            </a:r>
          </a:p>
        </p:txBody>
      </p:sp>
      <p:cxnSp>
        <p:nvCxnSpPr>
          <p:cNvPr id="25" name="Straight Arrow Connector 24"/>
          <p:cNvCxnSpPr>
            <a:stCxn id="12" idx="2"/>
            <a:endCxn id="23" idx="0"/>
          </p:cNvCxnSpPr>
          <p:nvPr/>
        </p:nvCxnSpPr>
        <p:spPr bwMode="auto">
          <a:xfrm>
            <a:off x="6172200" y="3657600"/>
            <a:ext cx="0" cy="609600"/>
          </a:xfrm>
          <a:prstGeom prst="straightConnector1">
            <a:avLst/>
          </a:prstGeom>
          <a:solidFill>
            <a:schemeClr val="bg1"/>
          </a:solidFill>
          <a:ln w="38100" cap="flat" cmpd="sng" algn="ctr">
            <a:solidFill>
              <a:srgbClr val="00B4A0"/>
            </a:solidFill>
            <a:prstDash val="solid"/>
            <a:round/>
            <a:headEnd type="none" w="med" len="med"/>
            <a:tailEnd type="arrow"/>
          </a:ln>
          <a:effectLst/>
        </p:spPr>
      </p:cxnSp>
      <p:sp>
        <p:nvSpPr>
          <p:cNvPr id="26" name="TextBox 25"/>
          <p:cNvSpPr txBox="1"/>
          <p:nvPr/>
        </p:nvSpPr>
        <p:spPr>
          <a:xfrm>
            <a:off x="5334000" y="3807023"/>
            <a:ext cx="1752600" cy="307777"/>
          </a:xfrm>
          <a:prstGeom prst="rect">
            <a:avLst/>
          </a:prstGeom>
          <a:noFill/>
        </p:spPr>
        <p:txBody>
          <a:bodyPr wrap="square" rtlCol="0">
            <a:spAutoFit/>
          </a:bodyPr>
          <a:lstStyle/>
          <a:p>
            <a:pPr algn="ctr"/>
            <a:r>
              <a:rPr lang="de-DE" sz="1400" b="1" dirty="0" smtClean="0"/>
              <a:t>has Operation</a:t>
            </a:r>
            <a:endParaRPr lang="de-DE" sz="1400" dirty="0"/>
          </a:p>
        </p:txBody>
      </p:sp>
      <p:sp>
        <p:nvSpPr>
          <p:cNvPr id="31" name="Rounded Rectangular Callout 30"/>
          <p:cNvSpPr/>
          <p:nvPr/>
        </p:nvSpPr>
        <p:spPr bwMode="auto">
          <a:xfrm>
            <a:off x="7467600" y="2743200"/>
            <a:ext cx="1447800" cy="1437620"/>
          </a:xfrm>
          <a:prstGeom prst="wedgeRoundRectCallout">
            <a:avLst>
              <a:gd name="adj1" fmla="val -96577"/>
              <a:gd name="adj2" fmla="val -4793"/>
              <a:gd name="adj3" fmla="val 16667"/>
            </a:avLst>
          </a:prstGeom>
          <a:solidFill>
            <a:srgbClr val="FFCCCC"/>
          </a:solidFill>
          <a:ln w="19050" cap="flat" cmpd="sng" algn="ctr">
            <a:solidFill>
              <a:schemeClr val="tx1"/>
            </a:solidFill>
            <a:prstDash val="sysDash"/>
            <a:round/>
            <a:headEnd type="none" w="med" len="med"/>
            <a:tailEnd type="none" w="med" len="med"/>
          </a:ln>
          <a:effectLst/>
        </p:spPr>
        <p:txBody>
          <a:bodyPr vert="horz" wrap="none" lIns="0" tIns="0" rIns="0" bIns="0" numCol="1" rtlCol="0" anchor="t" anchorCtr="0" compatLnSpc="1">
            <a:prstTxWarp prst="textNoShape">
              <a:avLst/>
            </a:prstTxWarp>
          </a:bodyPr>
          <a:lstStyle/>
          <a:p>
            <a:r>
              <a:rPr lang="de-DE" sz="1200" dirty="0" smtClean="0">
                <a:solidFill>
                  <a:srgbClr val="FF0000"/>
                </a:solidFill>
              </a:rPr>
              <a:t>WashingFunction</a:t>
            </a:r>
          </a:p>
          <a:p>
            <a:r>
              <a:rPr lang="de-DE" sz="1200" dirty="0" smtClean="0">
                <a:solidFill>
                  <a:srgbClr val="FF0000"/>
                </a:solidFill>
              </a:rPr>
              <a:t>DryingFunction</a:t>
            </a:r>
          </a:p>
          <a:p>
            <a:r>
              <a:rPr lang="de-DE" sz="1200" dirty="0" smtClean="0">
                <a:solidFill>
                  <a:srgbClr val="FF0000"/>
                </a:solidFill>
              </a:rPr>
              <a:t>TemperatureReading</a:t>
            </a:r>
          </a:p>
          <a:p>
            <a:r>
              <a:rPr lang="de-DE" sz="1200" dirty="0" smtClean="0">
                <a:solidFill>
                  <a:srgbClr val="FF0000"/>
                </a:solidFill>
              </a:rPr>
              <a:t>TemperatureEvent-</a:t>
            </a:r>
            <a:br>
              <a:rPr lang="de-DE" sz="1200" dirty="0" smtClean="0">
                <a:solidFill>
                  <a:srgbClr val="FF0000"/>
                </a:solidFill>
              </a:rPr>
            </a:br>
            <a:r>
              <a:rPr lang="de-DE" sz="1200" dirty="0" smtClean="0">
                <a:solidFill>
                  <a:srgbClr val="FF0000"/>
                </a:solidFill>
              </a:rPr>
              <a:t>Reporting</a:t>
            </a:r>
          </a:p>
          <a:p>
            <a:r>
              <a:rPr lang="de-DE" sz="1200" dirty="0" smtClean="0">
                <a:solidFill>
                  <a:srgbClr val="FF0000"/>
                </a:solidFill>
              </a:rPr>
              <a:t>LightControl</a:t>
            </a:r>
          </a:p>
          <a:p>
            <a:r>
              <a:rPr lang="de-DE" sz="1200" dirty="0" smtClean="0">
                <a:solidFill>
                  <a:srgbClr val="FF0000"/>
                </a:solidFill>
              </a:rPr>
              <a:t>SmokeAlarming</a:t>
            </a:r>
            <a:endParaRPr lang="de-DE" sz="1200" dirty="0">
              <a:solidFill>
                <a:srgbClr val="FF0000"/>
              </a:solidFill>
            </a:endParaRPr>
          </a:p>
        </p:txBody>
      </p:sp>
      <p:sp>
        <p:nvSpPr>
          <p:cNvPr id="33" name="Rounded Rectangular Callout 32"/>
          <p:cNvSpPr/>
          <p:nvPr/>
        </p:nvSpPr>
        <p:spPr bwMode="auto">
          <a:xfrm>
            <a:off x="5867400" y="1600200"/>
            <a:ext cx="1447800" cy="1143000"/>
          </a:xfrm>
          <a:prstGeom prst="wedgeRoundRectCallout">
            <a:avLst>
              <a:gd name="adj1" fmla="val -87423"/>
              <a:gd name="adj2" fmla="val 20715"/>
              <a:gd name="adj3" fmla="val 16667"/>
            </a:avLst>
          </a:prstGeom>
          <a:solidFill>
            <a:srgbClr val="FFCCCC"/>
          </a:solidFill>
          <a:ln w="19050" cap="flat" cmpd="sng" algn="ctr">
            <a:solidFill>
              <a:schemeClr val="tx1"/>
            </a:solidFill>
            <a:prstDash val="sysDash"/>
            <a:round/>
            <a:headEnd type="none" w="med" len="med"/>
            <a:tailEnd type="none" w="med" len="med"/>
          </a:ln>
          <a:effectLst/>
        </p:spPr>
        <p:txBody>
          <a:bodyPr vert="horz" wrap="none" lIns="0" tIns="0" rIns="0" bIns="0" numCol="1" rtlCol="0" anchor="t" anchorCtr="0" compatLnSpc="1">
            <a:prstTxWarp prst="textNoShape">
              <a:avLst/>
            </a:prstTxWarp>
          </a:bodyPr>
          <a:lstStyle/>
          <a:p>
            <a:r>
              <a:rPr lang="de-DE" sz="1200" dirty="0" smtClean="0">
                <a:solidFill>
                  <a:srgbClr val="FF0000"/>
                </a:solidFill>
              </a:rPr>
              <a:t>Washing_Machine</a:t>
            </a:r>
          </a:p>
          <a:p>
            <a:r>
              <a:rPr lang="de-DE" sz="1200" dirty="0" smtClean="0">
                <a:solidFill>
                  <a:srgbClr val="FF0000"/>
                </a:solidFill>
              </a:rPr>
              <a:t>TemperatureSensor</a:t>
            </a:r>
          </a:p>
          <a:p>
            <a:r>
              <a:rPr lang="de-DE" sz="1200" dirty="0" smtClean="0">
                <a:solidFill>
                  <a:srgbClr val="FF0000"/>
                </a:solidFill>
              </a:rPr>
              <a:t>DoorSwitch</a:t>
            </a:r>
          </a:p>
          <a:p>
            <a:r>
              <a:rPr lang="de-DE" sz="1200" dirty="0" smtClean="0">
                <a:solidFill>
                  <a:srgbClr val="FF0000"/>
                </a:solidFill>
              </a:rPr>
              <a:t>EnergyMeter</a:t>
            </a:r>
          </a:p>
          <a:p>
            <a:r>
              <a:rPr lang="de-DE" sz="1200" dirty="0" smtClean="0">
                <a:solidFill>
                  <a:srgbClr val="FF0000"/>
                </a:solidFill>
              </a:rPr>
              <a:t>LightSwitch</a:t>
            </a:r>
          </a:p>
          <a:p>
            <a:r>
              <a:rPr lang="de-DE" sz="1200" dirty="0" smtClean="0">
                <a:solidFill>
                  <a:srgbClr val="FF0000"/>
                </a:solidFill>
              </a:rPr>
              <a:t>SmokeSensor</a:t>
            </a:r>
            <a:endParaRPr lang="de-DE" sz="1200" dirty="0">
              <a:solidFill>
                <a:srgbClr val="FF0000"/>
              </a:solidFill>
            </a:endParaRPr>
          </a:p>
        </p:txBody>
      </p:sp>
      <p:sp>
        <p:nvSpPr>
          <p:cNvPr id="35" name="Rounded Rectangle 34"/>
          <p:cNvSpPr/>
          <p:nvPr/>
        </p:nvSpPr>
        <p:spPr bwMode="auto">
          <a:xfrm>
            <a:off x="2362200" y="3200400"/>
            <a:ext cx="1219200" cy="457200"/>
          </a:xfrm>
          <a:prstGeom prst="roundRect">
            <a:avLst/>
          </a:prstGeom>
          <a:solidFill>
            <a:schemeClr val="bg1"/>
          </a:solidFill>
          <a:ln w="38100" cap="flat" cmpd="sng" algn="ctr">
            <a:solidFill>
              <a:srgbClr val="00B4A0"/>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de-DE" sz="1800" b="1" i="0" u="none" strike="noStrike" cap="none" normalizeH="0" baseline="0" dirty="0" smtClean="0">
                <a:ln>
                  <a:noFill/>
                </a:ln>
                <a:solidFill>
                  <a:schemeClr val="tx1"/>
                </a:solidFill>
                <a:effectLst/>
                <a:latin typeface="Arial" charset="0"/>
                <a:ea typeface="HGP創英角ｺﾞｼｯｸUB" pitchFamily="50" charset="-128"/>
              </a:rPr>
              <a:t>Service</a:t>
            </a:r>
          </a:p>
        </p:txBody>
      </p:sp>
      <p:cxnSp>
        <p:nvCxnSpPr>
          <p:cNvPr id="37" name="Straight Arrow Connector 36"/>
          <p:cNvCxnSpPr>
            <a:stCxn id="35" idx="2"/>
          </p:cNvCxnSpPr>
          <p:nvPr/>
        </p:nvCxnSpPr>
        <p:spPr bwMode="auto">
          <a:xfrm>
            <a:off x="2971800" y="3657600"/>
            <a:ext cx="0" cy="609600"/>
          </a:xfrm>
          <a:prstGeom prst="straightConnector1">
            <a:avLst/>
          </a:prstGeom>
          <a:solidFill>
            <a:schemeClr val="bg1"/>
          </a:solidFill>
          <a:ln w="38100" cap="flat" cmpd="sng" algn="ctr">
            <a:solidFill>
              <a:srgbClr val="00B4A0"/>
            </a:solidFill>
            <a:prstDash val="solid"/>
            <a:round/>
            <a:headEnd type="none" w="med" len="med"/>
            <a:tailEnd type="arrow"/>
          </a:ln>
          <a:effectLst/>
        </p:spPr>
      </p:cxnSp>
      <p:sp>
        <p:nvSpPr>
          <p:cNvPr id="38" name="Rounded Rectangular Callout 37"/>
          <p:cNvSpPr/>
          <p:nvPr/>
        </p:nvSpPr>
        <p:spPr bwMode="auto">
          <a:xfrm>
            <a:off x="381000" y="3124200"/>
            <a:ext cx="1447800" cy="583191"/>
          </a:xfrm>
          <a:prstGeom prst="wedgeRoundRectCallout">
            <a:avLst>
              <a:gd name="adj1" fmla="val 86490"/>
              <a:gd name="adj2" fmla="val -15227"/>
              <a:gd name="adj3" fmla="val 16667"/>
            </a:avLst>
          </a:prstGeom>
          <a:solidFill>
            <a:srgbClr val="FFCCCC"/>
          </a:solidFill>
          <a:ln w="19050" cap="flat" cmpd="sng" algn="ctr">
            <a:solidFill>
              <a:schemeClr val="tx1"/>
            </a:solidFill>
            <a:prstDash val="sysDash"/>
            <a:round/>
            <a:headEnd type="none" w="med" len="med"/>
            <a:tailEnd type="none" w="med" len="med"/>
          </a:ln>
          <a:effectLst/>
        </p:spPr>
        <p:txBody>
          <a:bodyPr vert="horz" wrap="none" lIns="0" tIns="0" rIns="0" bIns="0" numCol="1" rtlCol="0" anchor="t" anchorCtr="0" compatLnSpc="1">
            <a:prstTxWarp prst="textNoShape">
              <a:avLst/>
            </a:prstTxWarp>
          </a:bodyPr>
          <a:lstStyle/>
          <a:p>
            <a:r>
              <a:rPr lang="de-DE" sz="1200" dirty="0" smtClean="0">
                <a:solidFill>
                  <a:srgbClr val="FF0000"/>
                </a:solidFill>
              </a:rPr>
              <a:t>WashCycleService</a:t>
            </a:r>
          </a:p>
          <a:p>
            <a:r>
              <a:rPr lang="de-DE" sz="1200" dirty="0" smtClean="0">
                <a:solidFill>
                  <a:srgbClr val="FF0000"/>
                </a:solidFill>
              </a:rPr>
              <a:t>Standby</a:t>
            </a:r>
          </a:p>
          <a:p>
            <a:r>
              <a:rPr lang="de-DE" sz="1200" dirty="0" smtClean="0">
                <a:solidFill>
                  <a:srgbClr val="FF0000"/>
                </a:solidFill>
              </a:rPr>
              <a:t>SmokeAlarmService</a:t>
            </a:r>
            <a:endParaRPr lang="de-DE" sz="1200" dirty="0">
              <a:solidFill>
                <a:srgbClr val="FF0000"/>
              </a:solidFill>
            </a:endParaRPr>
          </a:p>
        </p:txBody>
      </p:sp>
      <p:sp>
        <p:nvSpPr>
          <p:cNvPr id="39" name="TextBox 38"/>
          <p:cNvSpPr txBox="1"/>
          <p:nvPr/>
        </p:nvSpPr>
        <p:spPr>
          <a:xfrm>
            <a:off x="1803042" y="3733800"/>
            <a:ext cx="2362200" cy="307777"/>
          </a:xfrm>
          <a:prstGeom prst="rect">
            <a:avLst/>
          </a:prstGeom>
          <a:noFill/>
        </p:spPr>
        <p:txBody>
          <a:bodyPr wrap="square" rtlCol="0">
            <a:spAutoFit/>
          </a:bodyPr>
          <a:lstStyle/>
          <a:p>
            <a:pPr algn="ctr"/>
            <a:r>
              <a:rPr lang="de-DE" sz="1400" b="1" dirty="0" smtClean="0"/>
              <a:t>Steers / is steered though</a:t>
            </a:r>
            <a:endParaRPr lang="de-DE" sz="1400" b="1" dirty="0"/>
          </a:p>
        </p:txBody>
      </p:sp>
      <p:cxnSp>
        <p:nvCxnSpPr>
          <p:cNvPr id="28" name="Straight Arrow Connector 27"/>
          <p:cNvCxnSpPr>
            <a:stCxn id="13" idx="3"/>
            <a:endCxn id="23" idx="1"/>
          </p:cNvCxnSpPr>
          <p:nvPr/>
        </p:nvCxnSpPr>
        <p:spPr bwMode="auto">
          <a:xfrm>
            <a:off x="3581400" y="4495800"/>
            <a:ext cx="1981200" cy="0"/>
          </a:xfrm>
          <a:prstGeom prst="straightConnector1">
            <a:avLst/>
          </a:prstGeom>
          <a:solidFill>
            <a:schemeClr val="bg1"/>
          </a:solidFill>
          <a:ln w="38100" cap="flat" cmpd="sng" algn="ctr">
            <a:solidFill>
              <a:srgbClr val="00B4A0"/>
            </a:solidFill>
            <a:prstDash val="solid"/>
            <a:round/>
            <a:headEnd type="none" w="med" len="med"/>
            <a:tailEnd type="arrow"/>
          </a:ln>
          <a:effectLst/>
        </p:spPr>
      </p:cxnSp>
      <p:sp>
        <p:nvSpPr>
          <p:cNvPr id="40" name="TextBox 39"/>
          <p:cNvSpPr txBox="1"/>
          <p:nvPr/>
        </p:nvSpPr>
        <p:spPr>
          <a:xfrm>
            <a:off x="3810000" y="4188023"/>
            <a:ext cx="1752600" cy="307777"/>
          </a:xfrm>
          <a:prstGeom prst="rect">
            <a:avLst/>
          </a:prstGeom>
          <a:noFill/>
        </p:spPr>
        <p:txBody>
          <a:bodyPr wrap="square" rtlCol="0">
            <a:spAutoFit/>
          </a:bodyPr>
          <a:lstStyle/>
          <a:p>
            <a:pPr algn="ctr"/>
            <a:r>
              <a:rPr lang="de-DE" sz="1400" b="1" dirty="0" smtClean="0"/>
              <a:t>implements</a:t>
            </a:r>
            <a:endParaRPr lang="de-DE" sz="1400" b="1" dirty="0"/>
          </a:p>
        </p:txBody>
      </p:sp>
      <p:sp>
        <p:nvSpPr>
          <p:cNvPr id="42" name="Rounded Rectangular Callout 41"/>
          <p:cNvSpPr/>
          <p:nvPr/>
        </p:nvSpPr>
        <p:spPr bwMode="auto">
          <a:xfrm>
            <a:off x="381000" y="4114800"/>
            <a:ext cx="1676400" cy="457200"/>
          </a:xfrm>
          <a:prstGeom prst="wedgeRoundRectCallout">
            <a:avLst>
              <a:gd name="adj1" fmla="val 66727"/>
              <a:gd name="adj2" fmla="val -3975"/>
              <a:gd name="adj3" fmla="val 16667"/>
            </a:avLst>
          </a:prstGeom>
          <a:solidFill>
            <a:srgbClr val="FFCCCC"/>
          </a:solidFill>
          <a:ln w="19050" cap="flat" cmpd="sng" algn="ctr">
            <a:solidFill>
              <a:schemeClr val="tx1"/>
            </a:solidFill>
            <a:prstDash val="sysDash"/>
            <a:round/>
            <a:headEnd type="none" w="med" len="med"/>
            <a:tailEnd type="none" w="med" len="med"/>
          </a:ln>
          <a:effectLst/>
        </p:spPr>
        <p:txBody>
          <a:bodyPr vert="horz" wrap="none" lIns="0" tIns="0" rIns="0" bIns="0" numCol="1" rtlCol="0" anchor="t" anchorCtr="0" compatLnSpc="1">
            <a:prstTxWarp prst="textNoShape">
              <a:avLst/>
            </a:prstTxWarp>
          </a:bodyPr>
          <a:lstStyle/>
          <a:p>
            <a:r>
              <a:rPr lang="de-DE" sz="1200" dirty="0" smtClean="0">
                <a:solidFill>
                  <a:srgbClr val="FF0000"/>
                </a:solidFill>
              </a:rPr>
              <a:t>Control-Interface</a:t>
            </a:r>
          </a:p>
          <a:p>
            <a:r>
              <a:rPr lang="de-DE" sz="1200" dirty="0" smtClean="0">
                <a:solidFill>
                  <a:srgbClr val="FF0000"/>
                </a:solidFill>
              </a:rPr>
              <a:t>Monitoring-Interface</a:t>
            </a:r>
          </a:p>
        </p:txBody>
      </p:sp>
      <p:sp>
        <p:nvSpPr>
          <p:cNvPr id="44" name="Rounded Rectangular Callout 43"/>
          <p:cNvSpPr/>
          <p:nvPr/>
        </p:nvSpPr>
        <p:spPr bwMode="auto">
          <a:xfrm>
            <a:off x="7467600" y="4582180"/>
            <a:ext cx="1447800" cy="1209020"/>
          </a:xfrm>
          <a:prstGeom prst="wedgeRoundRectCallout">
            <a:avLst>
              <a:gd name="adj1" fmla="val -96577"/>
              <a:gd name="adj2" fmla="val -56415"/>
              <a:gd name="adj3" fmla="val 16667"/>
            </a:avLst>
          </a:prstGeom>
          <a:solidFill>
            <a:srgbClr val="FFCCCC"/>
          </a:solidFill>
          <a:ln w="19050" cap="flat" cmpd="sng" algn="ctr">
            <a:solidFill>
              <a:schemeClr val="tx1"/>
            </a:solidFill>
            <a:prstDash val="sysDash"/>
            <a:round/>
            <a:headEnd type="none" w="med" len="med"/>
            <a:tailEnd type="none" w="med" len="med"/>
          </a:ln>
          <a:effectLst/>
        </p:spPr>
        <p:txBody>
          <a:bodyPr vert="horz" wrap="none" lIns="0" tIns="0" rIns="0" bIns="0" numCol="1" rtlCol="0" anchor="t" anchorCtr="0" compatLnSpc="1">
            <a:prstTxWarp prst="textNoShape">
              <a:avLst/>
            </a:prstTxWarp>
          </a:bodyPr>
          <a:lstStyle/>
          <a:p>
            <a:r>
              <a:rPr lang="de-DE" sz="1200" dirty="0" smtClean="0">
                <a:solidFill>
                  <a:srgbClr val="FF0000"/>
                </a:solidFill>
              </a:rPr>
              <a:t>SetWashTemperature</a:t>
            </a:r>
          </a:p>
          <a:p>
            <a:r>
              <a:rPr lang="de-DE" sz="1200" dirty="0" smtClean="0">
                <a:solidFill>
                  <a:srgbClr val="FF0000"/>
                </a:solidFill>
              </a:rPr>
              <a:t>StartWashing</a:t>
            </a:r>
          </a:p>
          <a:p>
            <a:r>
              <a:rPr lang="de-DE" sz="1200" dirty="0" smtClean="0">
                <a:solidFill>
                  <a:srgbClr val="FF0000"/>
                </a:solidFill>
              </a:rPr>
              <a:t>(continuously-)</a:t>
            </a:r>
            <a:br>
              <a:rPr lang="de-DE" sz="1200" dirty="0" smtClean="0">
                <a:solidFill>
                  <a:srgbClr val="FF0000"/>
                </a:solidFill>
              </a:rPr>
            </a:br>
            <a:r>
              <a:rPr lang="de-DE" sz="1200" dirty="0" smtClean="0">
                <a:solidFill>
                  <a:srgbClr val="FF0000"/>
                </a:solidFill>
              </a:rPr>
              <a:t>display-Temperature</a:t>
            </a:r>
          </a:p>
          <a:p>
            <a:r>
              <a:rPr lang="de-DE" sz="1200" dirty="0" smtClean="0">
                <a:solidFill>
                  <a:srgbClr val="FF0000"/>
                </a:solidFill>
              </a:rPr>
              <a:t>ToggleLightSwitch</a:t>
            </a:r>
          </a:p>
          <a:p>
            <a:r>
              <a:rPr lang="de-DE" sz="1200" dirty="0" smtClean="0">
                <a:solidFill>
                  <a:srgbClr val="FF0000"/>
                </a:solidFill>
              </a:rPr>
              <a:t>CloseDoor</a:t>
            </a:r>
            <a:endParaRPr lang="de-DE" sz="1200" dirty="0">
              <a:solidFill>
                <a:srgbClr val="FF0000"/>
              </a:solidFill>
            </a:endParaRPr>
          </a:p>
        </p:txBody>
      </p:sp>
      <p:sp>
        <p:nvSpPr>
          <p:cNvPr id="32" name="TextBox 31"/>
          <p:cNvSpPr txBox="1"/>
          <p:nvPr/>
        </p:nvSpPr>
        <p:spPr>
          <a:xfrm>
            <a:off x="5715000" y="1143000"/>
            <a:ext cx="2057400" cy="369332"/>
          </a:xfrm>
          <a:prstGeom prst="rect">
            <a:avLst/>
          </a:prstGeom>
          <a:noFill/>
        </p:spPr>
        <p:txBody>
          <a:bodyPr wrap="square" rtlCol="0">
            <a:spAutoFit/>
          </a:bodyPr>
          <a:lstStyle/>
          <a:p>
            <a:pPr algn="ctr"/>
            <a:r>
              <a:rPr lang="de-DE" dirty="0" smtClean="0"/>
              <a:t>Functionality view</a:t>
            </a:r>
            <a:endParaRPr lang="de-DE" dirty="0"/>
          </a:p>
        </p:txBody>
      </p:sp>
    </p:spTree>
    <p:extLst>
      <p:ext uri="{BB962C8B-B14F-4D97-AF65-F5344CB8AC3E}">
        <p14:creationId xmlns:p14="http://schemas.microsoft.com/office/powerpoint/2010/main" val="34156590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Description of concepts (stateful)</a:t>
            </a:r>
            <a:endParaRPr lang="de-DE" dirty="0"/>
          </a:p>
        </p:txBody>
      </p:sp>
      <p:sp>
        <p:nvSpPr>
          <p:cNvPr id="3" name="Content Placeholder 2"/>
          <p:cNvSpPr>
            <a:spLocks noGrp="1"/>
          </p:cNvSpPr>
          <p:nvPr>
            <p:ph idx="1"/>
          </p:nvPr>
        </p:nvSpPr>
        <p:spPr/>
        <p:txBody>
          <a:bodyPr/>
          <a:lstStyle/>
          <a:p>
            <a:r>
              <a:rPr lang="de-DE" sz="1600" dirty="0" smtClean="0"/>
              <a:t>[non-oneM2M] Device</a:t>
            </a:r>
          </a:p>
          <a:p>
            <a:pPr lvl="1"/>
            <a:r>
              <a:rPr lang="en-US" sz="1400" dirty="0"/>
              <a:t>A device </a:t>
            </a:r>
            <a:r>
              <a:rPr lang="en-US" sz="1400" dirty="0" smtClean="0"/>
              <a:t>is </a:t>
            </a:r>
            <a:r>
              <a:rPr lang="en-US" sz="1400" dirty="0"/>
              <a:t>a tangible object designed to accomplish a particular </a:t>
            </a:r>
            <a:r>
              <a:rPr lang="en-US" sz="1400" dirty="0" smtClean="0"/>
              <a:t>task. </a:t>
            </a:r>
            <a:r>
              <a:rPr lang="en-US" sz="1400" dirty="0"/>
              <a:t>In order to accomplish this task, the device performs one or more functions. For example, a washing machine is designed to wash (task) and to accomplish this task it performs </a:t>
            </a:r>
            <a:r>
              <a:rPr lang="en-US" sz="1400" dirty="0" smtClean="0"/>
              <a:t>a washing-cycle- and a drying-cycle </a:t>
            </a:r>
            <a:r>
              <a:rPr lang="en-US" sz="1400" dirty="0"/>
              <a:t>function</a:t>
            </a:r>
            <a:r>
              <a:rPr lang="en-US" sz="1400" dirty="0" smtClean="0"/>
              <a:t>.</a:t>
            </a:r>
          </a:p>
          <a:p>
            <a:r>
              <a:rPr lang="en-US" sz="1600" dirty="0" smtClean="0"/>
              <a:t>Function </a:t>
            </a:r>
            <a:r>
              <a:rPr lang="en-US" sz="1600" i="1" dirty="0" smtClean="0">
                <a:solidFill>
                  <a:schemeClr val="bg1">
                    <a:lumMod val="65000"/>
                  </a:schemeClr>
                </a:solidFill>
              </a:rPr>
              <a:t> (functionality view)</a:t>
            </a:r>
          </a:p>
          <a:p>
            <a:pPr lvl="1"/>
            <a:r>
              <a:rPr lang="en-US" sz="1400" dirty="0"/>
              <a:t>A Function represents the functionality necessary to accomplish the task for which a Device is designed. A device can be designed to perform more than one function</a:t>
            </a:r>
            <a:r>
              <a:rPr lang="en-US" sz="1400" dirty="0" smtClean="0"/>
              <a:t>. A Function can have a State – e.g. washing colored laundry at 60 degrees.</a:t>
            </a:r>
          </a:p>
          <a:p>
            <a:r>
              <a:rPr lang="de-DE" sz="1600" dirty="0"/>
              <a:t>Service</a:t>
            </a:r>
            <a:r>
              <a:rPr lang="en-US" sz="1600" i="1" dirty="0">
                <a:solidFill>
                  <a:schemeClr val="bg1">
                    <a:lumMod val="65000"/>
                  </a:schemeClr>
                </a:solidFill>
              </a:rPr>
              <a:t> (network/data view)</a:t>
            </a:r>
            <a:endParaRPr lang="de-DE" sz="1600" dirty="0"/>
          </a:p>
          <a:p>
            <a:pPr lvl="1"/>
            <a:r>
              <a:rPr lang="en-US" sz="1400" dirty="0"/>
              <a:t>A service is a representation of a function in an [Area] network that makes the function discoverable, </a:t>
            </a:r>
            <a:r>
              <a:rPr lang="en-US" sz="1400" dirty="0" err="1"/>
              <a:t>registerable</a:t>
            </a:r>
            <a:r>
              <a:rPr lang="en-US" sz="1400" dirty="0"/>
              <a:t>, remotely controllable by other devices in the network. A service can represent one or more functions. A Service is offered by a device that wants (a certain set of) its function(s) to be discoverable, </a:t>
            </a:r>
            <a:r>
              <a:rPr lang="en-US" sz="1400" dirty="0" err="1"/>
              <a:t>registerable</a:t>
            </a:r>
            <a:r>
              <a:rPr lang="en-US" sz="1400" dirty="0"/>
              <a:t>, remotely controllable by other devices in the network. A Service must specify the device that is offering the service, the function(s) to be represented, and the Interfaces (input and output data exchange) necessary to operate the service</a:t>
            </a:r>
            <a:r>
              <a:rPr lang="en-US" sz="1400" dirty="0" smtClean="0"/>
              <a:t>.</a:t>
            </a:r>
            <a:endParaRPr lang="de-DE" sz="1400" dirty="0"/>
          </a:p>
        </p:txBody>
      </p:sp>
      <p:sp>
        <p:nvSpPr>
          <p:cNvPr id="4" name="Slide Number Placeholder 3"/>
          <p:cNvSpPr>
            <a:spLocks noGrp="1"/>
          </p:cNvSpPr>
          <p:nvPr>
            <p:ph type="sldNum" sz="quarter" idx="11"/>
          </p:nvPr>
        </p:nvSpPr>
        <p:spPr/>
        <p:txBody>
          <a:bodyPr/>
          <a:lstStyle/>
          <a:p>
            <a:pPr>
              <a:defRPr/>
            </a:pPr>
            <a:fld id="{6F69EC1A-10F7-4146-9A50-9EDE7E9A013F}" type="slidenum">
              <a:rPr lang="en-US" smtClean="0"/>
              <a:pPr>
                <a:defRPr/>
              </a:pPr>
              <a:t>5</a:t>
            </a:fld>
            <a:endParaRPr lang="en-US"/>
          </a:p>
        </p:txBody>
      </p:sp>
    </p:spTree>
    <p:extLst>
      <p:ext uri="{BB962C8B-B14F-4D97-AF65-F5344CB8AC3E}">
        <p14:creationId xmlns:p14="http://schemas.microsoft.com/office/powerpoint/2010/main" val="1823518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a:t>proposed oneM2M </a:t>
            </a:r>
            <a:r>
              <a:rPr lang="de-DE" dirty="0" smtClean="0"/>
              <a:t>Concepts - statefulness</a:t>
            </a:r>
            <a:endParaRPr lang="de-DE" dirty="0"/>
          </a:p>
        </p:txBody>
      </p:sp>
      <p:sp>
        <p:nvSpPr>
          <p:cNvPr id="4" name="Slide Number Placeholder 3"/>
          <p:cNvSpPr>
            <a:spLocks noGrp="1"/>
          </p:cNvSpPr>
          <p:nvPr>
            <p:ph type="sldNum" sz="quarter" idx="11"/>
          </p:nvPr>
        </p:nvSpPr>
        <p:spPr/>
        <p:txBody>
          <a:bodyPr/>
          <a:lstStyle/>
          <a:p>
            <a:pPr>
              <a:defRPr/>
            </a:pPr>
            <a:fld id="{6F69EC1A-10F7-4146-9A50-9EDE7E9A013F}" type="slidenum">
              <a:rPr lang="en-US" smtClean="0"/>
              <a:pPr>
                <a:defRPr/>
              </a:pPr>
              <a:t>6</a:t>
            </a:fld>
            <a:endParaRPr lang="en-US"/>
          </a:p>
        </p:txBody>
      </p:sp>
      <p:grpSp>
        <p:nvGrpSpPr>
          <p:cNvPr id="11" name="Group 10"/>
          <p:cNvGrpSpPr/>
          <p:nvPr/>
        </p:nvGrpSpPr>
        <p:grpSpPr>
          <a:xfrm>
            <a:off x="304800" y="838200"/>
            <a:ext cx="8610600" cy="5562600"/>
            <a:chOff x="304800" y="838200"/>
            <a:chExt cx="8610600" cy="5562600"/>
          </a:xfrm>
        </p:grpSpPr>
        <p:sp>
          <p:nvSpPr>
            <p:cNvPr id="7" name="Rectangle 6"/>
            <p:cNvSpPr/>
            <p:nvPr/>
          </p:nvSpPr>
          <p:spPr bwMode="auto">
            <a:xfrm>
              <a:off x="4610100" y="838200"/>
              <a:ext cx="4305300" cy="5562600"/>
            </a:xfrm>
            <a:prstGeom prst="rect">
              <a:avLst/>
            </a:prstGeom>
            <a:solidFill>
              <a:srgbClr val="CCE9AD"/>
            </a:solidFill>
            <a:ln w="38100" cap="flat" cmpd="sng" algn="ctr">
              <a:no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de-DE" sz="1800" b="1" i="0" u="none" strike="noStrike" cap="none" normalizeH="0" baseline="0" smtClean="0">
                <a:ln>
                  <a:noFill/>
                </a:ln>
                <a:effectLst/>
                <a:latin typeface="Arial" charset="0"/>
                <a:ea typeface="HGP創英角ｺﾞｼｯｸUB" pitchFamily="50" charset="-128"/>
              </a:endParaRPr>
            </a:p>
          </p:txBody>
        </p:sp>
        <p:sp>
          <p:nvSpPr>
            <p:cNvPr id="8" name="Rectangle 7"/>
            <p:cNvSpPr/>
            <p:nvPr/>
          </p:nvSpPr>
          <p:spPr bwMode="auto">
            <a:xfrm>
              <a:off x="304800" y="838200"/>
              <a:ext cx="4305300" cy="5562600"/>
            </a:xfrm>
            <a:prstGeom prst="rect">
              <a:avLst/>
            </a:prstGeom>
            <a:solidFill>
              <a:schemeClr val="accent1">
                <a:lumMod val="20000"/>
                <a:lumOff val="80000"/>
              </a:schemeClr>
            </a:solidFill>
            <a:ln w="38100" cap="flat" cmpd="sng" algn="ctr">
              <a:no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de-DE" sz="1800" b="1" i="0" u="none" strike="noStrike" cap="none" normalizeH="0" baseline="0" smtClean="0">
                <a:ln>
                  <a:noFill/>
                </a:ln>
                <a:effectLst/>
                <a:latin typeface="Arial" charset="0"/>
                <a:ea typeface="HGP創英角ｺﾞｼｯｸUB" pitchFamily="50" charset="-128"/>
              </a:endParaRPr>
            </a:p>
          </p:txBody>
        </p:sp>
        <p:sp>
          <p:nvSpPr>
            <p:cNvPr id="10" name="TextBox 9"/>
            <p:cNvSpPr txBox="1"/>
            <p:nvPr/>
          </p:nvSpPr>
          <p:spPr>
            <a:xfrm>
              <a:off x="1143000" y="1143000"/>
              <a:ext cx="2286000" cy="369332"/>
            </a:xfrm>
            <a:prstGeom prst="rect">
              <a:avLst/>
            </a:prstGeom>
            <a:noFill/>
          </p:spPr>
          <p:txBody>
            <a:bodyPr wrap="square" rtlCol="0">
              <a:spAutoFit/>
            </a:bodyPr>
            <a:lstStyle/>
            <a:p>
              <a:pPr algn="ctr"/>
              <a:r>
                <a:rPr lang="de-DE" dirty="0" smtClean="0"/>
                <a:t>Network/Data view</a:t>
              </a:r>
              <a:endParaRPr lang="de-DE" dirty="0"/>
            </a:p>
          </p:txBody>
        </p:sp>
      </p:grpSp>
      <p:sp>
        <p:nvSpPr>
          <p:cNvPr id="6" name="Rounded Rectangle 5"/>
          <p:cNvSpPr/>
          <p:nvPr/>
        </p:nvSpPr>
        <p:spPr bwMode="auto">
          <a:xfrm>
            <a:off x="3886200" y="2133600"/>
            <a:ext cx="1447800" cy="533400"/>
          </a:xfrm>
          <a:prstGeom prst="roundRect">
            <a:avLst/>
          </a:prstGeom>
          <a:solidFill>
            <a:schemeClr val="bg1"/>
          </a:solidFill>
          <a:ln w="38100" cap="flat" cmpd="sng" algn="ctr">
            <a:solidFill>
              <a:srgbClr val="00B4A0"/>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de-DE" sz="1800" b="1" i="0" u="none" strike="noStrike" cap="none" normalizeH="0" baseline="0" dirty="0" smtClean="0">
                <a:ln>
                  <a:noFill/>
                </a:ln>
                <a:solidFill>
                  <a:schemeClr val="tx1"/>
                </a:solidFill>
                <a:effectLst/>
                <a:latin typeface="Arial" charset="0"/>
                <a:ea typeface="HGP創英角ｺﾞｼｯｸUB" pitchFamily="50" charset="-128"/>
              </a:rPr>
              <a:t>Device</a:t>
            </a:r>
          </a:p>
        </p:txBody>
      </p:sp>
      <p:sp>
        <p:nvSpPr>
          <p:cNvPr id="12" name="Rounded Rectangle 11"/>
          <p:cNvSpPr/>
          <p:nvPr/>
        </p:nvSpPr>
        <p:spPr bwMode="auto">
          <a:xfrm>
            <a:off x="5562600" y="3200400"/>
            <a:ext cx="1219200" cy="457200"/>
          </a:xfrm>
          <a:prstGeom prst="roundRect">
            <a:avLst/>
          </a:prstGeom>
          <a:solidFill>
            <a:schemeClr val="bg1"/>
          </a:solidFill>
          <a:ln w="38100" cap="flat" cmpd="sng" algn="ctr">
            <a:solidFill>
              <a:srgbClr val="00B4A0"/>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de-DE" sz="1800" b="1" i="0" u="none" strike="noStrike" cap="none" normalizeH="0" baseline="0" dirty="0" smtClean="0">
                <a:ln>
                  <a:noFill/>
                </a:ln>
                <a:solidFill>
                  <a:schemeClr val="tx1"/>
                </a:solidFill>
                <a:effectLst/>
                <a:latin typeface="Arial" charset="0"/>
                <a:ea typeface="HGP創英角ｺﾞｼｯｸUB" pitchFamily="50" charset="-128"/>
              </a:rPr>
              <a:t>Function</a:t>
            </a:r>
          </a:p>
        </p:txBody>
      </p:sp>
      <p:sp>
        <p:nvSpPr>
          <p:cNvPr id="13" name="Rounded Rectangle 12"/>
          <p:cNvSpPr/>
          <p:nvPr/>
        </p:nvSpPr>
        <p:spPr bwMode="auto">
          <a:xfrm>
            <a:off x="2362200" y="4267200"/>
            <a:ext cx="1219200" cy="457200"/>
          </a:xfrm>
          <a:prstGeom prst="roundRect">
            <a:avLst/>
          </a:prstGeom>
          <a:solidFill>
            <a:schemeClr val="bg1"/>
          </a:solidFill>
          <a:ln w="38100" cap="flat" cmpd="sng" algn="ctr">
            <a:solidFill>
              <a:srgbClr val="00B4A0"/>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algn="ctr"/>
            <a:r>
              <a:rPr kumimoji="1" lang="de-DE" b="1" dirty="0">
                <a:latin typeface="Arial" charset="0"/>
                <a:ea typeface="HGP創英角ｺﾞｼｯｸUB" pitchFamily="50" charset="-128"/>
              </a:rPr>
              <a:t>Interface</a:t>
            </a:r>
          </a:p>
        </p:txBody>
      </p:sp>
      <p:cxnSp>
        <p:nvCxnSpPr>
          <p:cNvPr id="15" name="Straight Arrow Connector 14"/>
          <p:cNvCxnSpPr>
            <a:stCxn id="6" idx="2"/>
            <a:endCxn id="12" idx="0"/>
          </p:cNvCxnSpPr>
          <p:nvPr/>
        </p:nvCxnSpPr>
        <p:spPr bwMode="auto">
          <a:xfrm>
            <a:off x="4610100" y="2667000"/>
            <a:ext cx="1562100" cy="533400"/>
          </a:xfrm>
          <a:prstGeom prst="straightConnector1">
            <a:avLst/>
          </a:prstGeom>
          <a:solidFill>
            <a:schemeClr val="bg1"/>
          </a:solidFill>
          <a:ln w="38100" cap="flat" cmpd="sng" algn="ctr">
            <a:solidFill>
              <a:srgbClr val="00B4A0"/>
            </a:solidFill>
            <a:prstDash val="solid"/>
            <a:round/>
            <a:headEnd type="none" w="med" len="med"/>
            <a:tailEnd type="arrow"/>
          </a:ln>
          <a:effectLst/>
        </p:spPr>
      </p:cxnSp>
      <p:cxnSp>
        <p:nvCxnSpPr>
          <p:cNvPr id="17" name="Straight Arrow Connector 16"/>
          <p:cNvCxnSpPr>
            <a:stCxn id="6" idx="2"/>
            <a:endCxn id="35" idx="0"/>
          </p:cNvCxnSpPr>
          <p:nvPr/>
        </p:nvCxnSpPr>
        <p:spPr bwMode="auto">
          <a:xfrm flipH="1">
            <a:off x="2971800" y="2667000"/>
            <a:ext cx="1638300" cy="533400"/>
          </a:xfrm>
          <a:prstGeom prst="straightConnector1">
            <a:avLst/>
          </a:prstGeom>
          <a:solidFill>
            <a:schemeClr val="bg1"/>
          </a:solidFill>
          <a:ln w="38100" cap="flat" cmpd="sng" algn="ctr">
            <a:solidFill>
              <a:srgbClr val="00B4A0"/>
            </a:solidFill>
            <a:prstDash val="solid"/>
            <a:round/>
            <a:headEnd type="none" w="med" len="med"/>
            <a:tailEnd type="arrow"/>
          </a:ln>
          <a:effectLst/>
        </p:spPr>
      </p:cxnSp>
      <p:sp>
        <p:nvSpPr>
          <p:cNvPr id="18" name="TextBox 17"/>
          <p:cNvSpPr txBox="1"/>
          <p:nvPr/>
        </p:nvSpPr>
        <p:spPr>
          <a:xfrm>
            <a:off x="4572000" y="2743200"/>
            <a:ext cx="1752600" cy="307777"/>
          </a:xfrm>
          <a:prstGeom prst="rect">
            <a:avLst/>
          </a:prstGeom>
          <a:noFill/>
        </p:spPr>
        <p:txBody>
          <a:bodyPr wrap="square" rtlCol="0">
            <a:spAutoFit/>
          </a:bodyPr>
          <a:lstStyle/>
          <a:p>
            <a:pPr algn="ctr"/>
            <a:r>
              <a:rPr lang="de-DE" sz="1400" b="1" dirty="0" smtClean="0"/>
              <a:t>accomplishes</a:t>
            </a:r>
            <a:endParaRPr lang="de-DE" sz="1400" b="1" dirty="0"/>
          </a:p>
        </p:txBody>
      </p:sp>
      <p:sp>
        <p:nvSpPr>
          <p:cNvPr id="19" name="TextBox 18"/>
          <p:cNvSpPr txBox="1"/>
          <p:nvPr/>
        </p:nvSpPr>
        <p:spPr>
          <a:xfrm>
            <a:off x="2895600" y="2743200"/>
            <a:ext cx="1752600" cy="307777"/>
          </a:xfrm>
          <a:prstGeom prst="rect">
            <a:avLst/>
          </a:prstGeom>
          <a:noFill/>
        </p:spPr>
        <p:txBody>
          <a:bodyPr wrap="square" rtlCol="0">
            <a:spAutoFit/>
          </a:bodyPr>
          <a:lstStyle/>
          <a:p>
            <a:pPr algn="ctr"/>
            <a:r>
              <a:rPr lang="de-DE" sz="1400" b="1" dirty="0" smtClean="0"/>
              <a:t>offers</a:t>
            </a:r>
            <a:endParaRPr lang="de-DE" sz="1400" b="1" dirty="0"/>
          </a:p>
        </p:txBody>
      </p:sp>
      <p:cxnSp>
        <p:nvCxnSpPr>
          <p:cNvPr id="21" name="Straight Arrow Connector 20"/>
          <p:cNvCxnSpPr>
            <a:stCxn id="35" idx="3"/>
            <a:endCxn id="12" idx="1"/>
          </p:cNvCxnSpPr>
          <p:nvPr/>
        </p:nvCxnSpPr>
        <p:spPr bwMode="auto">
          <a:xfrm>
            <a:off x="3581400" y="3429000"/>
            <a:ext cx="1981200" cy="0"/>
          </a:xfrm>
          <a:prstGeom prst="straightConnector1">
            <a:avLst/>
          </a:prstGeom>
          <a:solidFill>
            <a:schemeClr val="bg1"/>
          </a:solidFill>
          <a:ln w="38100" cap="flat" cmpd="sng" algn="ctr">
            <a:solidFill>
              <a:srgbClr val="00B4A0"/>
            </a:solidFill>
            <a:prstDash val="solid"/>
            <a:round/>
            <a:headEnd type="none" w="med" len="med"/>
            <a:tailEnd type="arrow"/>
          </a:ln>
          <a:effectLst/>
        </p:spPr>
      </p:cxnSp>
      <p:sp>
        <p:nvSpPr>
          <p:cNvPr id="22" name="TextBox 21"/>
          <p:cNvSpPr txBox="1"/>
          <p:nvPr/>
        </p:nvSpPr>
        <p:spPr>
          <a:xfrm>
            <a:off x="3657600" y="3184171"/>
            <a:ext cx="1752600" cy="523220"/>
          </a:xfrm>
          <a:prstGeom prst="rect">
            <a:avLst/>
          </a:prstGeom>
          <a:noFill/>
        </p:spPr>
        <p:txBody>
          <a:bodyPr wrap="square" rtlCol="0">
            <a:spAutoFit/>
          </a:bodyPr>
          <a:lstStyle/>
          <a:p>
            <a:pPr algn="ctr"/>
            <a:r>
              <a:rPr lang="de-DE" sz="1400" b="1" dirty="0" smtClean="0"/>
              <a:t>represents</a:t>
            </a:r>
            <a:br>
              <a:rPr lang="de-DE" sz="1400" b="1" dirty="0" smtClean="0"/>
            </a:br>
            <a:r>
              <a:rPr lang="de-DE" sz="1400" dirty="0" smtClean="0"/>
              <a:t>(at least one)</a:t>
            </a:r>
            <a:endParaRPr lang="de-DE" sz="1400" dirty="0"/>
          </a:p>
        </p:txBody>
      </p:sp>
      <p:sp>
        <p:nvSpPr>
          <p:cNvPr id="23" name="Rounded Rectangle 22"/>
          <p:cNvSpPr/>
          <p:nvPr/>
        </p:nvSpPr>
        <p:spPr bwMode="auto">
          <a:xfrm>
            <a:off x="5562600" y="4267200"/>
            <a:ext cx="1219200" cy="457200"/>
          </a:xfrm>
          <a:prstGeom prst="roundRect">
            <a:avLst/>
          </a:prstGeom>
          <a:solidFill>
            <a:schemeClr val="bg1"/>
          </a:solidFill>
          <a:ln w="38100" cap="flat" cmpd="sng" algn="ctr">
            <a:solidFill>
              <a:srgbClr val="00B4A0"/>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de-DE" sz="1800" b="1" i="0" u="none" strike="noStrike" cap="none" normalizeH="0" baseline="0" dirty="0" smtClean="0">
                <a:ln>
                  <a:noFill/>
                </a:ln>
                <a:effectLst/>
                <a:latin typeface="Arial" charset="0"/>
                <a:ea typeface="HGP創英角ｺﾞｼｯｸUB" pitchFamily="50" charset="-128"/>
              </a:rPr>
              <a:t>Operation</a:t>
            </a:r>
          </a:p>
        </p:txBody>
      </p:sp>
      <p:cxnSp>
        <p:nvCxnSpPr>
          <p:cNvPr id="25" name="Straight Arrow Connector 24"/>
          <p:cNvCxnSpPr>
            <a:stCxn id="12" idx="2"/>
            <a:endCxn id="23" idx="0"/>
          </p:cNvCxnSpPr>
          <p:nvPr/>
        </p:nvCxnSpPr>
        <p:spPr bwMode="auto">
          <a:xfrm>
            <a:off x="6172200" y="3657600"/>
            <a:ext cx="0" cy="609600"/>
          </a:xfrm>
          <a:prstGeom prst="straightConnector1">
            <a:avLst/>
          </a:prstGeom>
          <a:solidFill>
            <a:schemeClr val="bg1"/>
          </a:solidFill>
          <a:ln w="38100" cap="flat" cmpd="sng" algn="ctr">
            <a:solidFill>
              <a:srgbClr val="00B4A0"/>
            </a:solidFill>
            <a:prstDash val="solid"/>
            <a:round/>
            <a:headEnd type="none" w="med" len="med"/>
            <a:tailEnd type="arrow"/>
          </a:ln>
          <a:effectLst/>
        </p:spPr>
      </p:cxnSp>
      <p:sp>
        <p:nvSpPr>
          <p:cNvPr id="26" name="TextBox 25"/>
          <p:cNvSpPr txBox="1"/>
          <p:nvPr/>
        </p:nvSpPr>
        <p:spPr>
          <a:xfrm>
            <a:off x="5334000" y="3807023"/>
            <a:ext cx="1752600" cy="307777"/>
          </a:xfrm>
          <a:prstGeom prst="rect">
            <a:avLst/>
          </a:prstGeom>
          <a:noFill/>
        </p:spPr>
        <p:txBody>
          <a:bodyPr wrap="square" rtlCol="0">
            <a:spAutoFit/>
          </a:bodyPr>
          <a:lstStyle/>
          <a:p>
            <a:pPr algn="ctr"/>
            <a:r>
              <a:rPr lang="de-DE" sz="1400" b="1" dirty="0" smtClean="0"/>
              <a:t>hasOperation</a:t>
            </a:r>
            <a:endParaRPr lang="de-DE" sz="1400" dirty="0"/>
          </a:p>
        </p:txBody>
      </p:sp>
      <p:sp>
        <p:nvSpPr>
          <p:cNvPr id="31" name="Rounded Rectangular Callout 30"/>
          <p:cNvSpPr/>
          <p:nvPr/>
        </p:nvSpPr>
        <p:spPr bwMode="auto">
          <a:xfrm>
            <a:off x="7467600" y="2743200"/>
            <a:ext cx="1447800" cy="1437620"/>
          </a:xfrm>
          <a:prstGeom prst="wedgeRoundRectCallout">
            <a:avLst>
              <a:gd name="adj1" fmla="val -96577"/>
              <a:gd name="adj2" fmla="val -4793"/>
              <a:gd name="adj3" fmla="val 16667"/>
            </a:avLst>
          </a:prstGeom>
          <a:solidFill>
            <a:srgbClr val="FFCCCC"/>
          </a:solidFill>
          <a:ln w="19050" cap="flat" cmpd="sng" algn="ctr">
            <a:solidFill>
              <a:schemeClr val="tx1"/>
            </a:solidFill>
            <a:prstDash val="sysDash"/>
            <a:round/>
            <a:headEnd type="none" w="med" len="med"/>
            <a:tailEnd type="none" w="med" len="med"/>
          </a:ln>
          <a:effectLst/>
        </p:spPr>
        <p:txBody>
          <a:bodyPr vert="horz" wrap="none" lIns="0" tIns="0" rIns="0" bIns="0" numCol="1" rtlCol="0" anchor="t" anchorCtr="0" compatLnSpc="1">
            <a:prstTxWarp prst="textNoShape">
              <a:avLst/>
            </a:prstTxWarp>
          </a:bodyPr>
          <a:lstStyle/>
          <a:p>
            <a:r>
              <a:rPr lang="de-DE" sz="1200" dirty="0" smtClean="0">
                <a:solidFill>
                  <a:srgbClr val="FF0000"/>
                </a:solidFill>
              </a:rPr>
              <a:t>WashingFunction</a:t>
            </a:r>
          </a:p>
          <a:p>
            <a:r>
              <a:rPr lang="de-DE" sz="1200" dirty="0" smtClean="0">
                <a:solidFill>
                  <a:srgbClr val="FF0000"/>
                </a:solidFill>
              </a:rPr>
              <a:t>DryingFunction</a:t>
            </a:r>
          </a:p>
          <a:p>
            <a:r>
              <a:rPr lang="de-DE" sz="1200" dirty="0" smtClean="0">
                <a:solidFill>
                  <a:srgbClr val="FF0000"/>
                </a:solidFill>
              </a:rPr>
              <a:t>TemperatureReading</a:t>
            </a:r>
          </a:p>
          <a:p>
            <a:r>
              <a:rPr lang="de-DE" sz="1200" dirty="0" smtClean="0">
                <a:solidFill>
                  <a:srgbClr val="FF0000"/>
                </a:solidFill>
              </a:rPr>
              <a:t>TemperatureEvent-</a:t>
            </a:r>
            <a:br>
              <a:rPr lang="de-DE" sz="1200" dirty="0" smtClean="0">
                <a:solidFill>
                  <a:srgbClr val="FF0000"/>
                </a:solidFill>
              </a:rPr>
            </a:br>
            <a:r>
              <a:rPr lang="de-DE" sz="1200" dirty="0" smtClean="0">
                <a:solidFill>
                  <a:srgbClr val="FF0000"/>
                </a:solidFill>
              </a:rPr>
              <a:t>Reporting</a:t>
            </a:r>
          </a:p>
          <a:p>
            <a:r>
              <a:rPr lang="de-DE" sz="1200" dirty="0" smtClean="0">
                <a:solidFill>
                  <a:srgbClr val="FF0000"/>
                </a:solidFill>
              </a:rPr>
              <a:t>LightControl</a:t>
            </a:r>
          </a:p>
          <a:p>
            <a:r>
              <a:rPr lang="de-DE" sz="1200" dirty="0" smtClean="0">
                <a:solidFill>
                  <a:srgbClr val="FF0000"/>
                </a:solidFill>
              </a:rPr>
              <a:t>SmokeAlarming</a:t>
            </a:r>
            <a:endParaRPr lang="de-DE" sz="1200" dirty="0">
              <a:solidFill>
                <a:srgbClr val="FF0000"/>
              </a:solidFill>
            </a:endParaRPr>
          </a:p>
        </p:txBody>
      </p:sp>
      <p:sp>
        <p:nvSpPr>
          <p:cNvPr id="32" name="Rounded Rectangular Callout 31"/>
          <p:cNvSpPr/>
          <p:nvPr/>
        </p:nvSpPr>
        <p:spPr bwMode="auto">
          <a:xfrm>
            <a:off x="7467600" y="4582180"/>
            <a:ext cx="1447800" cy="1209020"/>
          </a:xfrm>
          <a:prstGeom prst="wedgeRoundRectCallout">
            <a:avLst>
              <a:gd name="adj1" fmla="val -96577"/>
              <a:gd name="adj2" fmla="val -56415"/>
              <a:gd name="adj3" fmla="val 16667"/>
            </a:avLst>
          </a:prstGeom>
          <a:solidFill>
            <a:srgbClr val="FFCCCC"/>
          </a:solidFill>
          <a:ln w="19050" cap="flat" cmpd="sng" algn="ctr">
            <a:solidFill>
              <a:schemeClr val="tx1"/>
            </a:solidFill>
            <a:prstDash val="sysDash"/>
            <a:round/>
            <a:headEnd type="none" w="med" len="med"/>
            <a:tailEnd type="none" w="med" len="med"/>
          </a:ln>
          <a:effectLst/>
        </p:spPr>
        <p:txBody>
          <a:bodyPr vert="horz" wrap="none" lIns="0" tIns="0" rIns="0" bIns="0" numCol="1" rtlCol="0" anchor="t" anchorCtr="0" compatLnSpc="1">
            <a:prstTxWarp prst="textNoShape">
              <a:avLst/>
            </a:prstTxWarp>
          </a:bodyPr>
          <a:lstStyle/>
          <a:p>
            <a:r>
              <a:rPr lang="de-DE" sz="1200" dirty="0" smtClean="0">
                <a:solidFill>
                  <a:srgbClr val="FF0000"/>
                </a:solidFill>
              </a:rPr>
              <a:t>SetWashTemperature</a:t>
            </a:r>
          </a:p>
          <a:p>
            <a:r>
              <a:rPr lang="de-DE" sz="1200" dirty="0" smtClean="0">
                <a:solidFill>
                  <a:srgbClr val="FF0000"/>
                </a:solidFill>
              </a:rPr>
              <a:t>StartWashing</a:t>
            </a:r>
          </a:p>
          <a:p>
            <a:r>
              <a:rPr lang="de-DE" sz="1200" dirty="0" smtClean="0">
                <a:solidFill>
                  <a:srgbClr val="FF0000"/>
                </a:solidFill>
              </a:rPr>
              <a:t>display-Temperature</a:t>
            </a:r>
            <a:endParaRPr lang="de-DE" sz="1200" dirty="0" smtClean="0">
              <a:solidFill>
                <a:srgbClr val="FF0000"/>
              </a:solidFill>
            </a:endParaRPr>
          </a:p>
          <a:p>
            <a:r>
              <a:rPr lang="de-DE" sz="1200" dirty="0" smtClean="0">
                <a:solidFill>
                  <a:srgbClr val="FF0000"/>
                </a:solidFill>
              </a:rPr>
              <a:t>ToggleLightSwitch</a:t>
            </a:r>
          </a:p>
          <a:p>
            <a:r>
              <a:rPr lang="de-DE" sz="1200" dirty="0" smtClean="0">
                <a:solidFill>
                  <a:srgbClr val="FF0000"/>
                </a:solidFill>
              </a:rPr>
              <a:t>CloseDoor</a:t>
            </a:r>
            <a:endParaRPr lang="de-DE" sz="1200" dirty="0">
              <a:solidFill>
                <a:srgbClr val="FF0000"/>
              </a:solidFill>
            </a:endParaRPr>
          </a:p>
        </p:txBody>
      </p:sp>
      <p:sp>
        <p:nvSpPr>
          <p:cNvPr id="33" name="Rounded Rectangular Callout 32"/>
          <p:cNvSpPr/>
          <p:nvPr/>
        </p:nvSpPr>
        <p:spPr bwMode="auto">
          <a:xfrm>
            <a:off x="5867400" y="1600200"/>
            <a:ext cx="1447800" cy="1143000"/>
          </a:xfrm>
          <a:prstGeom prst="wedgeRoundRectCallout">
            <a:avLst>
              <a:gd name="adj1" fmla="val -87423"/>
              <a:gd name="adj2" fmla="val 20715"/>
              <a:gd name="adj3" fmla="val 16667"/>
            </a:avLst>
          </a:prstGeom>
          <a:solidFill>
            <a:srgbClr val="FFCCCC"/>
          </a:solidFill>
          <a:ln w="19050" cap="flat" cmpd="sng" algn="ctr">
            <a:solidFill>
              <a:schemeClr val="tx1"/>
            </a:solidFill>
            <a:prstDash val="sysDash"/>
            <a:round/>
            <a:headEnd type="none" w="med" len="med"/>
            <a:tailEnd type="none" w="med" len="med"/>
          </a:ln>
          <a:effectLst/>
        </p:spPr>
        <p:txBody>
          <a:bodyPr vert="horz" wrap="none" lIns="0" tIns="0" rIns="0" bIns="0" numCol="1" rtlCol="0" anchor="t" anchorCtr="0" compatLnSpc="1">
            <a:prstTxWarp prst="textNoShape">
              <a:avLst/>
            </a:prstTxWarp>
          </a:bodyPr>
          <a:lstStyle/>
          <a:p>
            <a:r>
              <a:rPr lang="de-DE" sz="1200" dirty="0" smtClean="0">
                <a:solidFill>
                  <a:srgbClr val="FF0000"/>
                </a:solidFill>
              </a:rPr>
              <a:t>Washing_Machine</a:t>
            </a:r>
          </a:p>
          <a:p>
            <a:r>
              <a:rPr lang="de-DE" sz="1200" dirty="0" smtClean="0">
                <a:solidFill>
                  <a:srgbClr val="FF0000"/>
                </a:solidFill>
              </a:rPr>
              <a:t>TemperatureSensor</a:t>
            </a:r>
          </a:p>
          <a:p>
            <a:r>
              <a:rPr lang="de-DE" sz="1200" dirty="0" smtClean="0">
                <a:solidFill>
                  <a:srgbClr val="FF0000"/>
                </a:solidFill>
              </a:rPr>
              <a:t>DoorSwitch</a:t>
            </a:r>
          </a:p>
          <a:p>
            <a:r>
              <a:rPr lang="de-DE" sz="1200" dirty="0" smtClean="0">
                <a:solidFill>
                  <a:srgbClr val="FF0000"/>
                </a:solidFill>
              </a:rPr>
              <a:t>EnergyMeter</a:t>
            </a:r>
          </a:p>
          <a:p>
            <a:r>
              <a:rPr lang="de-DE" sz="1200" dirty="0" smtClean="0">
                <a:solidFill>
                  <a:srgbClr val="FF0000"/>
                </a:solidFill>
              </a:rPr>
              <a:t>LightSwitch</a:t>
            </a:r>
          </a:p>
          <a:p>
            <a:r>
              <a:rPr lang="de-DE" sz="1200" dirty="0" smtClean="0">
                <a:solidFill>
                  <a:srgbClr val="FF0000"/>
                </a:solidFill>
              </a:rPr>
              <a:t>SmokeSensor</a:t>
            </a:r>
            <a:endParaRPr lang="de-DE" sz="1200" dirty="0">
              <a:solidFill>
                <a:srgbClr val="FF0000"/>
              </a:solidFill>
            </a:endParaRPr>
          </a:p>
        </p:txBody>
      </p:sp>
      <p:sp>
        <p:nvSpPr>
          <p:cNvPr id="35" name="Rounded Rectangle 34"/>
          <p:cNvSpPr/>
          <p:nvPr/>
        </p:nvSpPr>
        <p:spPr bwMode="auto">
          <a:xfrm>
            <a:off x="2362200" y="3200400"/>
            <a:ext cx="1219200" cy="457200"/>
          </a:xfrm>
          <a:prstGeom prst="roundRect">
            <a:avLst/>
          </a:prstGeom>
          <a:solidFill>
            <a:schemeClr val="bg1"/>
          </a:solidFill>
          <a:ln w="38100" cap="flat" cmpd="sng" algn="ctr">
            <a:solidFill>
              <a:srgbClr val="00B4A0"/>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de-DE" sz="1800" b="1" i="0" u="none" strike="noStrike" cap="none" normalizeH="0" baseline="0" dirty="0" smtClean="0">
                <a:ln>
                  <a:noFill/>
                </a:ln>
                <a:solidFill>
                  <a:schemeClr val="tx1"/>
                </a:solidFill>
                <a:effectLst/>
                <a:latin typeface="Arial" charset="0"/>
                <a:ea typeface="HGP創英角ｺﾞｼｯｸUB" pitchFamily="50" charset="-128"/>
              </a:rPr>
              <a:t>Service</a:t>
            </a:r>
          </a:p>
        </p:txBody>
      </p:sp>
      <p:cxnSp>
        <p:nvCxnSpPr>
          <p:cNvPr id="37" name="Straight Arrow Connector 36"/>
          <p:cNvCxnSpPr>
            <a:stCxn id="35" idx="2"/>
          </p:cNvCxnSpPr>
          <p:nvPr/>
        </p:nvCxnSpPr>
        <p:spPr bwMode="auto">
          <a:xfrm>
            <a:off x="2971800" y="3657600"/>
            <a:ext cx="0" cy="609600"/>
          </a:xfrm>
          <a:prstGeom prst="straightConnector1">
            <a:avLst/>
          </a:prstGeom>
          <a:solidFill>
            <a:schemeClr val="bg1"/>
          </a:solidFill>
          <a:ln w="38100" cap="flat" cmpd="sng" algn="ctr">
            <a:solidFill>
              <a:srgbClr val="00B4A0"/>
            </a:solidFill>
            <a:prstDash val="solid"/>
            <a:round/>
            <a:headEnd type="none" w="med" len="med"/>
            <a:tailEnd type="arrow"/>
          </a:ln>
          <a:effectLst/>
        </p:spPr>
      </p:cxnSp>
      <p:sp>
        <p:nvSpPr>
          <p:cNvPr id="38" name="Rounded Rectangular Callout 37"/>
          <p:cNvSpPr/>
          <p:nvPr/>
        </p:nvSpPr>
        <p:spPr bwMode="auto">
          <a:xfrm>
            <a:off x="381000" y="3124200"/>
            <a:ext cx="1447800" cy="583191"/>
          </a:xfrm>
          <a:prstGeom prst="wedgeRoundRectCallout">
            <a:avLst>
              <a:gd name="adj1" fmla="val 86490"/>
              <a:gd name="adj2" fmla="val -15227"/>
              <a:gd name="adj3" fmla="val 16667"/>
            </a:avLst>
          </a:prstGeom>
          <a:solidFill>
            <a:srgbClr val="FFCCCC"/>
          </a:solidFill>
          <a:ln w="19050" cap="flat" cmpd="sng" algn="ctr">
            <a:solidFill>
              <a:schemeClr val="tx1"/>
            </a:solidFill>
            <a:prstDash val="sysDash"/>
            <a:round/>
            <a:headEnd type="none" w="med" len="med"/>
            <a:tailEnd type="none" w="med" len="med"/>
          </a:ln>
          <a:effectLst/>
        </p:spPr>
        <p:txBody>
          <a:bodyPr vert="horz" wrap="none" lIns="0" tIns="0" rIns="0" bIns="0" numCol="1" rtlCol="0" anchor="t" anchorCtr="0" compatLnSpc="1">
            <a:prstTxWarp prst="textNoShape">
              <a:avLst/>
            </a:prstTxWarp>
          </a:bodyPr>
          <a:lstStyle/>
          <a:p>
            <a:r>
              <a:rPr lang="de-DE" sz="1200" dirty="0" smtClean="0">
                <a:solidFill>
                  <a:srgbClr val="FF0000"/>
                </a:solidFill>
              </a:rPr>
              <a:t>WashCycleService</a:t>
            </a:r>
          </a:p>
          <a:p>
            <a:r>
              <a:rPr lang="de-DE" sz="1200" dirty="0" smtClean="0">
                <a:solidFill>
                  <a:srgbClr val="FF0000"/>
                </a:solidFill>
              </a:rPr>
              <a:t>Standby</a:t>
            </a:r>
          </a:p>
          <a:p>
            <a:r>
              <a:rPr lang="de-DE" sz="1200" dirty="0" smtClean="0">
                <a:solidFill>
                  <a:srgbClr val="FF0000"/>
                </a:solidFill>
              </a:rPr>
              <a:t>SmokeAlarmService</a:t>
            </a:r>
            <a:endParaRPr lang="de-DE" sz="1200" dirty="0">
              <a:solidFill>
                <a:srgbClr val="FF0000"/>
              </a:solidFill>
            </a:endParaRPr>
          </a:p>
        </p:txBody>
      </p:sp>
      <p:sp>
        <p:nvSpPr>
          <p:cNvPr id="39" name="TextBox 38"/>
          <p:cNvSpPr txBox="1"/>
          <p:nvPr/>
        </p:nvSpPr>
        <p:spPr>
          <a:xfrm>
            <a:off x="1803042" y="3733800"/>
            <a:ext cx="2362200" cy="307777"/>
          </a:xfrm>
          <a:prstGeom prst="rect">
            <a:avLst/>
          </a:prstGeom>
          <a:noFill/>
        </p:spPr>
        <p:txBody>
          <a:bodyPr wrap="square" rtlCol="0">
            <a:spAutoFit/>
          </a:bodyPr>
          <a:lstStyle/>
          <a:p>
            <a:pPr algn="ctr"/>
            <a:r>
              <a:rPr lang="de-DE" sz="1400" b="1" dirty="0" smtClean="0"/>
              <a:t>Steers / is steered though</a:t>
            </a:r>
            <a:endParaRPr lang="de-DE" sz="1400" b="1" dirty="0"/>
          </a:p>
        </p:txBody>
      </p:sp>
      <p:cxnSp>
        <p:nvCxnSpPr>
          <p:cNvPr id="28" name="Straight Arrow Connector 27"/>
          <p:cNvCxnSpPr>
            <a:stCxn id="13" idx="3"/>
            <a:endCxn id="23" idx="1"/>
          </p:cNvCxnSpPr>
          <p:nvPr/>
        </p:nvCxnSpPr>
        <p:spPr bwMode="auto">
          <a:xfrm>
            <a:off x="3581400" y="4495800"/>
            <a:ext cx="1981200" cy="0"/>
          </a:xfrm>
          <a:prstGeom prst="straightConnector1">
            <a:avLst/>
          </a:prstGeom>
          <a:solidFill>
            <a:schemeClr val="bg1"/>
          </a:solidFill>
          <a:ln w="38100" cap="flat" cmpd="sng" algn="ctr">
            <a:solidFill>
              <a:srgbClr val="00B4A0"/>
            </a:solidFill>
            <a:prstDash val="solid"/>
            <a:round/>
            <a:headEnd type="none" w="med" len="med"/>
            <a:tailEnd type="arrow"/>
          </a:ln>
          <a:effectLst/>
        </p:spPr>
      </p:cxnSp>
      <p:sp>
        <p:nvSpPr>
          <p:cNvPr id="40" name="TextBox 39"/>
          <p:cNvSpPr txBox="1"/>
          <p:nvPr/>
        </p:nvSpPr>
        <p:spPr>
          <a:xfrm>
            <a:off x="3810000" y="4188023"/>
            <a:ext cx="1752600" cy="307777"/>
          </a:xfrm>
          <a:prstGeom prst="rect">
            <a:avLst/>
          </a:prstGeom>
          <a:noFill/>
        </p:spPr>
        <p:txBody>
          <a:bodyPr wrap="square" rtlCol="0">
            <a:spAutoFit/>
          </a:bodyPr>
          <a:lstStyle/>
          <a:p>
            <a:pPr algn="ctr"/>
            <a:r>
              <a:rPr lang="de-DE" sz="1400" b="1" dirty="0" smtClean="0"/>
              <a:t>implements</a:t>
            </a:r>
            <a:endParaRPr lang="de-DE" sz="1400" b="1" dirty="0"/>
          </a:p>
        </p:txBody>
      </p:sp>
      <p:sp>
        <p:nvSpPr>
          <p:cNvPr id="42" name="Rounded Rectangular Callout 41"/>
          <p:cNvSpPr/>
          <p:nvPr/>
        </p:nvSpPr>
        <p:spPr bwMode="auto">
          <a:xfrm>
            <a:off x="381000" y="4114800"/>
            <a:ext cx="1676400" cy="457200"/>
          </a:xfrm>
          <a:prstGeom prst="wedgeRoundRectCallout">
            <a:avLst>
              <a:gd name="adj1" fmla="val 66727"/>
              <a:gd name="adj2" fmla="val -3975"/>
              <a:gd name="adj3" fmla="val 16667"/>
            </a:avLst>
          </a:prstGeom>
          <a:solidFill>
            <a:srgbClr val="FFCCCC"/>
          </a:solidFill>
          <a:ln w="19050" cap="flat" cmpd="sng" algn="ctr">
            <a:solidFill>
              <a:schemeClr val="tx1"/>
            </a:solidFill>
            <a:prstDash val="sysDash"/>
            <a:round/>
            <a:headEnd type="none" w="med" len="med"/>
            <a:tailEnd type="none" w="med" len="med"/>
          </a:ln>
          <a:effectLst/>
        </p:spPr>
        <p:txBody>
          <a:bodyPr vert="horz" wrap="none" lIns="0" tIns="0" rIns="0" bIns="0" numCol="1" rtlCol="0" anchor="t" anchorCtr="0" compatLnSpc="1">
            <a:prstTxWarp prst="textNoShape">
              <a:avLst/>
            </a:prstTxWarp>
          </a:bodyPr>
          <a:lstStyle/>
          <a:p>
            <a:r>
              <a:rPr lang="de-DE" sz="1200" dirty="0" smtClean="0">
                <a:solidFill>
                  <a:srgbClr val="FF0000"/>
                </a:solidFill>
              </a:rPr>
              <a:t>Control-Interface</a:t>
            </a:r>
          </a:p>
          <a:p>
            <a:r>
              <a:rPr lang="de-DE" sz="1200" dirty="0" smtClean="0">
                <a:solidFill>
                  <a:srgbClr val="FF0000"/>
                </a:solidFill>
              </a:rPr>
              <a:t>Monitoring-Interface</a:t>
            </a:r>
          </a:p>
        </p:txBody>
      </p:sp>
      <p:sp>
        <p:nvSpPr>
          <p:cNvPr id="36" name="Oval 35"/>
          <p:cNvSpPr/>
          <p:nvPr/>
        </p:nvSpPr>
        <p:spPr bwMode="auto">
          <a:xfrm>
            <a:off x="1981200" y="3962400"/>
            <a:ext cx="5162550" cy="1066800"/>
          </a:xfrm>
          <a:prstGeom prst="ellipse">
            <a:avLst/>
          </a:prstGeom>
          <a:solidFill>
            <a:srgbClr val="007CA8">
              <a:alpha val="38000"/>
            </a:srgbClr>
          </a:solidFill>
          <a:ln w="38100" cap="flat" cmpd="sng" algn="ctr">
            <a:solidFill>
              <a:srgbClr val="FFFF00"/>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algn="ctr"/>
            <a:r>
              <a:rPr kumimoji="1" lang="de-DE" sz="2400" b="1" dirty="0">
                <a:solidFill>
                  <a:srgbClr val="FFFF00"/>
                </a:solidFill>
                <a:latin typeface="Arial" charset="0"/>
                <a:ea typeface="HGP創英角ｺﾞｼｯｸUB" pitchFamily="50" charset="-128"/>
              </a:rPr>
              <a:t>No State</a:t>
            </a:r>
          </a:p>
          <a:p>
            <a:pPr algn="ctr"/>
            <a:r>
              <a:rPr kumimoji="1" lang="de-DE" sz="2400" b="1" dirty="0">
                <a:solidFill>
                  <a:srgbClr val="FFFF00"/>
                </a:solidFill>
                <a:latin typeface="Arial" charset="0"/>
                <a:ea typeface="HGP創英角ｺﾞｼｯｸUB" pitchFamily="50" charset="-128"/>
              </a:rPr>
              <a:t>(‚atomic‘ action)</a:t>
            </a:r>
          </a:p>
        </p:txBody>
      </p:sp>
      <p:sp>
        <p:nvSpPr>
          <p:cNvPr id="34" name="TextBox 33"/>
          <p:cNvSpPr txBox="1"/>
          <p:nvPr/>
        </p:nvSpPr>
        <p:spPr>
          <a:xfrm>
            <a:off x="5715000" y="1143000"/>
            <a:ext cx="2057400" cy="369332"/>
          </a:xfrm>
          <a:prstGeom prst="rect">
            <a:avLst/>
          </a:prstGeom>
          <a:noFill/>
        </p:spPr>
        <p:txBody>
          <a:bodyPr wrap="square" rtlCol="0">
            <a:spAutoFit/>
          </a:bodyPr>
          <a:lstStyle/>
          <a:p>
            <a:pPr algn="ctr"/>
            <a:r>
              <a:rPr lang="de-DE" dirty="0" smtClean="0"/>
              <a:t>Functionality view</a:t>
            </a:r>
            <a:endParaRPr lang="de-DE" dirty="0"/>
          </a:p>
        </p:txBody>
      </p:sp>
      <p:sp>
        <p:nvSpPr>
          <p:cNvPr id="3" name="Oval 2"/>
          <p:cNvSpPr/>
          <p:nvPr/>
        </p:nvSpPr>
        <p:spPr bwMode="auto">
          <a:xfrm>
            <a:off x="2007704" y="2715208"/>
            <a:ext cx="5162550" cy="1296888"/>
          </a:xfrm>
          <a:prstGeom prst="ellipse">
            <a:avLst/>
          </a:prstGeom>
          <a:solidFill>
            <a:srgbClr val="007CA8">
              <a:alpha val="38000"/>
            </a:srgbClr>
          </a:solidFill>
          <a:ln w="38100" cap="flat" cmpd="sng" algn="ctr">
            <a:solidFill>
              <a:srgbClr val="FFFF00"/>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de-DE" sz="2400" b="1" i="0" u="none" strike="noStrike" cap="none" normalizeH="0" baseline="0" dirty="0" smtClean="0">
                <a:ln>
                  <a:noFill/>
                </a:ln>
                <a:solidFill>
                  <a:srgbClr val="FFFF00"/>
                </a:solidFill>
                <a:effectLst/>
                <a:latin typeface="Arial" charset="0"/>
                <a:ea typeface="HGP創英角ｺﾞｼｯｸUB" pitchFamily="50" charset="-128"/>
              </a:rPr>
              <a:t>Stateful</a:t>
            </a:r>
          </a:p>
          <a:p>
            <a:pPr marL="0" marR="0" indent="0" algn="ctr" defTabSz="914400" rtl="0" eaLnBrk="1" fontAlgn="base" latinLnBrk="0" hangingPunct="1">
              <a:lnSpc>
                <a:spcPct val="100000"/>
              </a:lnSpc>
              <a:spcBef>
                <a:spcPct val="0"/>
              </a:spcBef>
              <a:spcAft>
                <a:spcPct val="0"/>
              </a:spcAft>
              <a:buClrTx/>
              <a:buSzTx/>
              <a:buFontTx/>
              <a:buNone/>
              <a:tabLst/>
            </a:pPr>
            <a:r>
              <a:rPr kumimoji="1" lang="de-DE" b="1" dirty="0" smtClean="0">
                <a:solidFill>
                  <a:srgbClr val="FFFF66"/>
                </a:solidFill>
                <a:latin typeface="Arial" charset="0"/>
                <a:ea typeface="HGP創英角ｺﾞｼｯｸUB" pitchFamily="50" charset="-128"/>
              </a:rPr>
              <a:t>(</a:t>
            </a:r>
            <a:r>
              <a:rPr kumimoji="1" lang="de-DE" b="1" dirty="0" smtClean="0">
                <a:solidFill>
                  <a:srgbClr val="FFFF66"/>
                </a:solidFill>
                <a:latin typeface="Arial" charset="0"/>
                <a:ea typeface="HGP創英角ｺﾞｼｯｸUB" pitchFamily="50" charset="-128"/>
              </a:rPr>
              <a:t>multiple </a:t>
            </a:r>
            <a:r>
              <a:rPr kumimoji="1" lang="de-DE" b="1" dirty="0" smtClean="0">
                <a:solidFill>
                  <a:srgbClr val="FFFF66"/>
                </a:solidFill>
                <a:latin typeface="Arial" charset="0"/>
                <a:ea typeface="HGP創英角ｺﾞｼｯｸUB" pitchFamily="50" charset="-128"/>
              </a:rPr>
              <a:t>states possible)</a:t>
            </a:r>
            <a:endParaRPr kumimoji="1" lang="de-DE" sz="1800" b="1" i="0" u="none" strike="noStrike" cap="none" normalizeH="0" baseline="0" dirty="0" smtClean="0">
              <a:ln>
                <a:noFill/>
              </a:ln>
              <a:solidFill>
                <a:srgbClr val="FFFF66"/>
              </a:solidFill>
              <a:effectLst/>
              <a:latin typeface="Arial" charset="0"/>
              <a:ea typeface="HGP創英角ｺﾞｼｯｸUB" pitchFamily="50" charset="-128"/>
            </a:endParaRPr>
          </a:p>
        </p:txBody>
      </p:sp>
    </p:spTree>
    <p:extLst>
      <p:ext uri="{BB962C8B-B14F-4D97-AF65-F5344CB8AC3E}">
        <p14:creationId xmlns:p14="http://schemas.microsoft.com/office/powerpoint/2010/main" val="1855423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a:t>Description of concepts </a:t>
            </a:r>
            <a:r>
              <a:rPr lang="de-DE" dirty="0" smtClean="0"/>
              <a:t>(non - stateful</a:t>
            </a:r>
            <a:r>
              <a:rPr lang="de-DE" dirty="0"/>
              <a:t>)</a:t>
            </a:r>
          </a:p>
        </p:txBody>
      </p:sp>
      <p:sp>
        <p:nvSpPr>
          <p:cNvPr id="3" name="Content Placeholder 2"/>
          <p:cNvSpPr>
            <a:spLocks noGrp="1"/>
          </p:cNvSpPr>
          <p:nvPr>
            <p:ph idx="1"/>
          </p:nvPr>
        </p:nvSpPr>
        <p:spPr/>
        <p:txBody>
          <a:bodyPr/>
          <a:lstStyle/>
          <a:p>
            <a:r>
              <a:rPr lang="de-DE" sz="1600" dirty="0"/>
              <a:t>Operation</a:t>
            </a:r>
            <a:r>
              <a:rPr lang="en-US" sz="1600" i="1" dirty="0">
                <a:solidFill>
                  <a:schemeClr val="bg1">
                    <a:lumMod val="65000"/>
                  </a:schemeClr>
                </a:solidFill>
              </a:rPr>
              <a:t> (functionality view)</a:t>
            </a:r>
            <a:endParaRPr lang="de-DE" sz="1600" dirty="0"/>
          </a:p>
          <a:p>
            <a:pPr lvl="1"/>
            <a:r>
              <a:rPr lang="en-US" sz="1400" dirty="0"/>
              <a:t>An Operation is </a:t>
            </a:r>
          </a:p>
          <a:p>
            <a:pPr lvl="2">
              <a:buFont typeface="+mj-lt"/>
              <a:buAutoNum type="alphaLcParenR"/>
            </a:pPr>
            <a:r>
              <a:rPr lang="en-US" sz="1200" dirty="0"/>
              <a:t>a directive that a influences the behavior (and possibly state) a certain Function </a:t>
            </a:r>
            <a:br>
              <a:rPr lang="en-US" sz="1200" dirty="0"/>
            </a:br>
            <a:r>
              <a:rPr lang="en-US" sz="1200" dirty="0"/>
              <a:t>– e.g. set washing temperature to xxx degrees</a:t>
            </a:r>
          </a:p>
          <a:p>
            <a:pPr lvl="2">
              <a:buFont typeface="+mj-lt"/>
              <a:buAutoNum type="alphaLcParenR"/>
            </a:pPr>
            <a:r>
              <a:rPr lang="de-DE" sz="1200" dirty="0"/>
              <a:t>Information provided by the Function – e.g. „current washing temperature“, or indication: „wash-cycle finished“</a:t>
            </a:r>
          </a:p>
          <a:p>
            <a:pPr marL="514350" lvl="1" indent="0">
              <a:buNone/>
            </a:pPr>
            <a:r>
              <a:rPr lang="de-DE" sz="1400" dirty="0"/>
              <a:t>     	An Operation has no state.</a:t>
            </a:r>
          </a:p>
          <a:p>
            <a:pPr marL="514350" lvl="1" indent="0">
              <a:buNone/>
            </a:pPr>
            <a:r>
              <a:rPr lang="en-US" sz="1400" i="1" dirty="0" smtClean="0"/>
              <a:t>Note</a:t>
            </a:r>
            <a:r>
              <a:rPr lang="en-US" sz="1400" i="1" dirty="0"/>
              <a:t>: “Operation” is </a:t>
            </a:r>
            <a:r>
              <a:rPr lang="en-US" sz="1400" i="1" dirty="0" smtClean="0"/>
              <a:t>approximately equivalent </a:t>
            </a:r>
            <a:r>
              <a:rPr lang="en-US" sz="1400" i="1" dirty="0"/>
              <a:t>to “Command” in SAREF (Smart Appliances </a:t>
            </a:r>
            <a:r>
              <a:rPr lang="en-US" sz="1400" i="1" dirty="0" err="1"/>
              <a:t>REFerence</a:t>
            </a:r>
            <a:r>
              <a:rPr lang="en-US" sz="1400" i="1" dirty="0"/>
              <a:t> ontology)</a:t>
            </a:r>
            <a:endParaRPr lang="de-DE" sz="1400" i="1" dirty="0"/>
          </a:p>
          <a:p>
            <a:r>
              <a:rPr lang="de-DE" sz="1600" dirty="0" smtClean="0"/>
              <a:t>Interface</a:t>
            </a:r>
            <a:r>
              <a:rPr lang="en-US" sz="1600" i="1" dirty="0" smtClean="0">
                <a:solidFill>
                  <a:schemeClr val="bg1">
                    <a:lumMod val="65000"/>
                  </a:schemeClr>
                </a:solidFill>
              </a:rPr>
              <a:t> (network/data </a:t>
            </a:r>
            <a:r>
              <a:rPr lang="en-US" sz="1600" i="1" dirty="0">
                <a:solidFill>
                  <a:schemeClr val="bg1">
                    <a:lumMod val="65000"/>
                  </a:schemeClr>
                </a:solidFill>
              </a:rPr>
              <a:t>view)</a:t>
            </a:r>
            <a:endParaRPr lang="de-DE" sz="1600" dirty="0" smtClean="0"/>
          </a:p>
          <a:p>
            <a:pPr lvl="1"/>
            <a:r>
              <a:rPr lang="de-DE" sz="1400" dirty="0" smtClean="0"/>
              <a:t>An Interface specifies within a network the </a:t>
            </a:r>
            <a:r>
              <a:rPr lang="en-US" sz="1400" dirty="0" smtClean="0"/>
              <a:t>input </a:t>
            </a:r>
            <a:r>
              <a:rPr lang="en-US" sz="1400" dirty="0"/>
              <a:t>and output </a:t>
            </a:r>
            <a:r>
              <a:rPr lang="en-US" sz="1400" dirty="0" smtClean="0"/>
              <a:t>data exchange </a:t>
            </a:r>
            <a:r>
              <a:rPr lang="en-US" sz="1400" dirty="0"/>
              <a:t>necessary to operate the </a:t>
            </a:r>
            <a:r>
              <a:rPr lang="en-US" sz="1400" dirty="0" smtClean="0"/>
              <a:t>service. It </a:t>
            </a:r>
            <a:r>
              <a:rPr lang="de-DE" sz="1400" dirty="0" smtClean="0"/>
              <a:t>is </a:t>
            </a:r>
            <a:r>
              <a:rPr lang="en-US" sz="1400" dirty="0"/>
              <a:t>a </a:t>
            </a:r>
            <a:r>
              <a:rPr lang="en-US" sz="1400" dirty="0" smtClean="0"/>
              <a:t>implements</a:t>
            </a:r>
            <a:r>
              <a:rPr lang="en-US" sz="1400" dirty="0"/>
              <a:t> in that network</a:t>
            </a:r>
            <a:r>
              <a:rPr lang="en-US" sz="1400" dirty="0" smtClean="0"/>
              <a:t> some Operation.</a:t>
            </a:r>
            <a:br>
              <a:rPr lang="en-US" sz="1400" dirty="0" smtClean="0"/>
            </a:br>
            <a:r>
              <a:rPr lang="en-US" sz="1400" dirty="0" smtClean="0"/>
              <a:t>An Interface is either</a:t>
            </a:r>
          </a:p>
          <a:p>
            <a:pPr lvl="2"/>
            <a:r>
              <a:rPr lang="de-DE" sz="1200" dirty="0" smtClean="0"/>
              <a:t>An IO-Primitive</a:t>
            </a:r>
          </a:p>
          <a:p>
            <a:pPr marL="914400" lvl="2" indent="0">
              <a:buNone/>
            </a:pPr>
            <a:r>
              <a:rPr lang="de-DE" sz="1400" dirty="0" smtClean="0"/>
              <a:t>or </a:t>
            </a:r>
          </a:p>
          <a:p>
            <a:pPr lvl="2"/>
            <a:r>
              <a:rPr lang="de-DE" sz="1200" dirty="0" smtClean="0"/>
              <a:t>a Method</a:t>
            </a:r>
          </a:p>
          <a:p>
            <a:pPr marL="514350" lvl="1" indent="0">
              <a:buClr>
                <a:srgbClr val="00B4A0"/>
              </a:buClr>
              <a:buNone/>
            </a:pPr>
            <a:r>
              <a:rPr lang="en-US" sz="1400" i="1" dirty="0">
                <a:solidFill>
                  <a:srgbClr val="000000"/>
                </a:solidFill>
              </a:rPr>
              <a:t>Note: </a:t>
            </a:r>
            <a:r>
              <a:rPr lang="en-US" sz="1400" i="1" dirty="0" smtClean="0">
                <a:solidFill>
                  <a:srgbClr val="000000"/>
                </a:solidFill>
              </a:rPr>
              <a:t>“Interface” </a:t>
            </a:r>
            <a:r>
              <a:rPr lang="en-US" sz="1400" i="1" dirty="0">
                <a:solidFill>
                  <a:srgbClr val="000000"/>
                </a:solidFill>
              </a:rPr>
              <a:t>is approximately equivalent to </a:t>
            </a:r>
            <a:r>
              <a:rPr lang="en-US" sz="1400" i="1" dirty="0" smtClean="0">
                <a:solidFill>
                  <a:srgbClr val="000000"/>
                </a:solidFill>
              </a:rPr>
              <a:t>“property or state” </a:t>
            </a:r>
            <a:r>
              <a:rPr lang="en-US" sz="1400" i="1" dirty="0">
                <a:solidFill>
                  <a:srgbClr val="000000"/>
                </a:solidFill>
              </a:rPr>
              <a:t>in SAREF (Smart Appliances </a:t>
            </a:r>
            <a:r>
              <a:rPr lang="en-US" sz="1400" i="1" dirty="0" err="1">
                <a:solidFill>
                  <a:srgbClr val="000000"/>
                </a:solidFill>
              </a:rPr>
              <a:t>REFerence</a:t>
            </a:r>
            <a:r>
              <a:rPr lang="en-US" sz="1400" i="1" dirty="0">
                <a:solidFill>
                  <a:srgbClr val="000000"/>
                </a:solidFill>
              </a:rPr>
              <a:t> ontology)</a:t>
            </a:r>
            <a:endParaRPr lang="de-DE" sz="1400" i="1" dirty="0">
              <a:solidFill>
                <a:srgbClr val="000000"/>
              </a:solidFill>
            </a:endParaRPr>
          </a:p>
          <a:p>
            <a:pPr lvl="1"/>
            <a:endParaRPr lang="de-DE" sz="1200" dirty="0"/>
          </a:p>
        </p:txBody>
      </p:sp>
      <p:sp>
        <p:nvSpPr>
          <p:cNvPr id="4" name="Slide Number Placeholder 3"/>
          <p:cNvSpPr>
            <a:spLocks noGrp="1"/>
          </p:cNvSpPr>
          <p:nvPr>
            <p:ph type="sldNum" sz="quarter" idx="11"/>
          </p:nvPr>
        </p:nvSpPr>
        <p:spPr/>
        <p:txBody>
          <a:bodyPr/>
          <a:lstStyle/>
          <a:p>
            <a:pPr>
              <a:defRPr/>
            </a:pPr>
            <a:fld id="{6F69EC1A-10F7-4146-9A50-9EDE7E9A013F}" type="slidenum">
              <a:rPr lang="en-US" smtClean="0"/>
              <a:pPr>
                <a:defRPr/>
              </a:pPr>
              <a:t>7</a:t>
            </a:fld>
            <a:endParaRPr lang="en-US"/>
          </a:p>
        </p:txBody>
      </p:sp>
    </p:spTree>
    <p:extLst>
      <p:ext uri="{BB962C8B-B14F-4D97-AF65-F5344CB8AC3E}">
        <p14:creationId xmlns:p14="http://schemas.microsoft.com/office/powerpoint/2010/main" val="2801243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related SAREF </a:t>
            </a:r>
            <a:r>
              <a:rPr lang="de-DE" dirty="0" smtClean="0"/>
              <a:t>Concepts</a:t>
            </a:r>
            <a:endParaRPr lang="de-DE" dirty="0"/>
          </a:p>
        </p:txBody>
      </p:sp>
      <p:sp>
        <p:nvSpPr>
          <p:cNvPr id="4" name="Slide Number Placeholder 3"/>
          <p:cNvSpPr>
            <a:spLocks noGrp="1"/>
          </p:cNvSpPr>
          <p:nvPr>
            <p:ph type="sldNum" sz="quarter" idx="11"/>
          </p:nvPr>
        </p:nvSpPr>
        <p:spPr/>
        <p:txBody>
          <a:bodyPr/>
          <a:lstStyle/>
          <a:p>
            <a:pPr>
              <a:defRPr/>
            </a:pPr>
            <a:fld id="{6F69EC1A-10F7-4146-9A50-9EDE7E9A013F}" type="slidenum">
              <a:rPr lang="en-US" smtClean="0"/>
              <a:pPr>
                <a:defRPr/>
              </a:pPr>
              <a:t>8</a:t>
            </a:fld>
            <a:endParaRPr lang="en-US"/>
          </a:p>
        </p:txBody>
      </p:sp>
      <p:grpSp>
        <p:nvGrpSpPr>
          <p:cNvPr id="11" name="Group 10"/>
          <p:cNvGrpSpPr/>
          <p:nvPr/>
        </p:nvGrpSpPr>
        <p:grpSpPr>
          <a:xfrm>
            <a:off x="304800" y="838200"/>
            <a:ext cx="8610600" cy="5562600"/>
            <a:chOff x="304800" y="838200"/>
            <a:chExt cx="8610600" cy="5562600"/>
          </a:xfrm>
        </p:grpSpPr>
        <p:sp>
          <p:nvSpPr>
            <p:cNvPr id="7" name="Rectangle 6"/>
            <p:cNvSpPr/>
            <p:nvPr/>
          </p:nvSpPr>
          <p:spPr bwMode="auto">
            <a:xfrm>
              <a:off x="4610100" y="838200"/>
              <a:ext cx="4305300" cy="5562600"/>
            </a:xfrm>
            <a:prstGeom prst="rect">
              <a:avLst/>
            </a:prstGeom>
            <a:solidFill>
              <a:srgbClr val="CCE9AD"/>
            </a:solidFill>
            <a:ln w="38100" cap="flat" cmpd="sng" algn="ctr">
              <a:no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de-DE" sz="1800" b="1" i="0" u="none" strike="noStrike" cap="none" normalizeH="0" baseline="0" smtClean="0">
                <a:ln>
                  <a:noFill/>
                </a:ln>
                <a:solidFill>
                  <a:schemeClr val="tx1"/>
                </a:solidFill>
                <a:effectLst/>
                <a:latin typeface="Arial" charset="0"/>
                <a:ea typeface="HGP創英角ｺﾞｼｯｸUB" pitchFamily="50" charset="-128"/>
              </a:endParaRPr>
            </a:p>
          </p:txBody>
        </p:sp>
        <p:sp>
          <p:nvSpPr>
            <p:cNvPr id="8" name="Rectangle 7"/>
            <p:cNvSpPr/>
            <p:nvPr/>
          </p:nvSpPr>
          <p:spPr bwMode="auto">
            <a:xfrm>
              <a:off x="304800" y="838200"/>
              <a:ext cx="4305300" cy="5562600"/>
            </a:xfrm>
            <a:prstGeom prst="rect">
              <a:avLst/>
            </a:prstGeom>
            <a:solidFill>
              <a:schemeClr val="accent1">
                <a:lumMod val="20000"/>
                <a:lumOff val="80000"/>
              </a:schemeClr>
            </a:solidFill>
            <a:ln w="38100" cap="flat" cmpd="sng" algn="ctr">
              <a:no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de-DE" sz="1800" b="1" i="0" u="none" strike="noStrike" cap="none" normalizeH="0" baseline="0" smtClean="0">
                <a:ln>
                  <a:noFill/>
                </a:ln>
                <a:solidFill>
                  <a:schemeClr val="tx1"/>
                </a:solidFill>
                <a:effectLst/>
                <a:latin typeface="Arial" charset="0"/>
                <a:ea typeface="HGP創英角ｺﾞｼｯｸUB" pitchFamily="50" charset="-128"/>
              </a:endParaRPr>
            </a:p>
          </p:txBody>
        </p:sp>
        <p:sp>
          <p:nvSpPr>
            <p:cNvPr id="9" name="TextBox 8"/>
            <p:cNvSpPr txBox="1"/>
            <p:nvPr/>
          </p:nvSpPr>
          <p:spPr>
            <a:xfrm>
              <a:off x="5715000" y="1143000"/>
              <a:ext cx="2057400" cy="369332"/>
            </a:xfrm>
            <a:prstGeom prst="rect">
              <a:avLst/>
            </a:prstGeom>
            <a:noFill/>
          </p:spPr>
          <p:txBody>
            <a:bodyPr wrap="square" rtlCol="0">
              <a:spAutoFit/>
            </a:bodyPr>
            <a:lstStyle/>
            <a:p>
              <a:pPr algn="ctr"/>
              <a:r>
                <a:rPr lang="de-DE" dirty="0" smtClean="0"/>
                <a:t>Functionality view</a:t>
              </a:r>
              <a:endParaRPr lang="de-DE" dirty="0"/>
            </a:p>
          </p:txBody>
        </p:sp>
        <p:sp>
          <p:nvSpPr>
            <p:cNvPr id="10" name="TextBox 9"/>
            <p:cNvSpPr txBox="1"/>
            <p:nvPr/>
          </p:nvSpPr>
          <p:spPr>
            <a:xfrm>
              <a:off x="1143000" y="1143000"/>
              <a:ext cx="2286000" cy="369332"/>
            </a:xfrm>
            <a:prstGeom prst="rect">
              <a:avLst/>
            </a:prstGeom>
            <a:noFill/>
          </p:spPr>
          <p:txBody>
            <a:bodyPr wrap="square" rtlCol="0">
              <a:spAutoFit/>
            </a:bodyPr>
            <a:lstStyle/>
            <a:p>
              <a:pPr algn="ctr"/>
              <a:r>
                <a:rPr lang="de-DE" dirty="0" smtClean="0"/>
                <a:t>Network/Data view</a:t>
              </a:r>
              <a:endParaRPr lang="de-DE" dirty="0"/>
            </a:p>
          </p:txBody>
        </p:sp>
      </p:grpSp>
      <p:sp>
        <p:nvSpPr>
          <p:cNvPr id="6" name="Rounded Rectangle 5"/>
          <p:cNvSpPr/>
          <p:nvPr/>
        </p:nvSpPr>
        <p:spPr bwMode="auto">
          <a:xfrm>
            <a:off x="3886200" y="2133600"/>
            <a:ext cx="1447800" cy="533400"/>
          </a:xfrm>
          <a:prstGeom prst="roundRect">
            <a:avLst/>
          </a:prstGeom>
          <a:solidFill>
            <a:schemeClr val="bg1"/>
          </a:solidFill>
          <a:ln w="38100" cap="flat" cmpd="sng" algn="ctr">
            <a:solidFill>
              <a:srgbClr val="00B4A0"/>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de-DE" sz="1800" b="1" i="0" u="none" strike="noStrike" cap="none" normalizeH="0" baseline="0" dirty="0" smtClean="0">
                <a:ln>
                  <a:noFill/>
                </a:ln>
                <a:solidFill>
                  <a:schemeClr val="tx1"/>
                </a:solidFill>
                <a:effectLst/>
                <a:latin typeface="Arial" charset="0"/>
                <a:ea typeface="HGP創英角ｺﾞｼｯｸUB" pitchFamily="50" charset="-128"/>
              </a:rPr>
              <a:t>Device</a:t>
            </a:r>
          </a:p>
        </p:txBody>
      </p:sp>
      <p:sp>
        <p:nvSpPr>
          <p:cNvPr id="12" name="Rounded Rectangle 11"/>
          <p:cNvSpPr/>
          <p:nvPr/>
        </p:nvSpPr>
        <p:spPr bwMode="auto">
          <a:xfrm>
            <a:off x="5562600" y="3200400"/>
            <a:ext cx="1219200" cy="457200"/>
          </a:xfrm>
          <a:prstGeom prst="roundRect">
            <a:avLst/>
          </a:prstGeom>
          <a:solidFill>
            <a:schemeClr val="bg1"/>
          </a:solidFill>
          <a:ln w="38100" cap="flat" cmpd="sng" algn="ctr">
            <a:solidFill>
              <a:srgbClr val="00B4A0"/>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de-DE" sz="1800" b="1" i="0" u="none" strike="noStrike" cap="none" normalizeH="0" baseline="0" dirty="0" smtClean="0">
                <a:ln>
                  <a:noFill/>
                </a:ln>
                <a:solidFill>
                  <a:schemeClr val="tx1"/>
                </a:solidFill>
                <a:effectLst/>
                <a:latin typeface="Arial" charset="0"/>
                <a:ea typeface="HGP創英角ｺﾞｼｯｸUB" pitchFamily="50" charset="-128"/>
              </a:rPr>
              <a:t>Function</a:t>
            </a:r>
          </a:p>
        </p:txBody>
      </p:sp>
      <p:sp>
        <p:nvSpPr>
          <p:cNvPr id="13" name="Rounded Rectangle 12"/>
          <p:cNvSpPr/>
          <p:nvPr/>
        </p:nvSpPr>
        <p:spPr bwMode="auto">
          <a:xfrm>
            <a:off x="2362200" y="3200400"/>
            <a:ext cx="1219200" cy="457200"/>
          </a:xfrm>
          <a:prstGeom prst="roundRect">
            <a:avLst/>
          </a:prstGeom>
          <a:solidFill>
            <a:schemeClr val="bg1"/>
          </a:solidFill>
          <a:ln w="38100" cap="flat" cmpd="sng" algn="ctr">
            <a:solidFill>
              <a:srgbClr val="00B4A0"/>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de-DE" sz="1800" b="1" i="0" u="none" strike="noStrike" cap="none" normalizeH="0" baseline="0" dirty="0" smtClean="0">
                <a:ln>
                  <a:noFill/>
                </a:ln>
                <a:solidFill>
                  <a:schemeClr val="tx1"/>
                </a:solidFill>
                <a:effectLst/>
                <a:latin typeface="Arial" charset="0"/>
                <a:ea typeface="HGP創英角ｺﾞｼｯｸUB" pitchFamily="50" charset="-128"/>
              </a:rPr>
              <a:t>Service</a:t>
            </a:r>
          </a:p>
        </p:txBody>
      </p:sp>
      <p:cxnSp>
        <p:nvCxnSpPr>
          <p:cNvPr id="15" name="Straight Arrow Connector 14"/>
          <p:cNvCxnSpPr>
            <a:stCxn id="6" idx="2"/>
            <a:endCxn id="12" idx="0"/>
          </p:cNvCxnSpPr>
          <p:nvPr/>
        </p:nvCxnSpPr>
        <p:spPr bwMode="auto">
          <a:xfrm>
            <a:off x="4610100" y="2667000"/>
            <a:ext cx="1562100" cy="533400"/>
          </a:xfrm>
          <a:prstGeom prst="straightConnector1">
            <a:avLst/>
          </a:prstGeom>
          <a:solidFill>
            <a:schemeClr val="bg1"/>
          </a:solidFill>
          <a:ln w="38100" cap="flat" cmpd="sng" algn="ctr">
            <a:solidFill>
              <a:srgbClr val="00B4A0"/>
            </a:solidFill>
            <a:prstDash val="solid"/>
            <a:round/>
            <a:headEnd type="none" w="med" len="med"/>
            <a:tailEnd type="arrow"/>
          </a:ln>
          <a:effectLst/>
        </p:spPr>
      </p:cxnSp>
      <p:cxnSp>
        <p:nvCxnSpPr>
          <p:cNvPr id="17" name="Straight Arrow Connector 16"/>
          <p:cNvCxnSpPr>
            <a:stCxn id="6" idx="2"/>
            <a:endCxn id="13" idx="0"/>
          </p:cNvCxnSpPr>
          <p:nvPr/>
        </p:nvCxnSpPr>
        <p:spPr bwMode="auto">
          <a:xfrm flipH="1">
            <a:off x="2971800" y="2667000"/>
            <a:ext cx="1638300" cy="533400"/>
          </a:xfrm>
          <a:prstGeom prst="straightConnector1">
            <a:avLst/>
          </a:prstGeom>
          <a:solidFill>
            <a:schemeClr val="bg1"/>
          </a:solidFill>
          <a:ln w="38100" cap="flat" cmpd="sng" algn="ctr">
            <a:solidFill>
              <a:srgbClr val="00B4A0"/>
            </a:solidFill>
            <a:prstDash val="solid"/>
            <a:round/>
            <a:headEnd type="none" w="med" len="med"/>
            <a:tailEnd type="arrow"/>
          </a:ln>
          <a:effectLst/>
        </p:spPr>
      </p:cxnSp>
      <p:sp>
        <p:nvSpPr>
          <p:cNvPr id="18" name="TextBox 17"/>
          <p:cNvSpPr txBox="1"/>
          <p:nvPr/>
        </p:nvSpPr>
        <p:spPr>
          <a:xfrm>
            <a:off x="4572000" y="2743200"/>
            <a:ext cx="1752600" cy="307777"/>
          </a:xfrm>
          <a:prstGeom prst="rect">
            <a:avLst/>
          </a:prstGeom>
          <a:noFill/>
        </p:spPr>
        <p:txBody>
          <a:bodyPr wrap="square" rtlCol="0">
            <a:spAutoFit/>
          </a:bodyPr>
          <a:lstStyle/>
          <a:p>
            <a:pPr algn="ctr"/>
            <a:r>
              <a:rPr lang="de-DE" sz="1400" b="1" dirty="0" smtClean="0"/>
              <a:t>accomplishes</a:t>
            </a:r>
            <a:endParaRPr lang="de-DE" sz="1400" b="1" dirty="0"/>
          </a:p>
        </p:txBody>
      </p:sp>
      <p:sp>
        <p:nvSpPr>
          <p:cNvPr id="19" name="TextBox 18"/>
          <p:cNvSpPr txBox="1"/>
          <p:nvPr/>
        </p:nvSpPr>
        <p:spPr>
          <a:xfrm>
            <a:off x="2895600" y="2743200"/>
            <a:ext cx="1752600" cy="307777"/>
          </a:xfrm>
          <a:prstGeom prst="rect">
            <a:avLst/>
          </a:prstGeom>
          <a:noFill/>
        </p:spPr>
        <p:txBody>
          <a:bodyPr wrap="square" rtlCol="0">
            <a:spAutoFit/>
          </a:bodyPr>
          <a:lstStyle/>
          <a:p>
            <a:pPr algn="ctr"/>
            <a:r>
              <a:rPr lang="de-DE" sz="1400" b="1" dirty="0" smtClean="0"/>
              <a:t>offers</a:t>
            </a:r>
            <a:endParaRPr lang="de-DE" sz="1400" b="1" dirty="0"/>
          </a:p>
        </p:txBody>
      </p:sp>
      <p:cxnSp>
        <p:nvCxnSpPr>
          <p:cNvPr id="21" name="Straight Arrow Connector 20"/>
          <p:cNvCxnSpPr>
            <a:stCxn id="13" idx="3"/>
            <a:endCxn id="12" idx="1"/>
          </p:cNvCxnSpPr>
          <p:nvPr/>
        </p:nvCxnSpPr>
        <p:spPr bwMode="auto">
          <a:xfrm>
            <a:off x="3581400" y="3429000"/>
            <a:ext cx="1981200" cy="0"/>
          </a:xfrm>
          <a:prstGeom prst="straightConnector1">
            <a:avLst/>
          </a:prstGeom>
          <a:solidFill>
            <a:schemeClr val="bg1"/>
          </a:solidFill>
          <a:ln w="38100" cap="flat" cmpd="sng" algn="ctr">
            <a:solidFill>
              <a:srgbClr val="00B4A0"/>
            </a:solidFill>
            <a:prstDash val="solid"/>
            <a:round/>
            <a:headEnd type="none" w="med" len="med"/>
            <a:tailEnd type="arrow"/>
          </a:ln>
          <a:effectLst/>
        </p:spPr>
      </p:cxnSp>
      <p:sp>
        <p:nvSpPr>
          <p:cNvPr id="22" name="TextBox 21"/>
          <p:cNvSpPr txBox="1"/>
          <p:nvPr/>
        </p:nvSpPr>
        <p:spPr>
          <a:xfrm>
            <a:off x="3657600" y="3184171"/>
            <a:ext cx="1752600" cy="523220"/>
          </a:xfrm>
          <a:prstGeom prst="rect">
            <a:avLst/>
          </a:prstGeom>
          <a:noFill/>
        </p:spPr>
        <p:txBody>
          <a:bodyPr wrap="square" rtlCol="0">
            <a:spAutoFit/>
          </a:bodyPr>
          <a:lstStyle/>
          <a:p>
            <a:pPr algn="ctr"/>
            <a:r>
              <a:rPr lang="de-DE" sz="1400" b="1" dirty="0" smtClean="0"/>
              <a:t>represents</a:t>
            </a:r>
            <a:br>
              <a:rPr lang="de-DE" sz="1400" b="1" dirty="0" smtClean="0"/>
            </a:br>
            <a:r>
              <a:rPr lang="de-DE" sz="1400" dirty="0" smtClean="0"/>
              <a:t>(at least one)</a:t>
            </a:r>
            <a:endParaRPr lang="de-DE" sz="1400" dirty="0"/>
          </a:p>
        </p:txBody>
      </p:sp>
      <p:cxnSp>
        <p:nvCxnSpPr>
          <p:cNvPr id="25" name="Straight Arrow Connector 24"/>
          <p:cNvCxnSpPr>
            <a:stCxn id="12" idx="2"/>
            <a:endCxn id="23" idx="0"/>
          </p:cNvCxnSpPr>
          <p:nvPr/>
        </p:nvCxnSpPr>
        <p:spPr bwMode="auto">
          <a:xfrm>
            <a:off x="6172200" y="3657600"/>
            <a:ext cx="0" cy="609600"/>
          </a:xfrm>
          <a:prstGeom prst="straightConnector1">
            <a:avLst/>
          </a:prstGeom>
          <a:solidFill>
            <a:schemeClr val="bg1"/>
          </a:solidFill>
          <a:ln w="38100" cap="flat" cmpd="sng" algn="ctr">
            <a:solidFill>
              <a:srgbClr val="00B4A0"/>
            </a:solidFill>
            <a:prstDash val="solid"/>
            <a:round/>
            <a:headEnd type="none" w="med" len="med"/>
            <a:tailEnd type="arrow"/>
          </a:ln>
          <a:effectLst/>
        </p:spPr>
      </p:cxnSp>
      <p:sp>
        <p:nvSpPr>
          <p:cNvPr id="26" name="TextBox 25"/>
          <p:cNvSpPr txBox="1"/>
          <p:nvPr/>
        </p:nvSpPr>
        <p:spPr>
          <a:xfrm>
            <a:off x="5334000" y="3657600"/>
            <a:ext cx="1752600" cy="523220"/>
          </a:xfrm>
          <a:prstGeom prst="rect">
            <a:avLst/>
          </a:prstGeom>
          <a:noFill/>
        </p:spPr>
        <p:txBody>
          <a:bodyPr wrap="square" rtlCol="0">
            <a:spAutoFit/>
          </a:bodyPr>
          <a:lstStyle/>
          <a:p>
            <a:pPr algn="ctr"/>
            <a:r>
              <a:rPr lang="de-DE" sz="1400" b="1" dirty="0" smtClean="0"/>
              <a:t>hasCommand</a:t>
            </a:r>
            <a:br>
              <a:rPr lang="de-DE" sz="1400" b="1" dirty="0" smtClean="0"/>
            </a:br>
            <a:r>
              <a:rPr lang="de-DE" sz="1400" dirty="0" smtClean="0"/>
              <a:t>(at least one)</a:t>
            </a:r>
            <a:endParaRPr lang="de-DE" sz="1400" dirty="0"/>
          </a:p>
        </p:txBody>
      </p:sp>
      <p:cxnSp>
        <p:nvCxnSpPr>
          <p:cNvPr id="29" name="Straight Arrow Connector 28"/>
          <p:cNvCxnSpPr>
            <a:stCxn id="13" idx="2"/>
            <a:endCxn id="27" idx="0"/>
          </p:cNvCxnSpPr>
          <p:nvPr/>
        </p:nvCxnSpPr>
        <p:spPr bwMode="auto">
          <a:xfrm>
            <a:off x="2971800" y="3657600"/>
            <a:ext cx="0" cy="609600"/>
          </a:xfrm>
          <a:prstGeom prst="straightConnector1">
            <a:avLst/>
          </a:prstGeom>
          <a:solidFill>
            <a:schemeClr val="bg1"/>
          </a:solidFill>
          <a:ln w="38100" cap="flat" cmpd="sng" algn="ctr">
            <a:solidFill>
              <a:srgbClr val="00B4A0"/>
            </a:solidFill>
            <a:prstDash val="solid"/>
            <a:round/>
            <a:headEnd type="none" w="med" len="med"/>
            <a:tailEnd type="arrow"/>
          </a:ln>
          <a:effectLst/>
        </p:spPr>
      </p:cxnSp>
      <p:sp>
        <p:nvSpPr>
          <p:cNvPr id="30" name="TextBox 29"/>
          <p:cNvSpPr txBox="1"/>
          <p:nvPr/>
        </p:nvSpPr>
        <p:spPr>
          <a:xfrm>
            <a:off x="2057400" y="3657600"/>
            <a:ext cx="1981200" cy="523220"/>
          </a:xfrm>
          <a:prstGeom prst="rect">
            <a:avLst/>
          </a:prstGeom>
          <a:noFill/>
        </p:spPr>
        <p:txBody>
          <a:bodyPr wrap="square" rtlCol="0">
            <a:spAutoFit/>
          </a:bodyPr>
          <a:lstStyle/>
          <a:p>
            <a:pPr algn="ctr"/>
            <a:r>
              <a:rPr lang="de-DE" sz="1400" b="1" dirty="0" smtClean="0"/>
              <a:t>hasInputParameter</a:t>
            </a:r>
          </a:p>
          <a:p>
            <a:pPr algn="ctr"/>
            <a:r>
              <a:rPr lang="de-DE" sz="1400" b="1" dirty="0" smtClean="0"/>
              <a:t>hasOutputParameter</a:t>
            </a:r>
            <a:endParaRPr lang="de-DE" sz="1400" b="1" dirty="0"/>
          </a:p>
        </p:txBody>
      </p:sp>
      <p:sp>
        <p:nvSpPr>
          <p:cNvPr id="31" name="Rounded Rectangular Callout 30"/>
          <p:cNvSpPr/>
          <p:nvPr/>
        </p:nvSpPr>
        <p:spPr bwMode="auto">
          <a:xfrm>
            <a:off x="7467600" y="3134380"/>
            <a:ext cx="1447800" cy="1437620"/>
          </a:xfrm>
          <a:prstGeom prst="wedgeRoundRectCallout">
            <a:avLst>
              <a:gd name="adj1" fmla="val -96577"/>
              <a:gd name="adj2" fmla="val -27838"/>
              <a:gd name="adj3" fmla="val 16667"/>
            </a:avLst>
          </a:prstGeom>
          <a:solidFill>
            <a:srgbClr val="FFCCCC"/>
          </a:solidFill>
          <a:ln w="19050" cap="flat" cmpd="sng" algn="ctr">
            <a:solidFill>
              <a:schemeClr val="tx1"/>
            </a:solidFill>
            <a:prstDash val="sysDash"/>
            <a:round/>
            <a:headEnd type="none" w="med" len="med"/>
            <a:tailEnd type="none" w="med" len="med"/>
          </a:ln>
          <a:effectLst/>
        </p:spPr>
        <p:txBody>
          <a:bodyPr vert="horz" wrap="none" lIns="0" tIns="0" rIns="0" bIns="0" numCol="1" rtlCol="0" anchor="t" anchorCtr="0" compatLnSpc="1">
            <a:prstTxWarp prst="textNoShape">
              <a:avLst/>
            </a:prstTxWarp>
          </a:bodyPr>
          <a:lstStyle/>
          <a:p>
            <a:endParaRPr lang="de-DE" sz="1200" dirty="0"/>
          </a:p>
          <a:p>
            <a:r>
              <a:rPr lang="de-DE" sz="1200" dirty="0" smtClean="0"/>
              <a:t>StartPauseFunction</a:t>
            </a:r>
          </a:p>
          <a:p>
            <a:r>
              <a:rPr lang="de-DE" sz="1200" dirty="0" smtClean="0"/>
              <a:t>SensingFunction</a:t>
            </a:r>
          </a:p>
          <a:p>
            <a:r>
              <a:rPr lang="de-DE" sz="1200" dirty="0" smtClean="0"/>
              <a:t>EventFunction</a:t>
            </a:r>
          </a:p>
          <a:p>
            <a:r>
              <a:rPr lang="de-DE" sz="1200" dirty="0" smtClean="0"/>
              <a:t>OpenCloseFunction</a:t>
            </a:r>
          </a:p>
          <a:p>
            <a:r>
              <a:rPr lang="de-DE" sz="1200" dirty="0"/>
              <a:t>LevelControlFunction</a:t>
            </a:r>
          </a:p>
        </p:txBody>
      </p:sp>
      <p:sp>
        <p:nvSpPr>
          <p:cNvPr id="32" name="Rounded Rectangular Callout 31"/>
          <p:cNvSpPr/>
          <p:nvPr/>
        </p:nvSpPr>
        <p:spPr bwMode="auto">
          <a:xfrm>
            <a:off x="7467600" y="4810780"/>
            <a:ext cx="1447800" cy="1437620"/>
          </a:xfrm>
          <a:prstGeom prst="wedgeRoundRectCallout">
            <a:avLst>
              <a:gd name="adj1" fmla="val -96577"/>
              <a:gd name="adj2" fmla="val -56415"/>
              <a:gd name="adj3" fmla="val 16667"/>
            </a:avLst>
          </a:prstGeom>
          <a:solidFill>
            <a:srgbClr val="FFCCCC"/>
          </a:solidFill>
          <a:ln w="19050" cap="flat" cmpd="sng" algn="ctr">
            <a:solidFill>
              <a:schemeClr val="tx1"/>
            </a:solidFill>
            <a:prstDash val="sysDash"/>
            <a:round/>
            <a:headEnd type="none" w="med" len="med"/>
            <a:tailEnd type="none" w="med" len="med"/>
          </a:ln>
          <a:effectLst/>
        </p:spPr>
        <p:txBody>
          <a:bodyPr vert="horz" wrap="none" lIns="0" tIns="0" rIns="0" bIns="0" numCol="1" rtlCol="0" anchor="t" anchorCtr="0" compatLnSpc="1">
            <a:prstTxWarp prst="textNoShape">
              <a:avLst/>
            </a:prstTxWarp>
          </a:bodyPr>
          <a:lstStyle/>
          <a:p>
            <a:r>
              <a:rPr lang="de-DE" sz="1200" dirty="0" smtClean="0"/>
              <a:t>OnCommand</a:t>
            </a:r>
          </a:p>
          <a:p>
            <a:r>
              <a:rPr lang="de-DE" sz="1200" dirty="0" smtClean="0"/>
              <a:t>ToggleCommand</a:t>
            </a:r>
          </a:p>
          <a:p>
            <a:r>
              <a:rPr lang="de-DE" sz="1200" dirty="0" smtClean="0"/>
              <a:t>GetCommand</a:t>
            </a:r>
          </a:p>
          <a:p>
            <a:r>
              <a:rPr lang="de-DE" sz="1200" dirty="0" smtClean="0"/>
              <a:t>SetLevelCommand</a:t>
            </a:r>
          </a:p>
          <a:p>
            <a:r>
              <a:rPr lang="de-DE" sz="1200" dirty="0" smtClean="0"/>
              <a:t>( SetAbsoluteLevel</a:t>
            </a:r>
          </a:p>
          <a:p>
            <a:r>
              <a:rPr lang="de-DE" sz="1200" dirty="0"/>
              <a:t>o</a:t>
            </a:r>
            <a:r>
              <a:rPr lang="de-DE" sz="1200" dirty="0" smtClean="0"/>
              <a:t>r SetRelativeLevel</a:t>
            </a:r>
            <a:r>
              <a:rPr lang="de-DE" sz="1200" dirty="0"/>
              <a:t>)</a:t>
            </a:r>
          </a:p>
          <a:p>
            <a:r>
              <a:rPr lang="de-DE" sz="1200" dirty="0"/>
              <a:t>StepUpCommand</a:t>
            </a:r>
          </a:p>
        </p:txBody>
      </p:sp>
      <p:sp>
        <p:nvSpPr>
          <p:cNvPr id="33" name="Rounded Rectangular Callout 32"/>
          <p:cNvSpPr/>
          <p:nvPr/>
        </p:nvSpPr>
        <p:spPr bwMode="auto">
          <a:xfrm>
            <a:off x="5715000" y="1512332"/>
            <a:ext cx="1447800" cy="697468"/>
          </a:xfrm>
          <a:prstGeom prst="wedgeRoundRectCallout">
            <a:avLst>
              <a:gd name="adj1" fmla="val -70947"/>
              <a:gd name="adj2" fmla="val 72016"/>
              <a:gd name="adj3" fmla="val 16667"/>
            </a:avLst>
          </a:prstGeom>
          <a:solidFill>
            <a:srgbClr val="FFCCCC"/>
          </a:solidFill>
          <a:ln w="19050" cap="flat" cmpd="sng" algn="ctr">
            <a:solidFill>
              <a:schemeClr val="tx1"/>
            </a:solidFill>
            <a:prstDash val="sysDash"/>
            <a:round/>
            <a:headEnd type="none" w="med" len="med"/>
            <a:tailEnd type="none" w="med" len="med"/>
          </a:ln>
          <a:effectLst/>
        </p:spPr>
        <p:txBody>
          <a:bodyPr vert="horz" wrap="none" lIns="0" tIns="0" rIns="0" bIns="0" numCol="1" rtlCol="0" anchor="t" anchorCtr="0" compatLnSpc="1">
            <a:prstTxWarp prst="textNoShape">
              <a:avLst/>
            </a:prstTxWarp>
          </a:bodyPr>
          <a:lstStyle/>
          <a:p>
            <a:r>
              <a:rPr lang="de-DE" sz="1200" dirty="0" smtClean="0"/>
              <a:t>Washing_Machine</a:t>
            </a:r>
          </a:p>
          <a:p>
            <a:r>
              <a:rPr lang="de-DE" sz="1200" dirty="0" smtClean="0"/>
              <a:t>TemperatureSensor</a:t>
            </a:r>
          </a:p>
          <a:p>
            <a:r>
              <a:rPr lang="de-DE" sz="1200" dirty="0" smtClean="0"/>
              <a:t>EnergyMeter</a:t>
            </a:r>
          </a:p>
        </p:txBody>
      </p:sp>
      <p:sp>
        <p:nvSpPr>
          <p:cNvPr id="34" name="Rounded Rectangular Callout 33"/>
          <p:cNvSpPr/>
          <p:nvPr/>
        </p:nvSpPr>
        <p:spPr bwMode="auto">
          <a:xfrm>
            <a:off x="381000" y="3336019"/>
            <a:ext cx="1447800" cy="473981"/>
          </a:xfrm>
          <a:prstGeom prst="wedgeRoundRectCallout">
            <a:avLst>
              <a:gd name="adj1" fmla="val 86490"/>
              <a:gd name="adj2" fmla="val -15227"/>
              <a:gd name="adj3" fmla="val 16667"/>
            </a:avLst>
          </a:prstGeom>
          <a:solidFill>
            <a:srgbClr val="FFCCCC"/>
          </a:solidFill>
          <a:ln w="19050" cap="flat" cmpd="sng" algn="ctr">
            <a:solidFill>
              <a:schemeClr val="tx1"/>
            </a:solidFill>
            <a:prstDash val="sysDash"/>
            <a:round/>
            <a:headEnd type="none" w="med" len="med"/>
            <a:tailEnd type="none" w="med" len="med"/>
          </a:ln>
          <a:effectLst/>
        </p:spPr>
        <p:txBody>
          <a:bodyPr vert="horz" wrap="none" lIns="0" tIns="0" rIns="0" bIns="0" numCol="1" rtlCol="0" anchor="t" anchorCtr="0" compatLnSpc="1">
            <a:prstTxWarp prst="textNoShape">
              <a:avLst/>
            </a:prstTxWarp>
          </a:bodyPr>
          <a:lstStyle/>
          <a:p>
            <a:r>
              <a:rPr lang="de-DE" sz="1200" dirty="0" smtClean="0"/>
              <a:t>SwitchOnService</a:t>
            </a:r>
            <a:endParaRPr lang="de-DE" sz="1200" dirty="0"/>
          </a:p>
        </p:txBody>
      </p:sp>
      <p:sp>
        <p:nvSpPr>
          <p:cNvPr id="35" name="Rounded Rectangular Callout 34"/>
          <p:cNvSpPr/>
          <p:nvPr/>
        </p:nvSpPr>
        <p:spPr bwMode="auto">
          <a:xfrm>
            <a:off x="381000" y="3962400"/>
            <a:ext cx="1447800" cy="1693181"/>
          </a:xfrm>
          <a:prstGeom prst="wedgeRoundRectCallout">
            <a:avLst>
              <a:gd name="adj1" fmla="val 86490"/>
              <a:gd name="adj2" fmla="val -15227"/>
              <a:gd name="adj3" fmla="val 16667"/>
            </a:avLst>
          </a:prstGeom>
          <a:solidFill>
            <a:srgbClr val="FFCCCC"/>
          </a:solidFill>
          <a:ln w="19050" cap="flat" cmpd="sng" algn="ctr">
            <a:solidFill>
              <a:schemeClr val="tx1"/>
            </a:solidFill>
            <a:prstDash val="sysDash"/>
            <a:round/>
            <a:headEnd type="none" w="med" len="med"/>
            <a:tailEnd type="none" w="med" len="med"/>
          </a:ln>
          <a:effectLst/>
        </p:spPr>
        <p:txBody>
          <a:bodyPr vert="horz" wrap="none" lIns="0" tIns="0" rIns="0" bIns="0" numCol="1" rtlCol="0" anchor="t" anchorCtr="0" compatLnSpc="1">
            <a:prstTxWarp prst="textNoShape">
              <a:avLst/>
            </a:prstTxWarp>
          </a:bodyPr>
          <a:lstStyle/>
          <a:p>
            <a:r>
              <a:rPr lang="de-DE" sz="1200" dirty="0" smtClean="0"/>
              <a:t>Energy</a:t>
            </a:r>
            <a:endParaRPr lang="de-DE" sz="1200" dirty="0"/>
          </a:p>
          <a:p>
            <a:pPr marL="171450" indent="-171450">
              <a:buFont typeface="Arial" panose="020B0604020202020204" pitchFamily="34" charset="0"/>
              <a:buChar char="•"/>
            </a:pPr>
            <a:r>
              <a:rPr lang="de-DE" sz="1200" dirty="0" smtClean="0"/>
              <a:t>Average enegy</a:t>
            </a:r>
          </a:p>
          <a:p>
            <a:pPr marL="171450" indent="-171450">
              <a:buFont typeface="Arial" panose="020B0604020202020204" pitchFamily="34" charset="0"/>
              <a:buChar char="•"/>
            </a:pPr>
            <a:r>
              <a:rPr lang="de-DE" sz="1200" dirty="0" smtClean="0"/>
              <a:t>Hot water energy</a:t>
            </a:r>
          </a:p>
          <a:p>
            <a:pPr marL="171450" indent="-171450">
              <a:buFont typeface="Arial" panose="020B0604020202020204" pitchFamily="34" charset="0"/>
              <a:buChar char="•"/>
            </a:pPr>
            <a:r>
              <a:rPr lang="de-DE" sz="1200" dirty="0" smtClean="0"/>
              <a:t>Maximun energy</a:t>
            </a:r>
          </a:p>
          <a:p>
            <a:pPr marL="171450" indent="-171450">
              <a:buFont typeface="Arial" panose="020B0604020202020204" pitchFamily="34" charset="0"/>
              <a:buChar char="•"/>
            </a:pPr>
            <a:r>
              <a:rPr lang="de-DE" sz="1200" dirty="0" smtClean="0"/>
              <a:t>Total energy</a:t>
            </a:r>
          </a:p>
          <a:p>
            <a:r>
              <a:rPr lang="de-DE" sz="1200" dirty="0" smtClean="0"/>
              <a:t>Humidity</a:t>
            </a:r>
          </a:p>
          <a:p>
            <a:r>
              <a:rPr lang="de-DE" sz="1200" dirty="0" smtClean="0"/>
              <a:t>Temperature</a:t>
            </a:r>
          </a:p>
          <a:p>
            <a:endParaRPr lang="de-DE" sz="1200" dirty="0"/>
          </a:p>
        </p:txBody>
      </p:sp>
      <p:sp>
        <p:nvSpPr>
          <p:cNvPr id="36" name="Rounded Rectangle 35"/>
          <p:cNvSpPr/>
          <p:nvPr/>
        </p:nvSpPr>
        <p:spPr bwMode="auto">
          <a:xfrm>
            <a:off x="2590800" y="4682068"/>
            <a:ext cx="1219200" cy="651932"/>
          </a:xfrm>
          <a:prstGeom prst="roundRect">
            <a:avLst/>
          </a:prstGeom>
          <a:solidFill>
            <a:schemeClr val="bg1"/>
          </a:solidFill>
          <a:ln w="38100" cap="flat" cmpd="sng" algn="ctr">
            <a:solidFill>
              <a:srgbClr val="00B4A0"/>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algn="ctr"/>
            <a:r>
              <a:rPr kumimoji="1" lang="de-DE" dirty="0" smtClean="0">
                <a:latin typeface="Arial" charset="0"/>
                <a:ea typeface="HGP創英角ｺﾞｼｯｸUB" pitchFamily="50" charset="-128"/>
              </a:rPr>
              <a:t>oneM2M:</a:t>
            </a:r>
            <a:br>
              <a:rPr kumimoji="1" lang="de-DE" dirty="0" smtClean="0">
                <a:latin typeface="Arial" charset="0"/>
                <a:ea typeface="HGP創英角ｺﾞｼｯｸUB" pitchFamily="50" charset="-128"/>
              </a:rPr>
            </a:br>
            <a:r>
              <a:rPr kumimoji="1" lang="de-DE" b="1" dirty="0" smtClean="0">
                <a:latin typeface="Arial" charset="0"/>
                <a:ea typeface="HGP創英角ｺﾞｼｯｸUB" pitchFamily="50" charset="-128"/>
              </a:rPr>
              <a:t>Interface</a:t>
            </a:r>
            <a:endParaRPr kumimoji="1" lang="de-DE" b="1" dirty="0">
              <a:latin typeface="Arial" charset="0"/>
              <a:ea typeface="HGP創英角ｺﾞｼｯｸUB" pitchFamily="50" charset="-128"/>
            </a:endParaRPr>
          </a:p>
        </p:txBody>
      </p:sp>
      <p:sp>
        <p:nvSpPr>
          <p:cNvPr id="27" name="Rounded Rectangle 26"/>
          <p:cNvSpPr/>
          <p:nvPr/>
        </p:nvSpPr>
        <p:spPr bwMode="auto">
          <a:xfrm>
            <a:off x="2362200" y="4267200"/>
            <a:ext cx="1219200" cy="457200"/>
          </a:xfrm>
          <a:prstGeom prst="roundRect">
            <a:avLst/>
          </a:prstGeom>
          <a:solidFill>
            <a:schemeClr val="bg1"/>
          </a:solidFill>
          <a:ln w="38100" cap="flat" cmpd="sng" algn="ctr">
            <a:solidFill>
              <a:srgbClr val="00B4A0"/>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de-DE" sz="1800" b="1" i="0" u="none" strike="noStrike" cap="none" normalizeH="0" baseline="0" dirty="0" smtClean="0">
                <a:ln>
                  <a:noFill/>
                </a:ln>
                <a:solidFill>
                  <a:srgbClr val="FF0000"/>
                </a:solidFill>
                <a:effectLst/>
                <a:latin typeface="Arial" charset="0"/>
                <a:ea typeface="HGP創英角ｺﾞｼｯｸUB" pitchFamily="50" charset="-128"/>
              </a:rPr>
              <a:t>Property</a:t>
            </a:r>
          </a:p>
        </p:txBody>
      </p:sp>
      <p:sp>
        <p:nvSpPr>
          <p:cNvPr id="37" name="Rounded Rectangle 36"/>
          <p:cNvSpPr/>
          <p:nvPr/>
        </p:nvSpPr>
        <p:spPr bwMode="auto">
          <a:xfrm>
            <a:off x="5334000" y="4682068"/>
            <a:ext cx="1219200" cy="651932"/>
          </a:xfrm>
          <a:prstGeom prst="roundRect">
            <a:avLst/>
          </a:prstGeom>
          <a:solidFill>
            <a:schemeClr val="bg1"/>
          </a:solidFill>
          <a:ln w="38100" cap="flat" cmpd="sng" algn="ctr">
            <a:solidFill>
              <a:srgbClr val="00B4A0"/>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algn="ctr"/>
            <a:r>
              <a:rPr kumimoji="1" lang="de-DE" dirty="0" smtClean="0">
                <a:latin typeface="Arial" charset="0"/>
                <a:ea typeface="HGP創英角ｺﾞｼｯｸUB" pitchFamily="50" charset="-128"/>
              </a:rPr>
              <a:t>oneM2M:</a:t>
            </a:r>
            <a:br>
              <a:rPr kumimoji="1" lang="de-DE" dirty="0" smtClean="0">
                <a:latin typeface="Arial" charset="0"/>
                <a:ea typeface="HGP創英角ｺﾞｼｯｸUB" pitchFamily="50" charset="-128"/>
              </a:rPr>
            </a:br>
            <a:r>
              <a:rPr kumimoji="1" lang="de-DE" b="1" dirty="0" smtClean="0">
                <a:latin typeface="Arial" charset="0"/>
                <a:ea typeface="HGP創英角ｺﾞｼｯｸUB" pitchFamily="50" charset="-128"/>
              </a:rPr>
              <a:t>Operation</a:t>
            </a:r>
            <a:endParaRPr kumimoji="1" lang="de-DE" b="1" dirty="0">
              <a:latin typeface="Arial" charset="0"/>
              <a:ea typeface="HGP創英角ｺﾞｼｯｸUB" pitchFamily="50" charset="-128"/>
            </a:endParaRPr>
          </a:p>
        </p:txBody>
      </p:sp>
      <p:sp>
        <p:nvSpPr>
          <p:cNvPr id="23" name="Rounded Rectangle 22"/>
          <p:cNvSpPr/>
          <p:nvPr/>
        </p:nvSpPr>
        <p:spPr bwMode="auto">
          <a:xfrm>
            <a:off x="5562600" y="4267200"/>
            <a:ext cx="1219200" cy="457200"/>
          </a:xfrm>
          <a:prstGeom prst="roundRect">
            <a:avLst/>
          </a:prstGeom>
          <a:solidFill>
            <a:schemeClr val="bg1"/>
          </a:solidFill>
          <a:ln w="38100" cap="flat" cmpd="sng" algn="ctr">
            <a:solidFill>
              <a:srgbClr val="00B4A0"/>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de-DE" sz="1800" b="1" i="0" u="none" strike="noStrike" cap="none" normalizeH="0" baseline="0" dirty="0" smtClean="0">
                <a:ln>
                  <a:noFill/>
                </a:ln>
                <a:solidFill>
                  <a:srgbClr val="FF0000"/>
                </a:solidFill>
                <a:effectLst/>
                <a:latin typeface="Arial" charset="0"/>
                <a:ea typeface="HGP創英角ｺﾞｼｯｸUB" pitchFamily="50" charset="-128"/>
              </a:rPr>
              <a:t>Command</a:t>
            </a:r>
          </a:p>
        </p:txBody>
      </p:sp>
      <p:sp>
        <p:nvSpPr>
          <p:cNvPr id="14" name="Rectangle 13"/>
          <p:cNvSpPr/>
          <p:nvPr/>
        </p:nvSpPr>
        <p:spPr bwMode="auto">
          <a:xfrm>
            <a:off x="76200" y="0"/>
            <a:ext cx="8991600" cy="6400800"/>
          </a:xfrm>
          <a:prstGeom prst="rect">
            <a:avLst/>
          </a:prstGeom>
          <a:solidFill>
            <a:schemeClr val="bg1">
              <a:alpha val="56000"/>
            </a:schemeClr>
          </a:solidFill>
          <a:ln w="38100" cap="flat" cmpd="sng" algn="ctr">
            <a:no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de-DE" sz="1800" b="1" i="0" u="none" strike="noStrike" cap="none" normalizeH="0" baseline="0" smtClean="0">
              <a:ln>
                <a:noFill/>
              </a:ln>
              <a:solidFill>
                <a:schemeClr val="tx1"/>
              </a:solidFill>
              <a:effectLst/>
              <a:latin typeface="Arial" charset="0"/>
              <a:ea typeface="HGP創英角ｺﾞｼｯｸUB" pitchFamily="50" charset="-128"/>
            </a:endParaRPr>
          </a:p>
        </p:txBody>
      </p:sp>
    </p:spTree>
    <p:extLst>
      <p:ext uri="{BB962C8B-B14F-4D97-AF65-F5344CB8AC3E}">
        <p14:creationId xmlns:p14="http://schemas.microsoft.com/office/powerpoint/2010/main" val="33854014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a:t>proposed oneM2M Concepts </a:t>
            </a:r>
            <a:r>
              <a:rPr lang="de-DE" dirty="0" smtClean="0"/>
              <a:t>- additions</a:t>
            </a:r>
            <a:endParaRPr lang="de-DE" dirty="0"/>
          </a:p>
        </p:txBody>
      </p:sp>
      <p:sp>
        <p:nvSpPr>
          <p:cNvPr id="4" name="Slide Number Placeholder 3"/>
          <p:cNvSpPr>
            <a:spLocks noGrp="1"/>
          </p:cNvSpPr>
          <p:nvPr>
            <p:ph type="sldNum" sz="quarter" idx="11"/>
          </p:nvPr>
        </p:nvSpPr>
        <p:spPr/>
        <p:txBody>
          <a:bodyPr/>
          <a:lstStyle/>
          <a:p>
            <a:pPr>
              <a:defRPr/>
            </a:pPr>
            <a:fld id="{6F69EC1A-10F7-4146-9A50-9EDE7E9A013F}" type="slidenum">
              <a:rPr lang="en-US" smtClean="0"/>
              <a:pPr>
                <a:defRPr/>
              </a:pPr>
              <a:t>9</a:t>
            </a:fld>
            <a:endParaRPr lang="en-US"/>
          </a:p>
        </p:txBody>
      </p:sp>
      <p:grpSp>
        <p:nvGrpSpPr>
          <p:cNvPr id="11" name="Group 10"/>
          <p:cNvGrpSpPr/>
          <p:nvPr/>
        </p:nvGrpSpPr>
        <p:grpSpPr>
          <a:xfrm>
            <a:off x="304800" y="838200"/>
            <a:ext cx="8610600" cy="5562600"/>
            <a:chOff x="304800" y="838200"/>
            <a:chExt cx="8610600" cy="5562600"/>
          </a:xfrm>
        </p:grpSpPr>
        <p:sp>
          <p:nvSpPr>
            <p:cNvPr id="7" name="Rectangle 6"/>
            <p:cNvSpPr/>
            <p:nvPr/>
          </p:nvSpPr>
          <p:spPr bwMode="auto">
            <a:xfrm>
              <a:off x="4610100" y="838200"/>
              <a:ext cx="4305300" cy="5562600"/>
            </a:xfrm>
            <a:prstGeom prst="rect">
              <a:avLst/>
            </a:prstGeom>
            <a:solidFill>
              <a:srgbClr val="CCE9AD"/>
            </a:solidFill>
            <a:ln w="38100" cap="flat" cmpd="sng" algn="ctr">
              <a:no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de-DE" sz="1800" b="1" i="0" u="none" strike="noStrike" cap="none" normalizeH="0" baseline="0" smtClean="0">
                <a:ln>
                  <a:noFill/>
                </a:ln>
                <a:solidFill>
                  <a:schemeClr val="tx1"/>
                </a:solidFill>
                <a:effectLst/>
                <a:latin typeface="Arial" charset="0"/>
                <a:ea typeface="HGP創英角ｺﾞｼｯｸUB" pitchFamily="50" charset="-128"/>
              </a:endParaRPr>
            </a:p>
          </p:txBody>
        </p:sp>
        <p:sp>
          <p:nvSpPr>
            <p:cNvPr id="8" name="Rectangle 7"/>
            <p:cNvSpPr/>
            <p:nvPr/>
          </p:nvSpPr>
          <p:spPr bwMode="auto">
            <a:xfrm>
              <a:off x="304800" y="838200"/>
              <a:ext cx="4305300" cy="5562600"/>
            </a:xfrm>
            <a:prstGeom prst="rect">
              <a:avLst/>
            </a:prstGeom>
            <a:solidFill>
              <a:schemeClr val="accent1">
                <a:lumMod val="20000"/>
                <a:lumOff val="80000"/>
              </a:schemeClr>
            </a:solidFill>
            <a:ln w="38100" cap="flat" cmpd="sng" algn="ctr">
              <a:no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de-DE" sz="1800" b="1" i="0" u="none" strike="noStrike" cap="none" normalizeH="0" baseline="0" smtClean="0">
                <a:ln>
                  <a:noFill/>
                </a:ln>
                <a:solidFill>
                  <a:schemeClr val="tx1"/>
                </a:solidFill>
                <a:effectLst/>
                <a:latin typeface="Arial" charset="0"/>
                <a:ea typeface="HGP創英角ｺﾞｼｯｸUB" pitchFamily="50" charset="-128"/>
              </a:endParaRPr>
            </a:p>
          </p:txBody>
        </p:sp>
        <p:sp>
          <p:nvSpPr>
            <p:cNvPr id="10" name="TextBox 9"/>
            <p:cNvSpPr txBox="1"/>
            <p:nvPr/>
          </p:nvSpPr>
          <p:spPr>
            <a:xfrm>
              <a:off x="1143000" y="1143000"/>
              <a:ext cx="2286000" cy="369332"/>
            </a:xfrm>
            <a:prstGeom prst="rect">
              <a:avLst/>
            </a:prstGeom>
            <a:noFill/>
          </p:spPr>
          <p:txBody>
            <a:bodyPr wrap="square" rtlCol="0">
              <a:spAutoFit/>
            </a:bodyPr>
            <a:lstStyle/>
            <a:p>
              <a:pPr algn="ctr"/>
              <a:r>
                <a:rPr lang="de-DE" dirty="0" smtClean="0"/>
                <a:t>Network/Data view</a:t>
              </a:r>
              <a:endParaRPr lang="de-DE" dirty="0"/>
            </a:p>
          </p:txBody>
        </p:sp>
      </p:grpSp>
      <p:sp>
        <p:nvSpPr>
          <p:cNvPr id="6" name="Rounded Rectangle 5"/>
          <p:cNvSpPr/>
          <p:nvPr/>
        </p:nvSpPr>
        <p:spPr bwMode="auto">
          <a:xfrm>
            <a:off x="3886200" y="2133600"/>
            <a:ext cx="1447800" cy="533400"/>
          </a:xfrm>
          <a:prstGeom prst="roundRect">
            <a:avLst/>
          </a:prstGeom>
          <a:solidFill>
            <a:schemeClr val="bg1"/>
          </a:solidFill>
          <a:ln w="38100" cap="flat" cmpd="sng" algn="ctr">
            <a:solidFill>
              <a:srgbClr val="00B4A0"/>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de-DE" sz="1800" b="1" i="0" u="none" strike="noStrike" cap="none" normalizeH="0" baseline="0" dirty="0" smtClean="0">
                <a:ln>
                  <a:noFill/>
                </a:ln>
                <a:solidFill>
                  <a:schemeClr val="tx1"/>
                </a:solidFill>
                <a:effectLst/>
                <a:latin typeface="Arial" charset="0"/>
                <a:ea typeface="HGP創英角ｺﾞｼｯｸUB" pitchFamily="50" charset="-128"/>
              </a:rPr>
              <a:t>Device</a:t>
            </a:r>
          </a:p>
        </p:txBody>
      </p:sp>
      <p:sp>
        <p:nvSpPr>
          <p:cNvPr id="12" name="Rounded Rectangle 11"/>
          <p:cNvSpPr/>
          <p:nvPr/>
        </p:nvSpPr>
        <p:spPr bwMode="auto">
          <a:xfrm>
            <a:off x="5562600" y="3200400"/>
            <a:ext cx="1219200" cy="457200"/>
          </a:xfrm>
          <a:prstGeom prst="roundRect">
            <a:avLst/>
          </a:prstGeom>
          <a:solidFill>
            <a:schemeClr val="bg1"/>
          </a:solidFill>
          <a:ln w="38100" cap="flat" cmpd="sng" algn="ctr">
            <a:solidFill>
              <a:srgbClr val="00B4A0"/>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de-DE" sz="1800" b="1" i="0" u="none" strike="noStrike" cap="none" normalizeH="0" baseline="0" dirty="0" smtClean="0">
                <a:ln>
                  <a:noFill/>
                </a:ln>
                <a:solidFill>
                  <a:schemeClr val="tx1"/>
                </a:solidFill>
                <a:effectLst/>
                <a:latin typeface="Arial" charset="0"/>
                <a:ea typeface="HGP創英角ｺﾞｼｯｸUB" pitchFamily="50" charset="-128"/>
              </a:rPr>
              <a:t>Function</a:t>
            </a:r>
          </a:p>
        </p:txBody>
      </p:sp>
      <p:sp>
        <p:nvSpPr>
          <p:cNvPr id="13" name="Rounded Rectangle 12"/>
          <p:cNvSpPr/>
          <p:nvPr/>
        </p:nvSpPr>
        <p:spPr bwMode="auto">
          <a:xfrm>
            <a:off x="2362200" y="4267200"/>
            <a:ext cx="1219200" cy="457200"/>
          </a:xfrm>
          <a:prstGeom prst="roundRect">
            <a:avLst/>
          </a:prstGeom>
          <a:solidFill>
            <a:schemeClr val="bg1"/>
          </a:solidFill>
          <a:ln w="38100" cap="flat" cmpd="sng" algn="ctr">
            <a:solidFill>
              <a:srgbClr val="00B4A0"/>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algn="ctr"/>
            <a:r>
              <a:rPr kumimoji="1" lang="de-DE" b="1" dirty="0">
                <a:latin typeface="Arial" charset="0"/>
                <a:ea typeface="HGP創英角ｺﾞｼｯｸUB" pitchFamily="50" charset="-128"/>
              </a:rPr>
              <a:t>Interface</a:t>
            </a:r>
          </a:p>
        </p:txBody>
      </p:sp>
      <p:cxnSp>
        <p:nvCxnSpPr>
          <p:cNvPr id="15" name="Straight Arrow Connector 14"/>
          <p:cNvCxnSpPr>
            <a:stCxn id="6" idx="2"/>
            <a:endCxn id="12" idx="0"/>
          </p:cNvCxnSpPr>
          <p:nvPr/>
        </p:nvCxnSpPr>
        <p:spPr bwMode="auto">
          <a:xfrm>
            <a:off x="4610100" y="2667000"/>
            <a:ext cx="1562100" cy="533400"/>
          </a:xfrm>
          <a:prstGeom prst="straightConnector1">
            <a:avLst/>
          </a:prstGeom>
          <a:solidFill>
            <a:schemeClr val="bg1"/>
          </a:solidFill>
          <a:ln w="38100" cap="flat" cmpd="sng" algn="ctr">
            <a:solidFill>
              <a:srgbClr val="00B4A0"/>
            </a:solidFill>
            <a:prstDash val="solid"/>
            <a:round/>
            <a:headEnd type="none" w="med" len="med"/>
            <a:tailEnd type="arrow"/>
          </a:ln>
          <a:effectLst/>
        </p:spPr>
      </p:cxnSp>
      <p:cxnSp>
        <p:nvCxnSpPr>
          <p:cNvPr id="17" name="Straight Arrow Connector 16"/>
          <p:cNvCxnSpPr>
            <a:stCxn id="6" idx="2"/>
            <a:endCxn id="35" idx="0"/>
          </p:cNvCxnSpPr>
          <p:nvPr/>
        </p:nvCxnSpPr>
        <p:spPr bwMode="auto">
          <a:xfrm flipH="1">
            <a:off x="2971800" y="2667000"/>
            <a:ext cx="1638300" cy="533400"/>
          </a:xfrm>
          <a:prstGeom prst="straightConnector1">
            <a:avLst/>
          </a:prstGeom>
          <a:solidFill>
            <a:schemeClr val="bg1"/>
          </a:solidFill>
          <a:ln w="38100" cap="flat" cmpd="sng" algn="ctr">
            <a:solidFill>
              <a:srgbClr val="00B4A0"/>
            </a:solidFill>
            <a:prstDash val="solid"/>
            <a:round/>
            <a:headEnd type="none" w="med" len="med"/>
            <a:tailEnd type="arrow"/>
          </a:ln>
          <a:effectLst/>
        </p:spPr>
      </p:cxnSp>
      <p:sp>
        <p:nvSpPr>
          <p:cNvPr id="18" name="TextBox 17"/>
          <p:cNvSpPr txBox="1"/>
          <p:nvPr/>
        </p:nvSpPr>
        <p:spPr>
          <a:xfrm>
            <a:off x="4572000" y="2743200"/>
            <a:ext cx="1752600" cy="307777"/>
          </a:xfrm>
          <a:prstGeom prst="rect">
            <a:avLst/>
          </a:prstGeom>
          <a:noFill/>
        </p:spPr>
        <p:txBody>
          <a:bodyPr wrap="square" rtlCol="0">
            <a:spAutoFit/>
          </a:bodyPr>
          <a:lstStyle/>
          <a:p>
            <a:pPr algn="ctr"/>
            <a:r>
              <a:rPr lang="de-DE" sz="1400" b="1" dirty="0" smtClean="0"/>
              <a:t>accomplishes</a:t>
            </a:r>
            <a:endParaRPr lang="de-DE" sz="1400" b="1" dirty="0"/>
          </a:p>
        </p:txBody>
      </p:sp>
      <p:sp>
        <p:nvSpPr>
          <p:cNvPr id="19" name="TextBox 18"/>
          <p:cNvSpPr txBox="1"/>
          <p:nvPr/>
        </p:nvSpPr>
        <p:spPr>
          <a:xfrm>
            <a:off x="3200400" y="2743200"/>
            <a:ext cx="990600" cy="307777"/>
          </a:xfrm>
          <a:prstGeom prst="rect">
            <a:avLst/>
          </a:prstGeom>
          <a:noFill/>
        </p:spPr>
        <p:txBody>
          <a:bodyPr wrap="square" rtlCol="0">
            <a:spAutoFit/>
          </a:bodyPr>
          <a:lstStyle/>
          <a:p>
            <a:pPr algn="ctr"/>
            <a:r>
              <a:rPr lang="de-DE" sz="1400" b="1" dirty="0" smtClean="0"/>
              <a:t>offers</a:t>
            </a:r>
            <a:endParaRPr lang="de-DE" sz="1400" b="1" dirty="0"/>
          </a:p>
        </p:txBody>
      </p:sp>
      <p:cxnSp>
        <p:nvCxnSpPr>
          <p:cNvPr id="21" name="Straight Arrow Connector 20"/>
          <p:cNvCxnSpPr>
            <a:stCxn id="35" idx="3"/>
            <a:endCxn id="12" idx="1"/>
          </p:cNvCxnSpPr>
          <p:nvPr/>
        </p:nvCxnSpPr>
        <p:spPr bwMode="auto">
          <a:xfrm>
            <a:off x="3581400" y="3429000"/>
            <a:ext cx="1981200" cy="0"/>
          </a:xfrm>
          <a:prstGeom prst="straightConnector1">
            <a:avLst/>
          </a:prstGeom>
          <a:solidFill>
            <a:schemeClr val="bg1"/>
          </a:solidFill>
          <a:ln w="38100" cap="flat" cmpd="sng" algn="ctr">
            <a:solidFill>
              <a:srgbClr val="00B4A0"/>
            </a:solidFill>
            <a:prstDash val="solid"/>
            <a:round/>
            <a:headEnd type="none" w="med" len="med"/>
            <a:tailEnd type="arrow"/>
          </a:ln>
          <a:effectLst/>
        </p:spPr>
      </p:cxnSp>
      <p:sp>
        <p:nvSpPr>
          <p:cNvPr id="22" name="TextBox 21"/>
          <p:cNvSpPr txBox="1"/>
          <p:nvPr/>
        </p:nvSpPr>
        <p:spPr>
          <a:xfrm>
            <a:off x="3657600" y="3184171"/>
            <a:ext cx="1752600" cy="523220"/>
          </a:xfrm>
          <a:prstGeom prst="rect">
            <a:avLst/>
          </a:prstGeom>
          <a:noFill/>
        </p:spPr>
        <p:txBody>
          <a:bodyPr wrap="square" rtlCol="0">
            <a:spAutoFit/>
          </a:bodyPr>
          <a:lstStyle/>
          <a:p>
            <a:pPr algn="ctr"/>
            <a:r>
              <a:rPr lang="de-DE" sz="1400" b="1" dirty="0" smtClean="0"/>
              <a:t>represents</a:t>
            </a:r>
            <a:br>
              <a:rPr lang="de-DE" sz="1400" b="1" dirty="0" smtClean="0"/>
            </a:br>
            <a:r>
              <a:rPr lang="de-DE" sz="1400" dirty="0" smtClean="0"/>
              <a:t>(at least one)</a:t>
            </a:r>
            <a:endParaRPr lang="de-DE" sz="1400" dirty="0"/>
          </a:p>
        </p:txBody>
      </p:sp>
      <p:sp>
        <p:nvSpPr>
          <p:cNvPr id="23" name="Rounded Rectangle 22"/>
          <p:cNvSpPr/>
          <p:nvPr/>
        </p:nvSpPr>
        <p:spPr bwMode="auto">
          <a:xfrm>
            <a:off x="5562600" y="4267200"/>
            <a:ext cx="1219200" cy="457200"/>
          </a:xfrm>
          <a:prstGeom prst="roundRect">
            <a:avLst/>
          </a:prstGeom>
          <a:solidFill>
            <a:schemeClr val="bg1"/>
          </a:solidFill>
          <a:ln w="38100" cap="flat" cmpd="sng" algn="ctr">
            <a:solidFill>
              <a:srgbClr val="00B4A0"/>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de-DE" sz="1800" b="1" i="0" u="none" strike="noStrike" cap="none" normalizeH="0" baseline="0" dirty="0" smtClean="0">
                <a:ln>
                  <a:noFill/>
                </a:ln>
                <a:effectLst/>
                <a:latin typeface="Arial" charset="0"/>
                <a:ea typeface="HGP創英角ｺﾞｼｯｸUB" pitchFamily="50" charset="-128"/>
              </a:rPr>
              <a:t>Operation</a:t>
            </a:r>
          </a:p>
        </p:txBody>
      </p:sp>
      <p:cxnSp>
        <p:nvCxnSpPr>
          <p:cNvPr id="25" name="Straight Arrow Connector 24"/>
          <p:cNvCxnSpPr>
            <a:stCxn id="12" idx="2"/>
            <a:endCxn id="23" idx="0"/>
          </p:cNvCxnSpPr>
          <p:nvPr/>
        </p:nvCxnSpPr>
        <p:spPr bwMode="auto">
          <a:xfrm>
            <a:off x="6172200" y="3657600"/>
            <a:ext cx="0" cy="609600"/>
          </a:xfrm>
          <a:prstGeom prst="straightConnector1">
            <a:avLst/>
          </a:prstGeom>
          <a:solidFill>
            <a:schemeClr val="bg1"/>
          </a:solidFill>
          <a:ln w="38100" cap="flat" cmpd="sng" algn="ctr">
            <a:solidFill>
              <a:srgbClr val="00B4A0"/>
            </a:solidFill>
            <a:prstDash val="solid"/>
            <a:round/>
            <a:headEnd type="none" w="med" len="med"/>
            <a:tailEnd type="arrow"/>
          </a:ln>
          <a:effectLst/>
        </p:spPr>
      </p:cxnSp>
      <p:sp>
        <p:nvSpPr>
          <p:cNvPr id="26" name="TextBox 25"/>
          <p:cNvSpPr txBox="1"/>
          <p:nvPr/>
        </p:nvSpPr>
        <p:spPr>
          <a:xfrm>
            <a:off x="5334000" y="3807023"/>
            <a:ext cx="1752600" cy="307777"/>
          </a:xfrm>
          <a:prstGeom prst="rect">
            <a:avLst/>
          </a:prstGeom>
          <a:noFill/>
        </p:spPr>
        <p:txBody>
          <a:bodyPr wrap="square" rtlCol="0">
            <a:spAutoFit/>
          </a:bodyPr>
          <a:lstStyle/>
          <a:p>
            <a:pPr algn="ctr"/>
            <a:r>
              <a:rPr lang="de-DE" sz="1400" b="1" dirty="0" smtClean="0"/>
              <a:t>hasOperation</a:t>
            </a:r>
            <a:endParaRPr lang="de-DE" sz="1400" dirty="0"/>
          </a:p>
        </p:txBody>
      </p:sp>
      <p:sp>
        <p:nvSpPr>
          <p:cNvPr id="31" name="Rounded Rectangular Callout 30"/>
          <p:cNvSpPr/>
          <p:nvPr/>
        </p:nvSpPr>
        <p:spPr bwMode="auto">
          <a:xfrm>
            <a:off x="7467600" y="2743200"/>
            <a:ext cx="1447800" cy="1437620"/>
          </a:xfrm>
          <a:prstGeom prst="wedgeRoundRectCallout">
            <a:avLst>
              <a:gd name="adj1" fmla="val -96577"/>
              <a:gd name="adj2" fmla="val -4793"/>
              <a:gd name="adj3" fmla="val 16667"/>
            </a:avLst>
          </a:prstGeom>
          <a:solidFill>
            <a:srgbClr val="FFCCCC"/>
          </a:solidFill>
          <a:ln w="19050" cap="flat" cmpd="sng" algn="ctr">
            <a:solidFill>
              <a:schemeClr val="tx1"/>
            </a:solidFill>
            <a:prstDash val="sysDash"/>
            <a:round/>
            <a:headEnd type="none" w="med" len="med"/>
            <a:tailEnd type="none" w="med" len="med"/>
          </a:ln>
          <a:effectLst/>
        </p:spPr>
        <p:txBody>
          <a:bodyPr vert="horz" wrap="none" lIns="0" tIns="0" rIns="0" bIns="0" numCol="1" rtlCol="0" anchor="t" anchorCtr="0" compatLnSpc="1">
            <a:prstTxWarp prst="textNoShape">
              <a:avLst/>
            </a:prstTxWarp>
          </a:bodyPr>
          <a:lstStyle/>
          <a:p>
            <a:r>
              <a:rPr lang="de-DE" sz="1200" dirty="0" smtClean="0">
                <a:solidFill>
                  <a:srgbClr val="FF0000"/>
                </a:solidFill>
              </a:rPr>
              <a:t>WashingFunction</a:t>
            </a:r>
          </a:p>
          <a:p>
            <a:r>
              <a:rPr lang="de-DE" sz="1200" dirty="0" smtClean="0">
                <a:solidFill>
                  <a:srgbClr val="FF0000"/>
                </a:solidFill>
              </a:rPr>
              <a:t>DryingFunction</a:t>
            </a:r>
          </a:p>
          <a:p>
            <a:r>
              <a:rPr lang="de-DE" sz="1200" dirty="0" smtClean="0">
                <a:solidFill>
                  <a:srgbClr val="FF0000"/>
                </a:solidFill>
              </a:rPr>
              <a:t>TemperatureReading</a:t>
            </a:r>
          </a:p>
          <a:p>
            <a:r>
              <a:rPr lang="de-DE" sz="1200" dirty="0" smtClean="0">
                <a:solidFill>
                  <a:srgbClr val="FF0000"/>
                </a:solidFill>
              </a:rPr>
              <a:t>TemperatureEvent-</a:t>
            </a:r>
            <a:br>
              <a:rPr lang="de-DE" sz="1200" dirty="0" smtClean="0">
                <a:solidFill>
                  <a:srgbClr val="FF0000"/>
                </a:solidFill>
              </a:rPr>
            </a:br>
            <a:r>
              <a:rPr lang="de-DE" sz="1200" dirty="0" smtClean="0">
                <a:solidFill>
                  <a:srgbClr val="FF0000"/>
                </a:solidFill>
              </a:rPr>
              <a:t>Reporting</a:t>
            </a:r>
          </a:p>
          <a:p>
            <a:r>
              <a:rPr lang="de-DE" sz="1200" dirty="0" smtClean="0">
                <a:solidFill>
                  <a:srgbClr val="FF0000"/>
                </a:solidFill>
              </a:rPr>
              <a:t>LightControl</a:t>
            </a:r>
          </a:p>
          <a:p>
            <a:r>
              <a:rPr lang="de-DE" sz="1200" dirty="0" smtClean="0">
                <a:solidFill>
                  <a:srgbClr val="FF0000"/>
                </a:solidFill>
              </a:rPr>
              <a:t>SmokeAlarming</a:t>
            </a:r>
            <a:endParaRPr lang="de-DE" sz="1200" dirty="0">
              <a:solidFill>
                <a:srgbClr val="FF0000"/>
              </a:solidFill>
            </a:endParaRPr>
          </a:p>
        </p:txBody>
      </p:sp>
      <p:sp>
        <p:nvSpPr>
          <p:cNvPr id="33" name="Rounded Rectangular Callout 32"/>
          <p:cNvSpPr/>
          <p:nvPr/>
        </p:nvSpPr>
        <p:spPr bwMode="auto">
          <a:xfrm>
            <a:off x="5867400" y="1600200"/>
            <a:ext cx="1447800" cy="1143000"/>
          </a:xfrm>
          <a:prstGeom prst="wedgeRoundRectCallout">
            <a:avLst>
              <a:gd name="adj1" fmla="val -87423"/>
              <a:gd name="adj2" fmla="val 20715"/>
              <a:gd name="adj3" fmla="val 16667"/>
            </a:avLst>
          </a:prstGeom>
          <a:solidFill>
            <a:srgbClr val="FFCCCC"/>
          </a:solidFill>
          <a:ln w="19050" cap="flat" cmpd="sng" algn="ctr">
            <a:solidFill>
              <a:schemeClr val="tx1"/>
            </a:solidFill>
            <a:prstDash val="sysDash"/>
            <a:round/>
            <a:headEnd type="none" w="med" len="med"/>
            <a:tailEnd type="none" w="med" len="med"/>
          </a:ln>
          <a:effectLst/>
        </p:spPr>
        <p:txBody>
          <a:bodyPr vert="horz" wrap="none" lIns="0" tIns="0" rIns="0" bIns="0" numCol="1" rtlCol="0" anchor="t" anchorCtr="0" compatLnSpc="1">
            <a:prstTxWarp prst="textNoShape">
              <a:avLst/>
            </a:prstTxWarp>
          </a:bodyPr>
          <a:lstStyle/>
          <a:p>
            <a:r>
              <a:rPr lang="de-DE" sz="1200" dirty="0" smtClean="0">
                <a:solidFill>
                  <a:srgbClr val="FF0000"/>
                </a:solidFill>
              </a:rPr>
              <a:t>Washing_Machine</a:t>
            </a:r>
          </a:p>
          <a:p>
            <a:r>
              <a:rPr lang="de-DE" sz="1200" dirty="0" smtClean="0">
                <a:solidFill>
                  <a:srgbClr val="FF0000"/>
                </a:solidFill>
              </a:rPr>
              <a:t>TemperatureSensor</a:t>
            </a:r>
          </a:p>
          <a:p>
            <a:r>
              <a:rPr lang="de-DE" sz="1200" dirty="0" smtClean="0">
                <a:solidFill>
                  <a:srgbClr val="FF0000"/>
                </a:solidFill>
              </a:rPr>
              <a:t>DoorSwitch</a:t>
            </a:r>
          </a:p>
          <a:p>
            <a:r>
              <a:rPr lang="de-DE" sz="1200" dirty="0" smtClean="0">
                <a:solidFill>
                  <a:srgbClr val="FF0000"/>
                </a:solidFill>
              </a:rPr>
              <a:t>EnergyMeter</a:t>
            </a:r>
          </a:p>
          <a:p>
            <a:r>
              <a:rPr lang="de-DE" sz="1200" dirty="0" smtClean="0">
                <a:solidFill>
                  <a:srgbClr val="FF0000"/>
                </a:solidFill>
              </a:rPr>
              <a:t>LightSwitch</a:t>
            </a:r>
          </a:p>
          <a:p>
            <a:r>
              <a:rPr lang="de-DE" sz="1200" dirty="0" smtClean="0">
                <a:solidFill>
                  <a:srgbClr val="FF0000"/>
                </a:solidFill>
              </a:rPr>
              <a:t>SmokeSensor</a:t>
            </a:r>
            <a:endParaRPr lang="de-DE" sz="1200" dirty="0">
              <a:solidFill>
                <a:srgbClr val="FF0000"/>
              </a:solidFill>
            </a:endParaRPr>
          </a:p>
        </p:txBody>
      </p:sp>
      <p:sp>
        <p:nvSpPr>
          <p:cNvPr id="35" name="Rounded Rectangle 34"/>
          <p:cNvSpPr/>
          <p:nvPr/>
        </p:nvSpPr>
        <p:spPr bwMode="auto">
          <a:xfrm>
            <a:off x="2362200" y="3200400"/>
            <a:ext cx="1219200" cy="457200"/>
          </a:xfrm>
          <a:prstGeom prst="roundRect">
            <a:avLst/>
          </a:prstGeom>
          <a:solidFill>
            <a:schemeClr val="bg1"/>
          </a:solidFill>
          <a:ln w="38100" cap="flat" cmpd="sng" algn="ctr">
            <a:solidFill>
              <a:srgbClr val="00B4A0"/>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de-DE" sz="1800" b="1" i="0" u="none" strike="noStrike" cap="none" normalizeH="0" baseline="0" dirty="0" smtClean="0">
                <a:ln>
                  <a:noFill/>
                </a:ln>
                <a:solidFill>
                  <a:schemeClr val="tx1"/>
                </a:solidFill>
                <a:effectLst/>
                <a:latin typeface="Arial" charset="0"/>
                <a:ea typeface="HGP創英角ｺﾞｼｯｸUB" pitchFamily="50" charset="-128"/>
              </a:rPr>
              <a:t>Service</a:t>
            </a:r>
          </a:p>
        </p:txBody>
      </p:sp>
      <p:cxnSp>
        <p:nvCxnSpPr>
          <p:cNvPr id="37" name="Straight Arrow Connector 36"/>
          <p:cNvCxnSpPr>
            <a:stCxn id="35" idx="2"/>
          </p:cNvCxnSpPr>
          <p:nvPr/>
        </p:nvCxnSpPr>
        <p:spPr bwMode="auto">
          <a:xfrm>
            <a:off x="2971800" y="3657600"/>
            <a:ext cx="0" cy="609600"/>
          </a:xfrm>
          <a:prstGeom prst="straightConnector1">
            <a:avLst/>
          </a:prstGeom>
          <a:solidFill>
            <a:schemeClr val="bg1"/>
          </a:solidFill>
          <a:ln w="38100" cap="flat" cmpd="sng" algn="ctr">
            <a:solidFill>
              <a:srgbClr val="00B4A0"/>
            </a:solidFill>
            <a:prstDash val="solid"/>
            <a:round/>
            <a:headEnd type="none" w="med" len="med"/>
            <a:tailEnd type="arrow"/>
          </a:ln>
          <a:effectLst/>
        </p:spPr>
      </p:cxnSp>
      <p:sp>
        <p:nvSpPr>
          <p:cNvPr id="38" name="Rounded Rectangular Callout 37"/>
          <p:cNvSpPr/>
          <p:nvPr/>
        </p:nvSpPr>
        <p:spPr bwMode="auto">
          <a:xfrm>
            <a:off x="381000" y="3124200"/>
            <a:ext cx="1447800" cy="583191"/>
          </a:xfrm>
          <a:prstGeom prst="wedgeRoundRectCallout">
            <a:avLst>
              <a:gd name="adj1" fmla="val 86490"/>
              <a:gd name="adj2" fmla="val -15227"/>
              <a:gd name="adj3" fmla="val 16667"/>
            </a:avLst>
          </a:prstGeom>
          <a:solidFill>
            <a:srgbClr val="FFCCCC"/>
          </a:solidFill>
          <a:ln w="19050" cap="flat" cmpd="sng" algn="ctr">
            <a:solidFill>
              <a:schemeClr val="tx1"/>
            </a:solidFill>
            <a:prstDash val="sysDash"/>
            <a:round/>
            <a:headEnd type="none" w="med" len="med"/>
            <a:tailEnd type="none" w="med" len="med"/>
          </a:ln>
          <a:effectLst/>
        </p:spPr>
        <p:txBody>
          <a:bodyPr vert="horz" wrap="none" lIns="0" tIns="0" rIns="0" bIns="0" numCol="1" rtlCol="0" anchor="t" anchorCtr="0" compatLnSpc="1">
            <a:prstTxWarp prst="textNoShape">
              <a:avLst/>
            </a:prstTxWarp>
          </a:bodyPr>
          <a:lstStyle/>
          <a:p>
            <a:r>
              <a:rPr lang="de-DE" sz="1200" dirty="0" smtClean="0">
                <a:solidFill>
                  <a:srgbClr val="FF0000"/>
                </a:solidFill>
              </a:rPr>
              <a:t>WashCycleService</a:t>
            </a:r>
          </a:p>
          <a:p>
            <a:r>
              <a:rPr lang="de-DE" sz="1200" dirty="0" smtClean="0">
                <a:solidFill>
                  <a:srgbClr val="FF0000"/>
                </a:solidFill>
              </a:rPr>
              <a:t>Standby</a:t>
            </a:r>
          </a:p>
          <a:p>
            <a:r>
              <a:rPr lang="de-DE" sz="1200" dirty="0" smtClean="0">
                <a:solidFill>
                  <a:srgbClr val="FF0000"/>
                </a:solidFill>
              </a:rPr>
              <a:t>SmokeAlarmService</a:t>
            </a:r>
            <a:endParaRPr lang="de-DE" sz="1200" dirty="0">
              <a:solidFill>
                <a:srgbClr val="FF0000"/>
              </a:solidFill>
            </a:endParaRPr>
          </a:p>
        </p:txBody>
      </p:sp>
      <p:sp>
        <p:nvSpPr>
          <p:cNvPr id="39" name="TextBox 38"/>
          <p:cNvSpPr txBox="1"/>
          <p:nvPr/>
        </p:nvSpPr>
        <p:spPr>
          <a:xfrm>
            <a:off x="1803042" y="3733800"/>
            <a:ext cx="2362200" cy="307777"/>
          </a:xfrm>
          <a:prstGeom prst="rect">
            <a:avLst/>
          </a:prstGeom>
          <a:noFill/>
        </p:spPr>
        <p:txBody>
          <a:bodyPr wrap="square" rtlCol="0">
            <a:spAutoFit/>
          </a:bodyPr>
          <a:lstStyle/>
          <a:p>
            <a:pPr algn="ctr"/>
            <a:r>
              <a:rPr lang="de-DE" sz="1400" b="1" dirty="0" smtClean="0"/>
              <a:t>Steers / is steered though</a:t>
            </a:r>
            <a:endParaRPr lang="de-DE" sz="1400" b="1" dirty="0"/>
          </a:p>
        </p:txBody>
      </p:sp>
      <p:cxnSp>
        <p:nvCxnSpPr>
          <p:cNvPr id="28" name="Straight Arrow Connector 27"/>
          <p:cNvCxnSpPr>
            <a:stCxn id="13" idx="3"/>
            <a:endCxn id="23" idx="1"/>
          </p:cNvCxnSpPr>
          <p:nvPr/>
        </p:nvCxnSpPr>
        <p:spPr bwMode="auto">
          <a:xfrm>
            <a:off x="3581400" y="4495800"/>
            <a:ext cx="1981200" cy="0"/>
          </a:xfrm>
          <a:prstGeom prst="straightConnector1">
            <a:avLst/>
          </a:prstGeom>
          <a:solidFill>
            <a:schemeClr val="bg1"/>
          </a:solidFill>
          <a:ln w="38100" cap="flat" cmpd="sng" algn="ctr">
            <a:solidFill>
              <a:srgbClr val="00B4A0"/>
            </a:solidFill>
            <a:prstDash val="solid"/>
            <a:round/>
            <a:headEnd type="none" w="med" len="med"/>
            <a:tailEnd type="arrow"/>
          </a:ln>
          <a:effectLst/>
        </p:spPr>
      </p:cxnSp>
      <p:sp>
        <p:nvSpPr>
          <p:cNvPr id="40" name="TextBox 39"/>
          <p:cNvSpPr txBox="1"/>
          <p:nvPr/>
        </p:nvSpPr>
        <p:spPr>
          <a:xfrm>
            <a:off x="3810000" y="4188023"/>
            <a:ext cx="1752600" cy="307777"/>
          </a:xfrm>
          <a:prstGeom prst="rect">
            <a:avLst/>
          </a:prstGeom>
          <a:noFill/>
        </p:spPr>
        <p:txBody>
          <a:bodyPr wrap="square" rtlCol="0">
            <a:spAutoFit/>
          </a:bodyPr>
          <a:lstStyle/>
          <a:p>
            <a:pPr algn="ctr"/>
            <a:r>
              <a:rPr lang="de-DE" sz="1400" b="1" dirty="0" smtClean="0"/>
              <a:t>implements</a:t>
            </a:r>
            <a:endParaRPr lang="de-DE" sz="1400" b="1" dirty="0"/>
          </a:p>
        </p:txBody>
      </p:sp>
      <p:sp>
        <p:nvSpPr>
          <p:cNvPr id="42" name="Rounded Rectangular Callout 41"/>
          <p:cNvSpPr/>
          <p:nvPr/>
        </p:nvSpPr>
        <p:spPr bwMode="auto">
          <a:xfrm>
            <a:off x="381000" y="4114800"/>
            <a:ext cx="1676400" cy="457200"/>
          </a:xfrm>
          <a:prstGeom prst="wedgeRoundRectCallout">
            <a:avLst>
              <a:gd name="adj1" fmla="val 66727"/>
              <a:gd name="adj2" fmla="val -3975"/>
              <a:gd name="adj3" fmla="val 16667"/>
            </a:avLst>
          </a:prstGeom>
          <a:solidFill>
            <a:srgbClr val="FFCCCC"/>
          </a:solidFill>
          <a:ln w="19050" cap="flat" cmpd="sng" algn="ctr">
            <a:solidFill>
              <a:schemeClr val="tx1"/>
            </a:solidFill>
            <a:prstDash val="sysDash"/>
            <a:round/>
            <a:headEnd type="none" w="med" len="med"/>
            <a:tailEnd type="none" w="med" len="med"/>
          </a:ln>
          <a:effectLst/>
        </p:spPr>
        <p:txBody>
          <a:bodyPr vert="horz" wrap="none" lIns="0" tIns="0" rIns="0" bIns="0" numCol="1" rtlCol="0" anchor="t" anchorCtr="0" compatLnSpc="1">
            <a:prstTxWarp prst="textNoShape">
              <a:avLst/>
            </a:prstTxWarp>
          </a:bodyPr>
          <a:lstStyle/>
          <a:p>
            <a:r>
              <a:rPr lang="de-DE" sz="1200" dirty="0" smtClean="0">
                <a:solidFill>
                  <a:srgbClr val="FF0000"/>
                </a:solidFill>
              </a:rPr>
              <a:t>Control-Interface</a:t>
            </a:r>
          </a:p>
          <a:p>
            <a:r>
              <a:rPr lang="de-DE" sz="1200" dirty="0" smtClean="0">
                <a:solidFill>
                  <a:srgbClr val="FF0000"/>
                </a:solidFill>
              </a:rPr>
              <a:t>Monitoring-Interface</a:t>
            </a:r>
          </a:p>
        </p:txBody>
      </p:sp>
      <p:sp>
        <p:nvSpPr>
          <p:cNvPr id="43" name="Rounded Rectangular Callout 42"/>
          <p:cNvSpPr/>
          <p:nvPr/>
        </p:nvSpPr>
        <p:spPr bwMode="auto">
          <a:xfrm>
            <a:off x="228600" y="4648200"/>
            <a:ext cx="1676400" cy="1828800"/>
          </a:xfrm>
          <a:prstGeom prst="wedgeRoundRectCallout">
            <a:avLst>
              <a:gd name="adj1" fmla="val 85893"/>
              <a:gd name="adj2" fmla="val 5938"/>
              <a:gd name="adj3" fmla="val 16667"/>
            </a:avLst>
          </a:prstGeom>
          <a:solidFill>
            <a:srgbClr val="FFCCCC"/>
          </a:solidFill>
          <a:ln w="19050" cap="flat" cmpd="sng" algn="ctr">
            <a:solidFill>
              <a:schemeClr val="tx1"/>
            </a:solidFill>
            <a:prstDash val="sysDash"/>
            <a:round/>
            <a:headEnd type="none" w="med" len="med"/>
            <a:tailEnd type="none" w="med" len="med"/>
          </a:ln>
          <a:effectLst/>
        </p:spPr>
        <p:txBody>
          <a:bodyPr vert="horz" wrap="none" lIns="0" tIns="0" rIns="0" bIns="0" numCol="1" rtlCol="0" anchor="t" anchorCtr="0" compatLnSpc="1">
            <a:prstTxWarp prst="textNoShape">
              <a:avLst/>
            </a:prstTxWarp>
          </a:bodyPr>
          <a:lstStyle/>
          <a:p>
            <a:r>
              <a:rPr lang="de-DE" sz="1200" dirty="0" smtClean="0">
                <a:solidFill>
                  <a:srgbClr val="FF0000"/>
                </a:solidFill>
              </a:rPr>
              <a:t>Fixed set consisting of:</a:t>
            </a:r>
          </a:p>
          <a:p>
            <a:pPr marL="171450" indent="-171450">
              <a:buFont typeface="Arial" panose="020B0604020202020204" pitchFamily="34" charset="0"/>
              <a:buChar char="•"/>
            </a:pPr>
            <a:r>
              <a:rPr lang="de-DE" sz="1200" dirty="0" smtClean="0">
                <a:solidFill>
                  <a:srgbClr val="FF0000"/>
                </a:solidFill>
              </a:rPr>
              <a:t>In-Binary</a:t>
            </a:r>
          </a:p>
          <a:p>
            <a:pPr marL="171450" indent="-171450">
              <a:buFont typeface="Arial" panose="020B0604020202020204" pitchFamily="34" charset="0"/>
              <a:buChar char="•"/>
            </a:pPr>
            <a:r>
              <a:rPr lang="de-DE" sz="1200" dirty="0" smtClean="0">
                <a:solidFill>
                  <a:srgbClr val="FF0000"/>
                </a:solidFill>
              </a:rPr>
              <a:t>In-Toggle</a:t>
            </a:r>
          </a:p>
          <a:p>
            <a:pPr marL="171450" indent="-171450">
              <a:buFont typeface="Arial" panose="020B0604020202020204" pitchFamily="34" charset="0"/>
              <a:buChar char="•"/>
            </a:pPr>
            <a:r>
              <a:rPr lang="de-DE" sz="1200" dirty="0" smtClean="0">
                <a:solidFill>
                  <a:srgbClr val="FF0000"/>
                </a:solidFill>
              </a:rPr>
              <a:t>Out-Analogue</a:t>
            </a:r>
          </a:p>
          <a:p>
            <a:pPr marL="171450" indent="-171450">
              <a:buFont typeface="Arial" panose="020B0604020202020204" pitchFamily="34" charset="0"/>
              <a:buChar char="•"/>
            </a:pPr>
            <a:r>
              <a:rPr lang="de-DE" sz="1200" dirty="0" smtClean="0">
                <a:solidFill>
                  <a:srgbClr val="FF0000"/>
                </a:solidFill>
              </a:rPr>
              <a:t>Out-Multistate</a:t>
            </a:r>
          </a:p>
          <a:p>
            <a:pPr marL="171450" indent="-171450">
              <a:buFont typeface="Arial" panose="020B0604020202020204" pitchFamily="34" charset="0"/>
              <a:buChar char="•"/>
            </a:pPr>
            <a:r>
              <a:rPr lang="de-DE" sz="1200" dirty="0" smtClean="0">
                <a:solidFill>
                  <a:srgbClr val="FF0000"/>
                </a:solidFill>
              </a:rPr>
              <a:t>In-NextState</a:t>
            </a:r>
          </a:p>
          <a:p>
            <a:pPr marL="171450" indent="-171450">
              <a:buFont typeface="Arial" panose="020B0604020202020204" pitchFamily="34" charset="0"/>
              <a:buChar char="•"/>
            </a:pPr>
            <a:r>
              <a:rPr lang="de-DE" sz="1200" dirty="0" smtClean="0">
                <a:solidFill>
                  <a:srgbClr val="FF0000"/>
                </a:solidFill>
              </a:rPr>
              <a:t>In-BLOB (binary obj.)</a:t>
            </a:r>
          </a:p>
          <a:p>
            <a:pPr marL="171450" indent="-171450">
              <a:buFont typeface="Arial" panose="020B0604020202020204" pitchFamily="34" charset="0"/>
              <a:buChar char="•"/>
            </a:pPr>
            <a:r>
              <a:rPr lang="de-DE" sz="1200" dirty="0" smtClean="0">
                <a:solidFill>
                  <a:srgbClr val="FF0000"/>
                </a:solidFill>
              </a:rPr>
              <a:t>In-NULL (no data)</a:t>
            </a:r>
          </a:p>
          <a:p>
            <a:pPr marL="171450" indent="-171450">
              <a:buFont typeface="Arial" panose="020B0604020202020204" pitchFamily="34" charset="0"/>
              <a:buChar char="•"/>
            </a:pPr>
            <a:r>
              <a:rPr lang="de-DE" sz="1200" dirty="0" smtClean="0">
                <a:solidFill>
                  <a:srgbClr val="FF0000"/>
                </a:solidFill>
              </a:rPr>
              <a:t>...</a:t>
            </a:r>
            <a:endParaRPr lang="de-DE" sz="1200" dirty="0">
              <a:solidFill>
                <a:srgbClr val="FF0000"/>
              </a:solidFill>
            </a:endParaRPr>
          </a:p>
        </p:txBody>
      </p:sp>
      <p:sp>
        <p:nvSpPr>
          <p:cNvPr id="44" name="Rounded Rectangular Callout 43"/>
          <p:cNvSpPr/>
          <p:nvPr/>
        </p:nvSpPr>
        <p:spPr bwMode="auto">
          <a:xfrm>
            <a:off x="7467600" y="4582180"/>
            <a:ext cx="1447800" cy="1209020"/>
          </a:xfrm>
          <a:prstGeom prst="wedgeRoundRectCallout">
            <a:avLst>
              <a:gd name="adj1" fmla="val -96577"/>
              <a:gd name="adj2" fmla="val -56415"/>
              <a:gd name="adj3" fmla="val 16667"/>
            </a:avLst>
          </a:prstGeom>
          <a:solidFill>
            <a:srgbClr val="FFCCCC"/>
          </a:solidFill>
          <a:ln w="19050" cap="flat" cmpd="sng" algn="ctr">
            <a:solidFill>
              <a:schemeClr val="tx1"/>
            </a:solidFill>
            <a:prstDash val="sysDash"/>
            <a:round/>
            <a:headEnd type="none" w="med" len="med"/>
            <a:tailEnd type="none" w="med" len="med"/>
          </a:ln>
          <a:effectLst/>
        </p:spPr>
        <p:txBody>
          <a:bodyPr vert="horz" wrap="none" lIns="0" tIns="0" rIns="0" bIns="0" numCol="1" rtlCol="0" anchor="t" anchorCtr="0" compatLnSpc="1">
            <a:prstTxWarp prst="textNoShape">
              <a:avLst/>
            </a:prstTxWarp>
          </a:bodyPr>
          <a:lstStyle/>
          <a:p>
            <a:r>
              <a:rPr lang="de-DE" sz="1200" dirty="0" smtClean="0">
                <a:solidFill>
                  <a:srgbClr val="FF0000"/>
                </a:solidFill>
              </a:rPr>
              <a:t>SetWashTemperature</a:t>
            </a:r>
          </a:p>
          <a:p>
            <a:r>
              <a:rPr lang="de-DE" sz="1200" dirty="0" smtClean="0">
                <a:solidFill>
                  <a:srgbClr val="FF0000"/>
                </a:solidFill>
              </a:rPr>
              <a:t>StartWashing</a:t>
            </a:r>
          </a:p>
          <a:p>
            <a:r>
              <a:rPr lang="de-DE" sz="1200" dirty="0" smtClean="0">
                <a:solidFill>
                  <a:srgbClr val="FF0000"/>
                </a:solidFill>
              </a:rPr>
              <a:t>(continuously-)</a:t>
            </a:r>
            <a:br>
              <a:rPr lang="de-DE" sz="1200" dirty="0" smtClean="0">
                <a:solidFill>
                  <a:srgbClr val="FF0000"/>
                </a:solidFill>
              </a:rPr>
            </a:br>
            <a:r>
              <a:rPr lang="de-DE" sz="1200" dirty="0" smtClean="0">
                <a:solidFill>
                  <a:srgbClr val="FF0000"/>
                </a:solidFill>
              </a:rPr>
              <a:t>display-Temperature</a:t>
            </a:r>
          </a:p>
          <a:p>
            <a:r>
              <a:rPr lang="de-DE" sz="1200" dirty="0" smtClean="0">
                <a:solidFill>
                  <a:srgbClr val="FF0000"/>
                </a:solidFill>
              </a:rPr>
              <a:t>ToggleLightSwitch</a:t>
            </a:r>
          </a:p>
          <a:p>
            <a:r>
              <a:rPr lang="de-DE" sz="1200" dirty="0" smtClean="0">
                <a:solidFill>
                  <a:srgbClr val="FF0000"/>
                </a:solidFill>
              </a:rPr>
              <a:t>CloseDoor</a:t>
            </a:r>
            <a:endParaRPr lang="de-DE" sz="1200" dirty="0">
              <a:solidFill>
                <a:srgbClr val="FF0000"/>
              </a:solidFill>
            </a:endParaRPr>
          </a:p>
        </p:txBody>
      </p:sp>
      <p:cxnSp>
        <p:nvCxnSpPr>
          <p:cNvPr id="47" name="Straight Arrow Connector 46"/>
          <p:cNvCxnSpPr>
            <a:stCxn id="23" idx="2"/>
            <a:endCxn id="46" idx="0"/>
          </p:cNvCxnSpPr>
          <p:nvPr/>
        </p:nvCxnSpPr>
        <p:spPr bwMode="auto">
          <a:xfrm flipH="1">
            <a:off x="5753100" y="4724400"/>
            <a:ext cx="419100" cy="1447800"/>
          </a:xfrm>
          <a:prstGeom prst="straightConnector1">
            <a:avLst/>
          </a:prstGeom>
          <a:solidFill>
            <a:schemeClr val="bg1"/>
          </a:solidFill>
          <a:ln w="38100" cap="flat" cmpd="sng" algn="ctr">
            <a:solidFill>
              <a:srgbClr val="00B4A0"/>
            </a:solidFill>
            <a:prstDash val="solid"/>
            <a:round/>
            <a:headEnd type="none" w="med" len="med"/>
            <a:tailEnd type="arrow"/>
          </a:ln>
          <a:effectLst/>
        </p:spPr>
      </p:cxnSp>
      <p:sp>
        <p:nvSpPr>
          <p:cNvPr id="41" name="Rounded Rectangle 40"/>
          <p:cNvSpPr/>
          <p:nvPr/>
        </p:nvSpPr>
        <p:spPr bwMode="auto">
          <a:xfrm>
            <a:off x="1524000" y="5181600"/>
            <a:ext cx="1371600" cy="457200"/>
          </a:xfrm>
          <a:prstGeom prst="roundRect">
            <a:avLst/>
          </a:prstGeom>
          <a:solidFill>
            <a:schemeClr val="bg1"/>
          </a:solidFill>
          <a:ln w="38100" cap="flat" cmpd="sng" algn="ctr">
            <a:solidFill>
              <a:srgbClr val="00B4A0"/>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de-DE" sz="1800" b="1" i="0" u="none" strike="noStrike" cap="none" normalizeH="0" baseline="0" dirty="0" smtClean="0">
                <a:ln>
                  <a:noFill/>
                </a:ln>
                <a:effectLst/>
                <a:latin typeface="Arial" charset="0"/>
                <a:ea typeface="HGP創英角ｺﾞｼｯｸUB" pitchFamily="50" charset="-128"/>
              </a:rPr>
              <a:t>IO-Primitive</a:t>
            </a:r>
          </a:p>
        </p:txBody>
      </p:sp>
      <p:cxnSp>
        <p:nvCxnSpPr>
          <p:cNvPr id="50" name="Straight Arrow Connector 49"/>
          <p:cNvCxnSpPr>
            <a:endCxn id="41" idx="0"/>
          </p:cNvCxnSpPr>
          <p:nvPr/>
        </p:nvCxnSpPr>
        <p:spPr bwMode="auto">
          <a:xfrm flipH="1">
            <a:off x="2209800" y="4724400"/>
            <a:ext cx="762000" cy="457200"/>
          </a:xfrm>
          <a:prstGeom prst="straightConnector1">
            <a:avLst/>
          </a:prstGeom>
          <a:solidFill>
            <a:schemeClr val="bg1"/>
          </a:solidFill>
          <a:ln w="38100" cap="flat" cmpd="sng" algn="ctr">
            <a:solidFill>
              <a:srgbClr val="00B4A0"/>
            </a:solidFill>
            <a:prstDash val="sysDash"/>
            <a:round/>
            <a:headEnd type="none" w="med" len="med"/>
            <a:tailEnd type="arrow"/>
          </a:ln>
          <a:effectLst/>
        </p:spPr>
      </p:cxnSp>
      <p:sp>
        <p:nvSpPr>
          <p:cNvPr id="51" name="TextBox 50"/>
          <p:cNvSpPr txBox="1"/>
          <p:nvPr/>
        </p:nvSpPr>
        <p:spPr>
          <a:xfrm>
            <a:off x="1828800" y="4800600"/>
            <a:ext cx="2362200" cy="307777"/>
          </a:xfrm>
          <a:prstGeom prst="rect">
            <a:avLst/>
          </a:prstGeom>
          <a:noFill/>
        </p:spPr>
        <p:txBody>
          <a:bodyPr wrap="square" rtlCol="0">
            <a:spAutoFit/>
          </a:bodyPr>
          <a:lstStyle/>
          <a:p>
            <a:pPr algn="ctr"/>
            <a:r>
              <a:rPr lang="de-DE" sz="1400" b="1" dirty="0" smtClean="0"/>
              <a:t>Is either of a</a:t>
            </a:r>
            <a:endParaRPr lang="de-DE" sz="1400" b="1" dirty="0"/>
          </a:p>
        </p:txBody>
      </p:sp>
      <p:sp>
        <p:nvSpPr>
          <p:cNvPr id="53" name="Rounded Rectangle 52"/>
          <p:cNvSpPr/>
          <p:nvPr/>
        </p:nvSpPr>
        <p:spPr bwMode="auto">
          <a:xfrm>
            <a:off x="3048000" y="5181600"/>
            <a:ext cx="1371600" cy="457200"/>
          </a:xfrm>
          <a:prstGeom prst="roundRect">
            <a:avLst/>
          </a:prstGeom>
          <a:solidFill>
            <a:schemeClr val="bg1"/>
          </a:solidFill>
          <a:ln w="38100" cap="flat" cmpd="sng" algn="ctr">
            <a:solidFill>
              <a:srgbClr val="00B4A0"/>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de-DE" sz="1800" b="1" i="0" u="none" strike="noStrike" cap="none" normalizeH="0" baseline="0" dirty="0" smtClean="0">
                <a:ln>
                  <a:noFill/>
                </a:ln>
                <a:effectLst/>
                <a:latin typeface="Arial" charset="0"/>
                <a:ea typeface="HGP創英角ｺﾞｼｯｸUB" pitchFamily="50" charset="-128"/>
              </a:rPr>
              <a:t>Method</a:t>
            </a:r>
          </a:p>
        </p:txBody>
      </p:sp>
      <p:cxnSp>
        <p:nvCxnSpPr>
          <p:cNvPr id="54" name="Straight Arrow Connector 53"/>
          <p:cNvCxnSpPr>
            <a:endCxn id="53" idx="0"/>
          </p:cNvCxnSpPr>
          <p:nvPr/>
        </p:nvCxnSpPr>
        <p:spPr bwMode="auto">
          <a:xfrm>
            <a:off x="2971800" y="4724400"/>
            <a:ext cx="762000" cy="457200"/>
          </a:xfrm>
          <a:prstGeom prst="straightConnector1">
            <a:avLst/>
          </a:prstGeom>
          <a:solidFill>
            <a:schemeClr val="bg1"/>
          </a:solidFill>
          <a:ln w="38100" cap="flat" cmpd="sng" algn="ctr">
            <a:solidFill>
              <a:srgbClr val="00B4A0"/>
            </a:solidFill>
            <a:prstDash val="sysDash"/>
            <a:round/>
            <a:headEnd type="none" w="med" len="med"/>
            <a:tailEnd type="arrow"/>
          </a:ln>
          <a:effectLst/>
        </p:spPr>
      </p:cxnSp>
      <p:sp>
        <p:nvSpPr>
          <p:cNvPr id="55" name="Rounded Rectangle 54"/>
          <p:cNvSpPr/>
          <p:nvPr/>
        </p:nvSpPr>
        <p:spPr bwMode="auto">
          <a:xfrm>
            <a:off x="2895600" y="5943600"/>
            <a:ext cx="1447800" cy="457200"/>
          </a:xfrm>
          <a:prstGeom prst="roundRect">
            <a:avLst/>
          </a:prstGeom>
          <a:solidFill>
            <a:schemeClr val="bg1"/>
          </a:solidFill>
          <a:ln w="38100" cap="flat" cmpd="sng" algn="ctr">
            <a:solidFill>
              <a:srgbClr val="00B4A0"/>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algn="ctr"/>
            <a:r>
              <a:rPr kumimoji="1" lang="de-DE" b="1" dirty="0" smtClean="0">
                <a:latin typeface="Arial" charset="0"/>
                <a:ea typeface="HGP創英角ｺﾞｼｯｸUB" pitchFamily="50" charset="-128"/>
              </a:rPr>
              <a:t>IO-Primitive</a:t>
            </a:r>
            <a:endParaRPr kumimoji="1" lang="de-DE" b="1" dirty="0">
              <a:latin typeface="Arial" charset="0"/>
              <a:ea typeface="HGP創英角ｺﾞｼｯｸUB" pitchFamily="50" charset="-128"/>
            </a:endParaRPr>
          </a:p>
        </p:txBody>
      </p:sp>
      <p:cxnSp>
        <p:nvCxnSpPr>
          <p:cNvPr id="56" name="Straight Arrow Connector 55"/>
          <p:cNvCxnSpPr>
            <a:stCxn id="53" idx="2"/>
            <a:endCxn id="55" idx="0"/>
          </p:cNvCxnSpPr>
          <p:nvPr/>
        </p:nvCxnSpPr>
        <p:spPr bwMode="auto">
          <a:xfrm flipH="1">
            <a:off x="3619500" y="5638800"/>
            <a:ext cx="114300" cy="304800"/>
          </a:xfrm>
          <a:prstGeom prst="straightConnector1">
            <a:avLst/>
          </a:prstGeom>
          <a:solidFill>
            <a:schemeClr val="bg1"/>
          </a:solidFill>
          <a:ln w="38100" cap="flat" cmpd="sng" algn="ctr">
            <a:solidFill>
              <a:srgbClr val="00B4A0"/>
            </a:solidFill>
            <a:prstDash val="solid"/>
            <a:round/>
            <a:headEnd type="none" w="med" len="med"/>
            <a:tailEnd type="arrow"/>
          </a:ln>
          <a:effectLst/>
        </p:spPr>
      </p:cxnSp>
      <p:sp>
        <p:nvSpPr>
          <p:cNvPr id="52" name="TextBox 51"/>
          <p:cNvSpPr txBox="1"/>
          <p:nvPr/>
        </p:nvSpPr>
        <p:spPr>
          <a:xfrm>
            <a:off x="5715000" y="1143000"/>
            <a:ext cx="2057400" cy="369332"/>
          </a:xfrm>
          <a:prstGeom prst="rect">
            <a:avLst/>
          </a:prstGeom>
          <a:noFill/>
        </p:spPr>
        <p:txBody>
          <a:bodyPr wrap="square" rtlCol="0">
            <a:spAutoFit/>
          </a:bodyPr>
          <a:lstStyle/>
          <a:p>
            <a:pPr algn="ctr"/>
            <a:r>
              <a:rPr lang="de-DE" dirty="0" smtClean="0"/>
              <a:t>Functionality view</a:t>
            </a:r>
            <a:endParaRPr lang="de-DE" dirty="0"/>
          </a:p>
        </p:txBody>
      </p:sp>
      <p:sp>
        <p:nvSpPr>
          <p:cNvPr id="57" name="Rounded Rectangle 56"/>
          <p:cNvSpPr/>
          <p:nvPr/>
        </p:nvSpPr>
        <p:spPr bwMode="auto">
          <a:xfrm>
            <a:off x="6286500" y="5105400"/>
            <a:ext cx="1104900" cy="1066800"/>
          </a:xfrm>
          <a:prstGeom prst="roundRect">
            <a:avLst/>
          </a:prstGeom>
          <a:solidFill>
            <a:schemeClr val="bg1"/>
          </a:solidFill>
          <a:ln w="38100" cap="flat" cmpd="sng" algn="ctr">
            <a:solidFill>
              <a:srgbClr val="00B4A0"/>
            </a:solidFill>
            <a:prstDash val="solid"/>
            <a:round/>
            <a:headEnd type="none" w="med" len="med"/>
            <a:tailEnd type="none" w="med" len="med"/>
          </a:ln>
          <a:effectLst/>
        </p:spPr>
        <p:txBody>
          <a:bodyPr vert="horz" wrap="none" lIns="0" tIns="0" rIns="0" bIns="126000" numCol="1" rtlCol="0" anchor="t" anchorCtr="0" compatLnSpc="1">
            <a:prstTxWarp prst="textNoShape">
              <a:avLst/>
            </a:prstTxWarp>
          </a:bodyPr>
          <a:lstStyle/>
          <a:p>
            <a:pPr marL="0" marR="0" indent="0" defTabSz="914400" rtl="0" eaLnBrk="1" fontAlgn="base" latinLnBrk="0" hangingPunct="1">
              <a:lnSpc>
                <a:spcPct val="100000"/>
              </a:lnSpc>
              <a:spcBef>
                <a:spcPct val="0"/>
              </a:spcBef>
              <a:spcAft>
                <a:spcPct val="0"/>
              </a:spcAft>
              <a:buClrTx/>
              <a:buSzTx/>
              <a:buFontTx/>
              <a:buNone/>
              <a:tabLst/>
            </a:pPr>
            <a:r>
              <a:rPr kumimoji="1" lang="de-DE" sz="1400" b="1" i="1" u="none" strike="noStrike" cap="none" normalizeH="0" baseline="0" dirty="0" smtClean="0">
                <a:ln>
                  <a:noFill/>
                </a:ln>
                <a:effectLst/>
                <a:latin typeface="Arial" charset="0"/>
                <a:ea typeface="HGP創英角ｺﾞｼｯｸUB" pitchFamily="50" charset="-128"/>
              </a:rPr>
              <a:t>Other</a:t>
            </a:r>
            <a:r>
              <a:rPr kumimoji="1" lang="de-DE" sz="1400" b="1" i="1" u="none" strike="noStrike" cap="none" normalizeH="0" dirty="0" smtClean="0">
                <a:ln>
                  <a:noFill/>
                </a:ln>
                <a:effectLst/>
                <a:latin typeface="Arial" charset="0"/>
                <a:ea typeface="HGP創英角ｺﾞｼｯｸUB" pitchFamily="50" charset="-128"/>
              </a:rPr>
              <a:t> meta- </a:t>
            </a:r>
            <a:br>
              <a:rPr kumimoji="1" lang="de-DE" sz="1400" b="1" i="1" u="none" strike="noStrike" cap="none" normalizeH="0" dirty="0" smtClean="0">
                <a:ln>
                  <a:noFill/>
                </a:ln>
                <a:effectLst/>
                <a:latin typeface="Arial" charset="0"/>
                <a:ea typeface="HGP創英角ｺﾞｼｯｸUB" pitchFamily="50" charset="-128"/>
              </a:rPr>
            </a:br>
            <a:r>
              <a:rPr kumimoji="1" lang="de-DE" sz="1400" b="1" i="1" u="none" strike="noStrike" cap="none" normalizeH="0" dirty="0" smtClean="0">
                <a:ln>
                  <a:noFill/>
                </a:ln>
                <a:effectLst/>
                <a:latin typeface="Arial" charset="0"/>
                <a:ea typeface="HGP創英角ｺﾞｼｯｸUB" pitchFamily="50" charset="-128"/>
              </a:rPr>
              <a:t>information</a:t>
            </a:r>
          </a:p>
          <a:p>
            <a:pPr marL="0" marR="0" indent="0" defTabSz="914400" rtl="0" eaLnBrk="1" fontAlgn="base" latinLnBrk="0" hangingPunct="1">
              <a:lnSpc>
                <a:spcPct val="100000"/>
              </a:lnSpc>
              <a:spcBef>
                <a:spcPct val="0"/>
              </a:spcBef>
              <a:spcAft>
                <a:spcPct val="0"/>
              </a:spcAft>
              <a:buClrTx/>
              <a:buSzTx/>
              <a:buFontTx/>
              <a:buNone/>
              <a:tabLst/>
            </a:pPr>
            <a:r>
              <a:rPr kumimoji="1" lang="de-DE" sz="1400" b="1" i="1" baseline="0" dirty="0" smtClean="0">
                <a:latin typeface="Arial" charset="0"/>
                <a:ea typeface="HGP創英角ｺﾞｼｯｸUB" pitchFamily="50" charset="-128"/>
              </a:rPr>
              <a:t>(e.g. </a:t>
            </a:r>
            <a:r>
              <a:rPr kumimoji="1" lang="de-DE" sz="1400" b="1" i="1" baseline="0" dirty="0" smtClean="0">
                <a:latin typeface="Arial" charset="0"/>
                <a:ea typeface="HGP創英角ｺﾞｼｯｸUB" pitchFamily="50" charset="-128"/>
              </a:rPr>
              <a:t>latest </a:t>
            </a:r>
            <a:r>
              <a:rPr kumimoji="1" lang="de-DE" sz="1400" b="1" i="1" baseline="0" dirty="0" smtClean="0">
                <a:latin typeface="Arial" charset="0"/>
                <a:ea typeface="HGP創英角ｺﾞｼｯｸUB" pitchFamily="50" charset="-128"/>
              </a:rPr>
              <a:t/>
            </a:r>
            <a:br>
              <a:rPr kumimoji="1" lang="de-DE" sz="1400" b="1" i="1" baseline="0" dirty="0" smtClean="0">
                <a:latin typeface="Arial" charset="0"/>
                <a:ea typeface="HGP創英角ｺﾞｼｯｸUB" pitchFamily="50" charset="-128"/>
              </a:rPr>
            </a:br>
            <a:r>
              <a:rPr kumimoji="1" lang="de-DE" sz="1400" b="1" i="1" baseline="0" dirty="0" smtClean="0">
                <a:latin typeface="Arial" charset="0"/>
                <a:ea typeface="HGP創英角ｺﾞｼｯｸUB" pitchFamily="50" charset="-128"/>
              </a:rPr>
              <a:t>update..)</a:t>
            </a:r>
            <a:endParaRPr kumimoji="1" lang="de-DE" sz="1400" b="1" i="1" u="none" strike="noStrike" cap="none" normalizeH="0" baseline="0" dirty="0" smtClean="0">
              <a:ln>
                <a:noFill/>
              </a:ln>
              <a:effectLst/>
              <a:latin typeface="Arial" charset="0"/>
              <a:ea typeface="HGP創英角ｺﾞｼｯｸUB" pitchFamily="50" charset="-128"/>
            </a:endParaRPr>
          </a:p>
        </p:txBody>
      </p:sp>
      <p:cxnSp>
        <p:nvCxnSpPr>
          <p:cNvPr id="58" name="Straight Arrow Connector 57"/>
          <p:cNvCxnSpPr>
            <a:stCxn id="23" idx="2"/>
            <a:endCxn id="57" idx="0"/>
          </p:cNvCxnSpPr>
          <p:nvPr/>
        </p:nvCxnSpPr>
        <p:spPr bwMode="auto">
          <a:xfrm>
            <a:off x="6172200" y="4724400"/>
            <a:ext cx="666750" cy="381000"/>
          </a:xfrm>
          <a:prstGeom prst="straightConnector1">
            <a:avLst/>
          </a:prstGeom>
          <a:solidFill>
            <a:schemeClr val="bg1"/>
          </a:solidFill>
          <a:ln w="38100" cap="flat" cmpd="sng" algn="ctr">
            <a:solidFill>
              <a:srgbClr val="00B4A0"/>
            </a:solidFill>
            <a:prstDash val="solid"/>
            <a:round/>
            <a:headEnd type="none" w="med" len="med"/>
            <a:tailEnd type="arrow"/>
          </a:ln>
          <a:effectLst/>
        </p:spPr>
      </p:cxnSp>
      <p:sp>
        <p:nvSpPr>
          <p:cNvPr id="45" name="Rounded Rectangle 44"/>
          <p:cNvSpPr/>
          <p:nvPr/>
        </p:nvSpPr>
        <p:spPr bwMode="auto">
          <a:xfrm>
            <a:off x="4953000" y="5105400"/>
            <a:ext cx="1219200" cy="457200"/>
          </a:xfrm>
          <a:prstGeom prst="roundRect">
            <a:avLst/>
          </a:prstGeom>
          <a:solidFill>
            <a:schemeClr val="bg1"/>
          </a:solidFill>
          <a:ln w="38100" cap="flat" cmpd="sng" algn="ctr">
            <a:solidFill>
              <a:srgbClr val="00B4A0"/>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algn="ctr"/>
            <a:r>
              <a:rPr kumimoji="1" lang="de-DE" b="1" dirty="0" smtClean="0">
                <a:latin typeface="Arial" charset="0"/>
                <a:ea typeface="HGP創英角ｺﾞｼｯｸUB" pitchFamily="50" charset="-128"/>
              </a:rPr>
              <a:t>Name/ID</a:t>
            </a:r>
            <a:endParaRPr kumimoji="1" lang="de-DE" b="1" dirty="0">
              <a:latin typeface="Arial" charset="0"/>
              <a:ea typeface="HGP創英角ｺﾞｼｯｸUB" pitchFamily="50" charset="-128"/>
            </a:endParaRPr>
          </a:p>
        </p:txBody>
      </p:sp>
      <p:cxnSp>
        <p:nvCxnSpPr>
          <p:cNvPr id="5" name="Straight Arrow Connector 4"/>
          <p:cNvCxnSpPr>
            <a:stCxn id="23" idx="2"/>
            <a:endCxn id="45" idx="0"/>
          </p:cNvCxnSpPr>
          <p:nvPr/>
        </p:nvCxnSpPr>
        <p:spPr bwMode="auto">
          <a:xfrm flipH="1">
            <a:off x="5562600" y="4724400"/>
            <a:ext cx="609600" cy="381000"/>
          </a:xfrm>
          <a:prstGeom prst="straightConnector1">
            <a:avLst/>
          </a:prstGeom>
          <a:solidFill>
            <a:schemeClr val="bg1"/>
          </a:solidFill>
          <a:ln w="38100" cap="flat" cmpd="sng" algn="ctr">
            <a:solidFill>
              <a:srgbClr val="00B4A0"/>
            </a:solidFill>
            <a:prstDash val="solid"/>
            <a:round/>
            <a:headEnd type="none" w="med" len="med"/>
            <a:tailEnd type="arrow"/>
          </a:ln>
          <a:effectLst/>
        </p:spPr>
      </p:cxnSp>
      <p:sp>
        <p:nvSpPr>
          <p:cNvPr id="46" name="Rounded Rectangle 45"/>
          <p:cNvSpPr/>
          <p:nvPr/>
        </p:nvSpPr>
        <p:spPr bwMode="auto">
          <a:xfrm>
            <a:off x="5334000" y="6172200"/>
            <a:ext cx="838200" cy="457200"/>
          </a:xfrm>
          <a:prstGeom prst="roundRect">
            <a:avLst/>
          </a:prstGeom>
          <a:solidFill>
            <a:schemeClr val="bg1"/>
          </a:solidFill>
          <a:ln w="38100" cap="flat" cmpd="sng" algn="ctr">
            <a:solidFill>
              <a:srgbClr val="00B4A0"/>
            </a:solidFill>
            <a:prstDash val="solid"/>
            <a:round/>
            <a:headEnd type="none" w="med" len="med"/>
            <a:tailEnd type="none" w="med" len="med"/>
          </a:ln>
          <a:effectLst/>
        </p:spPr>
        <p:txBody>
          <a:bodyPr vert="horz" wrap="none" lIns="90000" tIns="126000" rIns="90000" bIns="12600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de-DE" sz="1800" b="1" i="0" u="none" strike="noStrike" cap="none" normalizeH="0" baseline="0" dirty="0" smtClean="0">
                <a:ln>
                  <a:noFill/>
                </a:ln>
                <a:effectLst/>
                <a:latin typeface="Arial" charset="0"/>
                <a:ea typeface="HGP創英角ｺﾞｼｯｸUB" pitchFamily="50" charset="-128"/>
              </a:rPr>
              <a:t>Unit</a:t>
            </a:r>
            <a:endParaRPr kumimoji="1" lang="de-DE" sz="1800" b="1" i="0" u="none" strike="noStrike" cap="none" normalizeH="0" baseline="0" dirty="0" smtClean="0">
              <a:ln>
                <a:noFill/>
              </a:ln>
              <a:effectLst/>
              <a:latin typeface="Arial" charset="0"/>
              <a:ea typeface="HGP創英角ｺﾞｼｯｸUB" pitchFamily="50" charset="-128"/>
            </a:endParaRPr>
          </a:p>
        </p:txBody>
      </p:sp>
      <p:sp>
        <p:nvSpPr>
          <p:cNvPr id="49" name="TextBox 48"/>
          <p:cNvSpPr txBox="1"/>
          <p:nvPr/>
        </p:nvSpPr>
        <p:spPr>
          <a:xfrm>
            <a:off x="5715000" y="4724400"/>
            <a:ext cx="1130121" cy="307777"/>
          </a:xfrm>
          <a:prstGeom prst="rect">
            <a:avLst/>
          </a:prstGeom>
          <a:noFill/>
        </p:spPr>
        <p:txBody>
          <a:bodyPr wrap="square" rtlCol="0">
            <a:spAutoFit/>
          </a:bodyPr>
          <a:lstStyle/>
          <a:p>
            <a:pPr algn="ctr"/>
            <a:r>
              <a:rPr lang="de-DE" sz="1400" b="1" dirty="0" smtClean="0"/>
              <a:t>provides</a:t>
            </a:r>
            <a:endParaRPr lang="de-DE" sz="1400" b="1" dirty="0"/>
          </a:p>
        </p:txBody>
      </p:sp>
      <p:sp>
        <p:nvSpPr>
          <p:cNvPr id="48" name="TextBox 47"/>
          <p:cNvSpPr txBox="1"/>
          <p:nvPr/>
        </p:nvSpPr>
        <p:spPr>
          <a:xfrm>
            <a:off x="4724400" y="5562600"/>
            <a:ext cx="1524000" cy="523220"/>
          </a:xfrm>
          <a:prstGeom prst="rect">
            <a:avLst/>
          </a:prstGeom>
          <a:noFill/>
        </p:spPr>
        <p:txBody>
          <a:bodyPr wrap="square" rtlCol="0">
            <a:spAutoFit/>
          </a:bodyPr>
          <a:lstStyle/>
          <a:p>
            <a:r>
              <a:rPr lang="de-DE" sz="1400" dirty="0" smtClean="0"/>
              <a:t>(for IO-Primitives and Methods)</a:t>
            </a:r>
            <a:endParaRPr lang="de-DE" sz="1400" dirty="0"/>
          </a:p>
        </p:txBody>
      </p:sp>
      <p:cxnSp>
        <p:nvCxnSpPr>
          <p:cNvPr id="14" name="Straight Arrow Connector 13"/>
          <p:cNvCxnSpPr>
            <a:stCxn id="53" idx="3"/>
            <a:endCxn id="45" idx="1"/>
          </p:cNvCxnSpPr>
          <p:nvPr/>
        </p:nvCxnSpPr>
        <p:spPr bwMode="auto">
          <a:xfrm flipV="1">
            <a:off x="4419600" y="5334000"/>
            <a:ext cx="533400" cy="76200"/>
          </a:xfrm>
          <a:prstGeom prst="straightConnector1">
            <a:avLst/>
          </a:prstGeom>
          <a:solidFill>
            <a:schemeClr val="bg1"/>
          </a:solidFill>
          <a:ln w="38100" cap="flat" cmpd="sng" algn="ctr">
            <a:solidFill>
              <a:srgbClr val="00B4A0"/>
            </a:solidFill>
            <a:prstDash val="solid"/>
            <a:round/>
            <a:headEnd type="none" w="med" len="med"/>
            <a:tailEnd type="arrow"/>
          </a:ln>
          <a:effectLst/>
        </p:spPr>
      </p:cxnSp>
      <p:cxnSp>
        <p:nvCxnSpPr>
          <p:cNvPr id="29" name="Straight Arrow Connector 28"/>
          <p:cNvCxnSpPr>
            <a:stCxn id="55" idx="3"/>
            <a:endCxn id="45" idx="1"/>
          </p:cNvCxnSpPr>
          <p:nvPr/>
        </p:nvCxnSpPr>
        <p:spPr bwMode="auto">
          <a:xfrm flipV="1">
            <a:off x="4343400" y="5334000"/>
            <a:ext cx="609600" cy="838200"/>
          </a:xfrm>
          <a:prstGeom prst="straightConnector1">
            <a:avLst/>
          </a:prstGeom>
          <a:solidFill>
            <a:schemeClr val="bg1"/>
          </a:solidFill>
          <a:ln w="38100" cap="flat" cmpd="sng" algn="ctr">
            <a:solidFill>
              <a:srgbClr val="00B4A0"/>
            </a:solidFill>
            <a:prstDash val="solid"/>
            <a:round/>
            <a:headEnd type="none" w="med" len="med"/>
            <a:tailEnd type="arrow"/>
          </a:ln>
          <a:effectLst/>
        </p:spPr>
      </p:cxnSp>
      <p:sp>
        <p:nvSpPr>
          <p:cNvPr id="59" name="TextBox 58"/>
          <p:cNvSpPr txBox="1"/>
          <p:nvPr/>
        </p:nvSpPr>
        <p:spPr>
          <a:xfrm>
            <a:off x="4114800" y="5105400"/>
            <a:ext cx="1143000" cy="738664"/>
          </a:xfrm>
          <a:prstGeom prst="rect">
            <a:avLst/>
          </a:prstGeom>
          <a:noFill/>
        </p:spPr>
        <p:txBody>
          <a:bodyPr wrap="square" rtlCol="0">
            <a:spAutoFit/>
          </a:bodyPr>
          <a:lstStyle/>
          <a:p>
            <a:pPr algn="ctr"/>
            <a:r>
              <a:rPr lang="de-DE" sz="1400" b="1" dirty="0" smtClean="0"/>
              <a:t>Is</a:t>
            </a:r>
            <a:br>
              <a:rPr lang="de-DE" sz="1400" b="1" dirty="0" smtClean="0"/>
            </a:br>
            <a:r>
              <a:rPr lang="de-DE" sz="1400" b="1" dirty="0" smtClean="0"/>
              <a:t>identified</a:t>
            </a:r>
            <a:br>
              <a:rPr lang="de-DE" sz="1400" b="1" dirty="0" smtClean="0"/>
            </a:br>
            <a:r>
              <a:rPr lang="de-DE" sz="1400" b="1" dirty="0" smtClean="0"/>
              <a:t>by</a:t>
            </a:r>
            <a:endParaRPr lang="de-DE" sz="1400" dirty="0"/>
          </a:p>
        </p:txBody>
      </p:sp>
      <p:cxnSp>
        <p:nvCxnSpPr>
          <p:cNvPr id="34" name="Straight Arrow Connector 33"/>
          <p:cNvCxnSpPr>
            <a:stCxn id="55" idx="3"/>
            <a:endCxn id="46" idx="1"/>
          </p:cNvCxnSpPr>
          <p:nvPr/>
        </p:nvCxnSpPr>
        <p:spPr bwMode="auto">
          <a:xfrm>
            <a:off x="4343400" y="6172200"/>
            <a:ext cx="990600" cy="228600"/>
          </a:xfrm>
          <a:prstGeom prst="straightConnector1">
            <a:avLst/>
          </a:prstGeom>
          <a:solidFill>
            <a:schemeClr val="bg1"/>
          </a:solidFill>
          <a:ln w="38100" cap="flat" cmpd="sng" algn="ctr">
            <a:solidFill>
              <a:srgbClr val="00B4A0"/>
            </a:solidFill>
            <a:prstDash val="solid"/>
            <a:round/>
            <a:headEnd type="none" w="med" len="med"/>
            <a:tailEnd type="arrow"/>
          </a:ln>
          <a:effectLst/>
        </p:spPr>
      </p:cxnSp>
      <p:sp>
        <p:nvSpPr>
          <p:cNvPr id="60" name="TextBox 59"/>
          <p:cNvSpPr txBox="1"/>
          <p:nvPr/>
        </p:nvSpPr>
        <p:spPr>
          <a:xfrm>
            <a:off x="4267200" y="6169223"/>
            <a:ext cx="990600" cy="307777"/>
          </a:xfrm>
          <a:prstGeom prst="rect">
            <a:avLst/>
          </a:prstGeom>
          <a:noFill/>
        </p:spPr>
        <p:txBody>
          <a:bodyPr wrap="square" rtlCol="0">
            <a:spAutoFit/>
          </a:bodyPr>
          <a:lstStyle/>
          <a:p>
            <a:pPr algn="ctr"/>
            <a:r>
              <a:rPr lang="de-DE" sz="1400" b="1" dirty="0" smtClean="0"/>
              <a:t>hasUnit</a:t>
            </a:r>
            <a:endParaRPr lang="de-DE" sz="1400" b="1" dirty="0"/>
          </a:p>
        </p:txBody>
      </p:sp>
    </p:spTree>
    <p:extLst>
      <p:ext uri="{BB962C8B-B14F-4D97-AF65-F5344CB8AC3E}">
        <p14:creationId xmlns:p14="http://schemas.microsoft.com/office/powerpoint/2010/main" val="1537056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標準デザイン">
  <a:themeElements>
    <a:clrScheme name="1_標準デザイン 13">
      <a:dk1>
        <a:srgbClr val="000000"/>
      </a:dk1>
      <a:lt1>
        <a:srgbClr val="FFFFFF"/>
      </a:lt1>
      <a:dk2>
        <a:srgbClr val="000000"/>
      </a:dk2>
      <a:lt2>
        <a:srgbClr val="808080"/>
      </a:lt2>
      <a:accent1>
        <a:srgbClr val="FFD200"/>
      </a:accent1>
      <a:accent2>
        <a:srgbClr val="E62D00"/>
      </a:accent2>
      <a:accent3>
        <a:srgbClr val="FFFFFF"/>
      </a:accent3>
      <a:accent4>
        <a:srgbClr val="000000"/>
      </a:accent4>
      <a:accent5>
        <a:srgbClr val="FFE5AA"/>
      </a:accent5>
      <a:accent6>
        <a:srgbClr val="D02800"/>
      </a:accent6>
      <a:hlink>
        <a:srgbClr val="00B4A0"/>
      </a:hlink>
      <a:folHlink>
        <a:srgbClr val="69B43C"/>
      </a:folHlink>
    </a:clrScheme>
    <a:fontScheme name="1_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38100" cap="flat" cmpd="sng" algn="ctr">
          <a:solidFill>
            <a:srgbClr val="00B4A0"/>
          </a:solidFill>
          <a:prstDash val="solid"/>
          <a:round/>
          <a:headEnd type="none" w="med" len="med"/>
          <a:tailEnd type="none" w="med" len="med"/>
        </a:ln>
        <a:effectLst/>
      </a:spPr>
      <a:bodyPr vert="horz" wrap="none" lIns="90000" tIns="126000" rIns="90000" bIns="1260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1" i="0" u="none" strike="noStrike" cap="none" normalizeH="0" baseline="0" smtClean="0">
            <a:ln>
              <a:noFill/>
            </a:ln>
            <a:solidFill>
              <a:schemeClr val="tx1"/>
            </a:solidFill>
            <a:effectLst/>
            <a:latin typeface="Arial" charset="0"/>
            <a:ea typeface="HGP創英角ｺﾞｼｯｸUB" pitchFamily="50" charset="-128"/>
          </a:defRPr>
        </a:defPPr>
      </a:lstStyle>
    </a:spDef>
    <a:lnDef>
      <a:spPr bwMode="auto">
        <a:xfrm>
          <a:off x="0" y="0"/>
          <a:ext cx="1" cy="1"/>
        </a:xfrm>
        <a:custGeom>
          <a:avLst/>
          <a:gdLst/>
          <a:ahLst/>
          <a:cxnLst/>
          <a:rect l="0" t="0" r="0" b="0"/>
          <a:pathLst/>
        </a:custGeom>
        <a:solidFill>
          <a:schemeClr val="bg1"/>
        </a:solidFill>
        <a:ln w="38100" cap="flat" cmpd="sng" algn="ctr">
          <a:solidFill>
            <a:srgbClr val="00B4A0"/>
          </a:solidFill>
          <a:prstDash val="solid"/>
          <a:round/>
          <a:headEnd type="none" w="med" len="med"/>
          <a:tailEnd type="none" w="med" len="med"/>
        </a:ln>
        <a:effectLst/>
      </a:spPr>
      <a:bodyPr vert="horz" wrap="none" lIns="90000" tIns="126000" rIns="90000" bIns="1260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1" i="0" u="none" strike="noStrike" cap="none" normalizeH="0" baseline="0" smtClean="0">
            <a:ln>
              <a:noFill/>
            </a:ln>
            <a:solidFill>
              <a:schemeClr val="tx1"/>
            </a:solidFill>
            <a:effectLst/>
            <a:latin typeface="Arial" charset="0"/>
            <a:ea typeface="HGP創英角ｺﾞｼｯｸUB" pitchFamily="50" charset="-128"/>
          </a:defRPr>
        </a:defPPr>
      </a:lstStyle>
    </a:lnDef>
  </a:objectDefaults>
  <a:extraClrSchemeLst>
    <a:extraClrScheme>
      <a:clrScheme name="1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標準デザイン 13">
        <a:dk1>
          <a:srgbClr val="000000"/>
        </a:dk1>
        <a:lt1>
          <a:srgbClr val="FFFFFF"/>
        </a:lt1>
        <a:dk2>
          <a:srgbClr val="000000"/>
        </a:dk2>
        <a:lt2>
          <a:srgbClr val="808080"/>
        </a:lt2>
        <a:accent1>
          <a:srgbClr val="FFD200"/>
        </a:accent1>
        <a:accent2>
          <a:srgbClr val="E62D00"/>
        </a:accent2>
        <a:accent3>
          <a:srgbClr val="FFFFFF"/>
        </a:accent3>
        <a:accent4>
          <a:srgbClr val="000000"/>
        </a:accent4>
        <a:accent5>
          <a:srgbClr val="FFE5AA"/>
        </a:accent5>
        <a:accent6>
          <a:srgbClr val="D02800"/>
        </a:accent6>
        <a:hlink>
          <a:srgbClr val="00B4A0"/>
        </a:hlink>
        <a:folHlink>
          <a:srgbClr val="69B43C"/>
        </a:folHlink>
      </a:clrScheme>
      <a:clrMap bg1="lt1" tx1="dk1" bg2="lt2" tx2="dk2" accent1="accent1" accent2="accent2" accent3="accent3" accent4="accent4" accent5="accent5" accent6="accent6" hlink="hlink" folHlink="folHlink"/>
    </a:extraClrScheme>
    <a:extraClrScheme>
      <a:clrScheme name="1_標準デザイン 14">
        <a:dk1>
          <a:srgbClr val="000000"/>
        </a:dk1>
        <a:lt1>
          <a:srgbClr val="FFFFFF"/>
        </a:lt1>
        <a:dk2>
          <a:srgbClr val="000066"/>
        </a:dk2>
        <a:lt2>
          <a:srgbClr val="808080"/>
        </a:lt2>
        <a:accent1>
          <a:srgbClr val="FFD200"/>
        </a:accent1>
        <a:accent2>
          <a:srgbClr val="E62D00"/>
        </a:accent2>
        <a:accent3>
          <a:srgbClr val="FFFFFF"/>
        </a:accent3>
        <a:accent4>
          <a:srgbClr val="000000"/>
        </a:accent4>
        <a:accent5>
          <a:srgbClr val="FFE5AA"/>
        </a:accent5>
        <a:accent6>
          <a:srgbClr val="D02800"/>
        </a:accent6>
        <a:hlink>
          <a:srgbClr val="00B4A0"/>
        </a:hlink>
        <a:folHlink>
          <a:srgbClr val="69B43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power-point-template-Sep09">
  <a:themeElements>
    <a:clrScheme name="1_標準デザイン 13">
      <a:dk1>
        <a:srgbClr val="000000"/>
      </a:dk1>
      <a:lt1>
        <a:srgbClr val="FFFFFF"/>
      </a:lt1>
      <a:dk2>
        <a:srgbClr val="000000"/>
      </a:dk2>
      <a:lt2>
        <a:srgbClr val="808080"/>
      </a:lt2>
      <a:accent1>
        <a:srgbClr val="FFD200"/>
      </a:accent1>
      <a:accent2>
        <a:srgbClr val="E62D00"/>
      </a:accent2>
      <a:accent3>
        <a:srgbClr val="FFFFFF"/>
      </a:accent3>
      <a:accent4>
        <a:srgbClr val="000000"/>
      </a:accent4>
      <a:accent5>
        <a:srgbClr val="FFE5AA"/>
      </a:accent5>
      <a:accent6>
        <a:srgbClr val="D02800"/>
      </a:accent6>
      <a:hlink>
        <a:srgbClr val="00B4A0"/>
      </a:hlink>
      <a:folHlink>
        <a:srgbClr val="69B43C"/>
      </a:folHlink>
    </a:clrScheme>
    <a:fontScheme name="1_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38100" cap="flat" cmpd="sng" algn="ctr">
          <a:solidFill>
            <a:srgbClr val="00B4A0"/>
          </a:solidFill>
          <a:prstDash val="solid"/>
          <a:round/>
          <a:headEnd type="none" w="med" len="med"/>
          <a:tailEnd type="none" w="med" len="med"/>
        </a:ln>
        <a:effectLst/>
      </a:spPr>
      <a:bodyPr vert="horz" wrap="none" lIns="90000" tIns="126000" rIns="90000" bIns="1260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1" i="0" u="none" strike="noStrike" cap="none" normalizeH="0" baseline="0" smtClean="0">
            <a:ln>
              <a:noFill/>
            </a:ln>
            <a:solidFill>
              <a:schemeClr val="tx1"/>
            </a:solidFill>
            <a:effectLst/>
            <a:latin typeface="Arial" charset="0"/>
            <a:ea typeface="HGP創英角ｺﾞｼｯｸUB" pitchFamily="50" charset="-128"/>
          </a:defRPr>
        </a:defPPr>
      </a:lstStyle>
    </a:spDef>
    <a:lnDef>
      <a:spPr bwMode="auto">
        <a:xfrm>
          <a:off x="0" y="0"/>
          <a:ext cx="1" cy="1"/>
        </a:xfrm>
        <a:custGeom>
          <a:avLst/>
          <a:gdLst/>
          <a:ahLst/>
          <a:cxnLst/>
          <a:rect l="0" t="0" r="0" b="0"/>
          <a:pathLst/>
        </a:custGeom>
        <a:solidFill>
          <a:schemeClr val="bg1"/>
        </a:solidFill>
        <a:ln w="38100" cap="flat" cmpd="sng" algn="ctr">
          <a:solidFill>
            <a:srgbClr val="00B4A0"/>
          </a:solidFill>
          <a:prstDash val="solid"/>
          <a:round/>
          <a:headEnd type="none" w="med" len="med"/>
          <a:tailEnd type="none" w="med" len="med"/>
        </a:ln>
        <a:effectLst/>
      </a:spPr>
      <a:bodyPr vert="horz" wrap="none" lIns="90000" tIns="126000" rIns="90000" bIns="1260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1" i="0" u="none" strike="noStrike" cap="none" normalizeH="0" baseline="0" smtClean="0">
            <a:ln>
              <a:noFill/>
            </a:ln>
            <a:solidFill>
              <a:schemeClr val="tx1"/>
            </a:solidFill>
            <a:effectLst/>
            <a:latin typeface="Arial" charset="0"/>
            <a:ea typeface="HGP創英角ｺﾞｼｯｸUB" pitchFamily="50" charset="-128"/>
          </a:defRPr>
        </a:defPPr>
      </a:lstStyle>
    </a:lnDef>
  </a:objectDefaults>
  <a:extraClrSchemeLst>
    <a:extraClrScheme>
      <a:clrScheme name="1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標準デザイン 13">
        <a:dk1>
          <a:srgbClr val="000000"/>
        </a:dk1>
        <a:lt1>
          <a:srgbClr val="FFFFFF"/>
        </a:lt1>
        <a:dk2>
          <a:srgbClr val="000000"/>
        </a:dk2>
        <a:lt2>
          <a:srgbClr val="808080"/>
        </a:lt2>
        <a:accent1>
          <a:srgbClr val="FFD200"/>
        </a:accent1>
        <a:accent2>
          <a:srgbClr val="E62D00"/>
        </a:accent2>
        <a:accent3>
          <a:srgbClr val="FFFFFF"/>
        </a:accent3>
        <a:accent4>
          <a:srgbClr val="000000"/>
        </a:accent4>
        <a:accent5>
          <a:srgbClr val="FFE5AA"/>
        </a:accent5>
        <a:accent6>
          <a:srgbClr val="D02800"/>
        </a:accent6>
        <a:hlink>
          <a:srgbClr val="00B4A0"/>
        </a:hlink>
        <a:folHlink>
          <a:srgbClr val="69B43C"/>
        </a:folHlink>
      </a:clrScheme>
      <a:clrMap bg1="lt1" tx1="dk1" bg2="lt2" tx2="dk2" accent1="accent1" accent2="accent2" accent3="accent3" accent4="accent4" accent5="accent5" accent6="accent6" hlink="hlink" folHlink="folHlink"/>
    </a:extraClrScheme>
    <a:extraClrScheme>
      <a:clrScheme name="1_標準デザイン 14">
        <a:dk1>
          <a:srgbClr val="000000"/>
        </a:dk1>
        <a:lt1>
          <a:srgbClr val="FFFFFF"/>
        </a:lt1>
        <a:dk2>
          <a:srgbClr val="000066"/>
        </a:dk2>
        <a:lt2>
          <a:srgbClr val="808080"/>
        </a:lt2>
        <a:accent1>
          <a:srgbClr val="FFD200"/>
        </a:accent1>
        <a:accent2>
          <a:srgbClr val="E62D00"/>
        </a:accent2>
        <a:accent3>
          <a:srgbClr val="FFFFFF"/>
        </a:accent3>
        <a:accent4>
          <a:srgbClr val="000000"/>
        </a:accent4>
        <a:accent5>
          <a:srgbClr val="FFE5AA"/>
        </a:accent5>
        <a:accent6>
          <a:srgbClr val="D02800"/>
        </a:accent6>
        <a:hlink>
          <a:srgbClr val="00B4A0"/>
        </a:hlink>
        <a:folHlink>
          <a:srgbClr val="69B43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標準デザイン">
  <a:themeElements>
    <a:clrScheme name="1_標準デザイン 13">
      <a:dk1>
        <a:srgbClr val="000000"/>
      </a:dk1>
      <a:lt1>
        <a:srgbClr val="FFFFFF"/>
      </a:lt1>
      <a:dk2>
        <a:srgbClr val="000000"/>
      </a:dk2>
      <a:lt2>
        <a:srgbClr val="808080"/>
      </a:lt2>
      <a:accent1>
        <a:srgbClr val="FFD200"/>
      </a:accent1>
      <a:accent2>
        <a:srgbClr val="E62D00"/>
      </a:accent2>
      <a:accent3>
        <a:srgbClr val="FFFFFF"/>
      </a:accent3>
      <a:accent4>
        <a:srgbClr val="000000"/>
      </a:accent4>
      <a:accent5>
        <a:srgbClr val="FFE5AA"/>
      </a:accent5>
      <a:accent6>
        <a:srgbClr val="D02800"/>
      </a:accent6>
      <a:hlink>
        <a:srgbClr val="00B4A0"/>
      </a:hlink>
      <a:folHlink>
        <a:srgbClr val="69B43C"/>
      </a:folHlink>
    </a:clrScheme>
    <a:fontScheme name="1_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38100" cap="flat" cmpd="sng" algn="ctr">
          <a:solidFill>
            <a:srgbClr val="00B4A0"/>
          </a:solidFill>
          <a:prstDash val="solid"/>
          <a:round/>
          <a:headEnd type="none" w="med" len="med"/>
          <a:tailEnd type="none" w="med" len="med"/>
        </a:ln>
        <a:effectLst/>
      </a:spPr>
      <a:bodyPr vert="horz" wrap="none" lIns="90000" tIns="126000" rIns="90000" bIns="1260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1" i="0" u="none" strike="noStrike" cap="none" normalizeH="0" baseline="0" smtClean="0">
            <a:ln>
              <a:noFill/>
            </a:ln>
            <a:solidFill>
              <a:schemeClr val="tx1"/>
            </a:solidFill>
            <a:effectLst/>
            <a:latin typeface="Arial" charset="0"/>
            <a:ea typeface="HGP創英角ｺﾞｼｯｸUB" pitchFamily="50" charset="-128"/>
          </a:defRPr>
        </a:defPPr>
      </a:lstStyle>
    </a:spDef>
    <a:lnDef>
      <a:spPr bwMode="auto">
        <a:xfrm>
          <a:off x="0" y="0"/>
          <a:ext cx="1" cy="1"/>
        </a:xfrm>
        <a:custGeom>
          <a:avLst/>
          <a:gdLst/>
          <a:ahLst/>
          <a:cxnLst/>
          <a:rect l="0" t="0" r="0" b="0"/>
          <a:pathLst/>
        </a:custGeom>
        <a:solidFill>
          <a:schemeClr val="bg1"/>
        </a:solidFill>
        <a:ln w="38100" cap="flat" cmpd="sng" algn="ctr">
          <a:solidFill>
            <a:srgbClr val="00B4A0"/>
          </a:solidFill>
          <a:prstDash val="solid"/>
          <a:round/>
          <a:headEnd type="none" w="med" len="med"/>
          <a:tailEnd type="none" w="med" len="med"/>
        </a:ln>
        <a:effectLst/>
      </a:spPr>
      <a:bodyPr vert="horz" wrap="none" lIns="90000" tIns="126000" rIns="90000" bIns="1260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1" i="0" u="none" strike="noStrike" cap="none" normalizeH="0" baseline="0" smtClean="0">
            <a:ln>
              <a:noFill/>
            </a:ln>
            <a:solidFill>
              <a:schemeClr val="tx1"/>
            </a:solidFill>
            <a:effectLst/>
            <a:latin typeface="Arial" charset="0"/>
            <a:ea typeface="HGP創英角ｺﾞｼｯｸUB" pitchFamily="50" charset="-128"/>
          </a:defRPr>
        </a:defPPr>
      </a:lstStyle>
    </a:lnDef>
  </a:objectDefaults>
  <a:extraClrSchemeLst>
    <a:extraClrScheme>
      <a:clrScheme name="1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標準デザイン 13">
        <a:dk1>
          <a:srgbClr val="000000"/>
        </a:dk1>
        <a:lt1>
          <a:srgbClr val="FFFFFF"/>
        </a:lt1>
        <a:dk2>
          <a:srgbClr val="000000"/>
        </a:dk2>
        <a:lt2>
          <a:srgbClr val="808080"/>
        </a:lt2>
        <a:accent1>
          <a:srgbClr val="FFD200"/>
        </a:accent1>
        <a:accent2>
          <a:srgbClr val="E62D00"/>
        </a:accent2>
        <a:accent3>
          <a:srgbClr val="FFFFFF"/>
        </a:accent3>
        <a:accent4>
          <a:srgbClr val="000000"/>
        </a:accent4>
        <a:accent5>
          <a:srgbClr val="FFE5AA"/>
        </a:accent5>
        <a:accent6>
          <a:srgbClr val="D02800"/>
        </a:accent6>
        <a:hlink>
          <a:srgbClr val="00B4A0"/>
        </a:hlink>
        <a:folHlink>
          <a:srgbClr val="69B43C"/>
        </a:folHlink>
      </a:clrScheme>
      <a:clrMap bg1="lt1" tx1="dk1" bg2="lt2" tx2="dk2" accent1="accent1" accent2="accent2" accent3="accent3" accent4="accent4" accent5="accent5" accent6="accent6" hlink="hlink" folHlink="folHlink"/>
    </a:extraClrScheme>
    <a:extraClrScheme>
      <a:clrScheme name="1_標準デザイン 14">
        <a:dk1>
          <a:srgbClr val="000000"/>
        </a:dk1>
        <a:lt1>
          <a:srgbClr val="FFFFFF"/>
        </a:lt1>
        <a:dk2>
          <a:srgbClr val="000066"/>
        </a:dk2>
        <a:lt2>
          <a:srgbClr val="808080"/>
        </a:lt2>
        <a:accent1>
          <a:srgbClr val="FFD200"/>
        </a:accent1>
        <a:accent2>
          <a:srgbClr val="E62D00"/>
        </a:accent2>
        <a:accent3>
          <a:srgbClr val="FFFFFF"/>
        </a:accent3>
        <a:accent4>
          <a:srgbClr val="000000"/>
        </a:accent4>
        <a:accent5>
          <a:srgbClr val="FFE5AA"/>
        </a:accent5>
        <a:accent6>
          <a:srgbClr val="D02800"/>
        </a:accent6>
        <a:hlink>
          <a:srgbClr val="00B4A0"/>
        </a:hlink>
        <a:folHlink>
          <a:srgbClr val="69B43C"/>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nec ppt template 2009">
  <a:themeElements>
    <a:clrScheme name="1_標準デザイン 13">
      <a:dk1>
        <a:srgbClr val="000000"/>
      </a:dk1>
      <a:lt1>
        <a:srgbClr val="FFFFFF"/>
      </a:lt1>
      <a:dk2>
        <a:srgbClr val="000000"/>
      </a:dk2>
      <a:lt2>
        <a:srgbClr val="808080"/>
      </a:lt2>
      <a:accent1>
        <a:srgbClr val="FFD200"/>
      </a:accent1>
      <a:accent2>
        <a:srgbClr val="E62D00"/>
      </a:accent2>
      <a:accent3>
        <a:srgbClr val="FFFFFF"/>
      </a:accent3>
      <a:accent4>
        <a:srgbClr val="000000"/>
      </a:accent4>
      <a:accent5>
        <a:srgbClr val="FFE5AA"/>
      </a:accent5>
      <a:accent6>
        <a:srgbClr val="D02800"/>
      </a:accent6>
      <a:hlink>
        <a:srgbClr val="00B4A0"/>
      </a:hlink>
      <a:folHlink>
        <a:srgbClr val="69B43C"/>
      </a:folHlink>
    </a:clrScheme>
    <a:fontScheme name="1_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38100" cap="flat" cmpd="sng" algn="ctr">
          <a:solidFill>
            <a:srgbClr val="00B4A0"/>
          </a:solidFill>
          <a:prstDash val="solid"/>
          <a:round/>
          <a:headEnd type="none" w="med" len="med"/>
          <a:tailEnd type="none" w="med" len="med"/>
        </a:ln>
        <a:effectLst/>
      </a:spPr>
      <a:bodyPr vert="horz" wrap="none" lIns="90000" tIns="126000" rIns="90000" bIns="1260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1" i="0" u="none" strike="noStrike" cap="none" normalizeH="0" baseline="0" smtClean="0">
            <a:ln>
              <a:noFill/>
            </a:ln>
            <a:solidFill>
              <a:schemeClr val="tx1"/>
            </a:solidFill>
            <a:effectLst/>
            <a:latin typeface="Arial" charset="0"/>
            <a:ea typeface="HGP創英角ｺﾞｼｯｸUB" pitchFamily="50" charset="-128"/>
          </a:defRPr>
        </a:defPPr>
      </a:lstStyle>
    </a:spDef>
    <a:lnDef>
      <a:spPr bwMode="auto">
        <a:xfrm>
          <a:off x="0" y="0"/>
          <a:ext cx="1" cy="1"/>
        </a:xfrm>
        <a:custGeom>
          <a:avLst/>
          <a:gdLst/>
          <a:ahLst/>
          <a:cxnLst/>
          <a:rect l="0" t="0" r="0" b="0"/>
          <a:pathLst/>
        </a:custGeom>
        <a:solidFill>
          <a:schemeClr val="bg1"/>
        </a:solidFill>
        <a:ln w="38100" cap="flat" cmpd="sng" algn="ctr">
          <a:solidFill>
            <a:srgbClr val="00B4A0"/>
          </a:solidFill>
          <a:prstDash val="solid"/>
          <a:round/>
          <a:headEnd type="none" w="med" len="med"/>
          <a:tailEnd type="none" w="med" len="med"/>
        </a:ln>
        <a:effectLst/>
      </a:spPr>
      <a:bodyPr vert="horz" wrap="none" lIns="90000" tIns="126000" rIns="90000" bIns="1260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1" i="0" u="none" strike="noStrike" cap="none" normalizeH="0" baseline="0" smtClean="0">
            <a:ln>
              <a:noFill/>
            </a:ln>
            <a:solidFill>
              <a:schemeClr val="tx1"/>
            </a:solidFill>
            <a:effectLst/>
            <a:latin typeface="Arial" charset="0"/>
            <a:ea typeface="HGP創英角ｺﾞｼｯｸUB" pitchFamily="50" charset="-128"/>
          </a:defRPr>
        </a:defPPr>
      </a:lstStyle>
    </a:lnDef>
  </a:objectDefaults>
  <a:extraClrSchemeLst>
    <a:extraClrScheme>
      <a:clrScheme name="1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標準デザイン 13">
        <a:dk1>
          <a:srgbClr val="000000"/>
        </a:dk1>
        <a:lt1>
          <a:srgbClr val="FFFFFF"/>
        </a:lt1>
        <a:dk2>
          <a:srgbClr val="000000"/>
        </a:dk2>
        <a:lt2>
          <a:srgbClr val="808080"/>
        </a:lt2>
        <a:accent1>
          <a:srgbClr val="FFD200"/>
        </a:accent1>
        <a:accent2>
          <a:srgbClr val="E62D00"/>
        </a:accent2>
        <a:accent3>
          <a:srgbClr val="FFFFFF"/>
        </a:accent3>
        <a:accent4>
          <a:srgbClr val="000000"/>
        </a:accent4>
        <a:accent5>
          <a:srgbClr val="FFE5AA"/>
        </a:accent5>
        <a:accent6>
          <a:srgbClr val="D02800"/>
        </a:accent6>
        <a:hlink>
          <a:srgbClr val="00B4A0"/>
        </a:hlink>
        <a:folHlink>
          <a:srgbClr val="69B43C"/>
        </a:folHlink>
      </a:clrScheme>
      <a:clrMap bg1="lt1" tx1="dk1" bg2="lt2" tx2="dk2" accent1="accent1" accent2="accent2" accent3="accent3" accent4="accent4" accent5="accent5" accent6="accent6" hlink="hlink" folHlink="folHlink"/>
    </a:extraClrScheme>
    <a:extraClrScheme>
      <a:clrScheme name="1_標準デザイン 14">
        <a:dk1>
          <a:srgbClr val="000000"/>
        </a:dk1>
        <a:lt1>
          <a:srgbClr val="FFFFFF"/>
        </a:lt1>
        <a:dk2>
          <a:srgbClr val="000066"/>
        </a:dk2>
        <a:lt2>
          <a:srgbClr val="808080"/>
        </a:lt2>
        <a:accent1>
          <a:srgbClr val="FFD200"/>
        </a:accent1>
        <a:accent2>
          <a:srgbClr val="E62D00"/>
        </a:accent2>
        <a:accent3>
          <a:srgbClr val="FFFFFF"/>
        </a:accent3>
        <a:accent4>
          <a:srgbClr val="000000"/>
        </a:accent4>
        <a:accent5>
          <a:srgbClr val="FFE5AA"/>
        </a:accent5>
        <a:accent6>
          <a:srgbClr val="D02800"/>
        </a:accent6>
        <a:hlink>
          <a:srgbClr val="00B4A0"/>
        </a:hlink>
        <a:folHlink>
          <a:srgbClr val="69B43C"/>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stream_stn">
  <a:themeElements>
    <a:clrScheme name="Fabian">
      <a:dk1>
        <a:srgbClr val="000000"/>
      </a:dk1>
      <a:lt1>
        <a:srgbClr val="FFFFFF"/>
      </a:lt1>
      <a:dk2>
        <a:srgbClr val="000066"/>
      </a:dk2>
      <a:lt2>
        <a:srgbClr val="808080"/>
      </a:lt2>
      <a:accent1>
        <a:srgbClr val="E62D00"/>
      </a:accent1>
      <a:accent2>
        <a:srgbClr val="FFD200"/>
      </a:accent2>
      <a:accent3>
        <a:srgbClr val="69B43C"/>
      </a:accent3>
      <a:accent4>
        <a:srgbClr val="00B4A0"/>
      </a:accent4>
      <a:accent5>
        <a:srgbClr val="FFE5AA"/>
      </a:accent5>
      <a:accent6>
        <a:srgbClr val="D02800"/>
      </a:accent6>
      <a:hlink>
        <a:srgbClr val="00B4A0"/>
      </a:hlink>
      <a:folHlink>
        <a:srgbClr val="69B43C"/>
      </a:folHlink>
    </a:clrScheme>
    <a:fontScheme name="stream_stn">
      <a:majorFont>
        <a:latin typeface="Arial"/>
        <a:ea typeface="HGP創英角ｺﾞｼｯｸUB"/>
        <a:cs typeface=""/>
      </a:majorFont>
      <a:minorFont>
        <a:latin typeface="Arial"/>
        <a:ea typeface="HGP創英角ｺﾞｼｯｸUB"/>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38100" cap="flat" cmpd="sng" algn="ctr">
          <a:solidFill>
            <a:schemeClr val="hlink"/>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17961" dir="2700000" algn="ctr" rotWithShape="0">
                  <a:schemeClr val="bg2">
                    <a:alpha val="50000"/>
                  </a:schemeClr>
                </a:outerShdw>
              </a:effectLst>
            </a14:hiddenEffects>
          </a:ext>
        </a:extLst>
      </a:spPr>
      <a:bodyPr vert="horz" wrap="square" lIns="90000" tIns="46800" rIns="90000" bIns="46800" numCol="1" anchor="t"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1" lang="ja-JP" sz="1800" b="0" i="0" u="none" strike="noStrike" cap="none" normalizeH="0" baseline="0" smtClean="0">
            <a:ln>
              <a:noFill/>
            </a:ln>
            <a:solidFill>
              <a:schemeClr val="tx1"/>
            </a:solidFill>
            <a:effectLst/>
            <a:latin typeface="Arial" charset="0"/>
            <a:ea typeface="HGP創英角ｺﾞｼｯｸUB" pitchFamily="50" charset="-128"/>
          </a:defRPr>
        </a:defPPr>
      </a:lstStyle>
    </a:spDef>
    <a:lnDef>
      <a:spPr bwMode="auto">
        <a:xfrm>
          <a:off x="0" y="0"/>
          <a:ext cx="1" cy="1"/>
        </a:xfrm>
        <a:custGeom>
          <a:avLst/>
          <a:gdLst/>
          <a:ahLst/>
          <a:cxnLst/>
          <a:rect l="0" t="0" r="0" b="0"/>
          <a:pathLst/>
        </a:custGeom>
        <a:noFill/>
        <a:ln w="38100" cap="flat" cmpd="sng" algn="ctr">
          <a:solidFill>
            <a:schemeClr val="hlink"/>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17961" dir="2700000" algn="ctr" rotWithShape="0">
                  <a:schemeClr val="bg2">
                    <a:alpha val="50000"/>
                  </a:schemeClr>
                </a:outerShdw>
              </a:effectLst>
            </a14:hiddenEffects>
          </a:ext>
        </a:extLst>
      </a:spPr>
      <a:bodyPr vert="horz" wrap="square" lIns="90000" tIns="46800" rIns="90000" bIns="46800" numCol="1" anchor="t"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1" lang="ja-JP" sz="1800" b="0" i="0" u="none" strike="noStrike" cap="none" normalizeH="0" baseline="0" smtClean="0">
            <a:ln>
              <a:noFill/>
            </a:ln>
            <a:solidFill>
              <a:schemeClr val="tx1"/>
            </a:solidFill>
            <a:effectLst/>
            <a:latin typeface="Arial" charset="0"/>
            <a:ea typeface="HGP創英角ｺﾞｼｯｸUB" pitchFamily="50" charset="-128"/>
          </a:defRPr>
        </a:defPPr>
      </a:lstStyle>
    </a:lnDef>
  </a:objectDefaults>
  <a:extraClrSchemeLst>
    <a:extraClrScheme>
      <a:clrScheme name="stream_st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ream_st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ream_st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ream_st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ream_st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ream_st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ream_st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ream_st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ream_st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ream_st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ream_st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ream_st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stream_stn 13">
        <a:dk1>
          <a:srgbClr val="000000"/>
        </a:dk1>
        <a:lt1>
          <a:srgbClr val="FFFFFF"/>
        </a:lt1>
        <a:dk2>
          <a:srgbClr val="000000"/>
        </a:dk2>
        <a:lt2>
          <a:srgbClr val="808080"/>
        </a:lt2>
        <a:accent1>
          <a:srgbClr val="FFD200"/>
        </a:accent1>
        <a:accent2>
          <a:srgbClr val="E62D00"/>
        </a:accent2>
        <a:accent3>
          <a:srgbClr val="FFFFFF"/>
        </a:accent3>
        <a:accent4>
          <a:srgbClr val="000000"/>
        </a:accent4>
        <a:accent5>
          <a:srgbClr val="FFE5AA"/>
        </a:accent5>
        <a:accent6>
          <a:srgbClr val="D02800"/>
        </a:accent6>
        <a:hlink>
          <a:srgbClr val="00B4A0"/>
        </a:hlink>
        <a:folHlink>
          <a:srgbClr val="69B43C"/>
        </a:folHlink>
      </a:clrScheme>
      <a:clrMap bg1="lt1" tx1="dk1" bg2="lt2" tx2="dk2" accent1="accent1" accent2="accent2" accent3="accent3" accent4="accent4" accent5="accent5" accent6="accent6" hlink="hlink" folHlink="folHlink"/>
    </a:extraClrScheme>
    <a:extraClrScheme>
      <a:clrScheme name="stream_stn 14">
        <a:dk1>
          <a:srgbClr val="000000"/>
        </a:dk1>
        <a:lt1>
          <a:srgbClr val="FFFFFF"/>
        </a:lt1>
        <a:dk2>
          <a:srgbClr val="000066"/>
        </a:dk2>
        <a:lt2>
          <a:srgbClr val="808080"/>
        </a:lt2>
        <a:accent1>
          <a:srgbClr val="FFD200"/>
        </a:accent1>
        <a:accent2>
          <a:srgbClr val="E62D00"/>
        </a:accent2>
        <a:accent3>
          <a:srgbClr val="FFFFFF"/>
        </a:accent3>
        <a:accent4>
          <a:srgbClr val="000000"/>
        </a:accent4>
        <a:accent5>
          <a:srgbClr val="FFE5AA"/>
        </a:accent5>
        <a:accent6>
          <a:srgbClr val="D02800"/>
        </a:accent6>
        <a:hlink>
          <a:srgbClr val="00B4A0"/>
        </a:hlink>
        <a:folHlink>
          <a:srgbClr val="69B43C"/>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3_標準デザイン">
  <a:themeElements>
    <a:clrScheme name="1_標準デザイン 13">
      <a:dk1>
        <a:srgbClr val="000000"/>
      </a:dk1>
      <a:lt1>
        <a:srgbClr val="FFFFFF"/>
      </a:lt1>
      <a:dk2>
        <a:srgbClr val="000000"/>
      </a:dk2>
      <a:lt2>
        <a:srgbClr val="808080"/>
      </a:lt2>
      <a:accent1>
        <a:srgbClr val="FFD200"/>
      </a:accent1>
      <a:accent2>
        <a:srgbClr val="E62D00"/>
      </a:accent2>
      <a:accent3>
        <a:srgbClr val="FFFFFF"/>
      </a:accent3>
      <a:accent4>
        <a:srgbClr val="000000"/>
      </a:accent4>
      <a:accent5>
        <a:srgbClr val="FFE5AA"/>
      </a:accent5>
      <a:accent6>
        <a:srgbClr val="D02800"/>
      </a:accent6>
      <a:hlink>
        <a:srgbClr val="00B4A0"/>
      </a:hlink>
      <a:folHlink>
        <a:srgbClr val="69B43C"/>
      </a:folHlink>
    </a:clrScheme>
    <a:fontScheme name="1_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38100" cap="flat" cmpd="sng" algn="ctr">
          <a:solidFill>
            <a:srgbClr val="00B4A0"/>
          </a:solidFill>
          <a:prstDash val="solid"/>
          <a:round/>
          <a:headEnd type="none" w="med" len="med"/>
          <a:tailEnd type="none" w="med" len="med"/>
        </a:ln>
        <a:effectLst/>
      </a:spPr>
      <a:bodyPr vert="horz" wrap="none" lIns="90000" tIns="126000" rIns="90000" bIns="1260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1" i="0" u="none" strike="noStrike" cap="none" normalizeH="0" baseline="0" smtClean="0">
            <a:ln>
              <a:noFill/>
            </a:ln>
            <a:solidFill>
              <a:schemeClr val="tx1"/>
            </a:solidFill>
            <a:effectLst/>
            <a:latin typeface="Arial" charset="0"/>
            <a:ea typeface="HGP創英角ｺﾞｼｯｸUB" pitchFamily="50" charset="-128"/>
          </a:defRPr>
        </a:defPPr>
      </a:lstStyle>
    </a:spDef>
    <a:lnDef>
      <a:spPr bwMode="auto">
        <a:xfrm>
          <a:off x="0" y="0"/>
          <a:ext cx="1" cy="1"/>
        </a:xfrm>
        <a:custGeom>
          <a:avLst/>
          <a:gdLst/>
          <a:ahLst/>
          <a:cxnLst/>
          <a:rect l="0" t="0" r="0" b="0"/>
          <a:pathLst/>
        </a:custGeom>
        <a:solidFill>
          <a:schemeClr val="bg1"/>
        </a:solidFill>
        <a:ln w="38100" cap="flat" cmpd="sng" algn="ctr">
          <a:solidFill>
            <a:srgbClr val="00B4A0"/>
          </a:solidFill>
          <a:prstDash val="solid"/>
          <a:round/>
          <a:headEnd type="none" w="med" len="med"/>
          <a:tailEnd type="none" w="med" len="med"/>
        </a:ln>
        <a:effectLst/>
      </a:spPr>
      <a:bodyPr vert="horz" wrap="none" lIns="90000" tIns="126000" rIns="90000" bIns="1260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800" b="1" i="0" u="none" strike="noStrike" cap="none" normalizeH="0" baseline="0" smtClean="0">
            <a:ln>
              <a:noFill/>
            </a:ln>
            <a:solidFill>
              <a:schemeClr val="tx1"/>
            </a:solidFill>
            <a:effectLst/>
            <a:latin typeface="Arial" charset="0"/>
            <a:ea typeface="HGP創英角ｺﾞｼｯｸUB" pitchFamily="50" charset="-128"/>
          </a:defRPr>
        </a:defPPr>
      </a:lstStyle>
    </a:lnDef>
  </a:objectDefaults>
  <a:extraClrSchemeLst>
    <a:extraClrScheme>
      <a:clrScheme name="1_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標準デザイン 13">
        <a:dk1>
          <a:srgbClr val="000000"/>
        </a:dk1>
        <a:lt1>
          <a:srgbClr val="FFFFFF"/>
        </a:lt1>
        <a:dk2>
          <a:srgbClr val="000000"/>
        </a:dk2>
        <a:lt2>
          <a:srgbClr val="808080"/>
        </a:lt2>
        <a:accent1>
          <a:srgbClr val="FFD200"/>
        </a:accent1>
        <a:accent2>
          <a:srgbClr val="E62D00"/>
        </a:accent2>
        <a:accent3>
          <a:srgbClr val="FFFFFF"/>
        </a:accent3>
        <a:accent4>
          <a:srgbClr val="000000"/>
        </a:accent4>
        <a:accent5>
          <a:srgbClr val="FFE5AA"/>
        </a:accent5>
        <a:accent6>
          <a:srgbClr val="D02800"/>
        </a:accent6>
        <a:hlink>
          <a:srgbClr val="00B4A0"/>
        </a:hlink>
        <a:folHlink>
          <a:srgbClr val="69B43C"/>
        </a:folHlink>
      </a:clrScheme>
      <a:clrMap bg1="lt1" tx1="dk1" bg2="lt2" tx2="dk2" accent1="accent1" accent2="accent2" accent3="accent3" accent4="accent4" accent5="accent5" accent6="accent6" hlink="hlink" folHlink="folHlink"/>
    </a:extraClrScheme>
    <a:extraClrScheme>
      <a:clrScheme name="1_標準デザイン 14">
        <a:dk1>
          <a:srgbClr val="000000"/>
        </a:dk1>
        <a:lt1>
          <a:srgbClr val="FFFFFF"/>
        </a:lt1>
        <a:dk2>
          <a:srgbClr val="000066"/>
        </a:dk2>
        <a:lt2>
          <a:srgbClr val="808080"/>
        </a:lt2>
        <a:accent1>
          <a:srgbClr val="FFD200"/>
        </a:accent1>
        <a:accent2>
          <a:srgbClr val="E62D00"/>
        </a:accent2>
        <a:accent3>
          <a:srgbClr val="FFFFFF"/>
        </a:accent3>
        <a:accent4>
          <a:srgbClr val="000000"/>
        </a:accent4>
        <a:accent5>
          <a:srgbClr val="FFE5AA"/>
        </a:accent5>
        <a:accent6>
          <a:srgbClr val="D02800"/>
        </a:accent6>
        <a:hlink>
          <a:srgbClr val="00B4A0"/>
        </a:hlink>
        <a:folHlink>
          <a:srgbClr val="69B43C"/>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power-point-template-Sep09</Template>
  <TotalTime>0</TotalTime>
  <Words>845</Words>
  <Application>Microsoft Office PowerPoint</Application>
  <PresentationFormat>On-screen Show (4:3)</PresentationFormat>
  <Paragraphs>299</Paragraphs>
  <Slides>14</Slides>
  <Notes>2</Notes>
  <HiddenSlides>0</HiddenSlides>
  <MMClips>0</MMClips>
  <ScaleCrop>false</ScaleCrop>
  <HeadingPairs>
    <vt:vector size="4" baseType="variant">
      <vt:variant>
        <vt:lpstr>Theme</vt:lpstr>
      </vt:variant>
      <vt:variant>
        <vt:i4>6</vt:i4>
      </vt:variant>
      <vt:variant>
        <vt:lpstr>Slide Titles</vt:lpstr>
      </vt:variant>
      <vt:variant>
        <vt:i4>14</vt:i4>
      </vt:variant>
    </vt:vector>
  </HeadingPairs>
  <TitlesOfParts>
    <vt:vector size="20" baseType="lpstr">
      <vt:lpstr>1_標準デザイン</vt:lpstr>
      <vt:lpstr>power-point-template-Sep09</vt:lpstr>
      <vt:lpstr>2_標準デザイン</vt:lpstr>
      <vt:lpstr>nec ppt template 2009</vt:lpstr>
      <vt:lpstr>stream_stn</vt:lpstr>
      <vt:lpstr>3_標準デザイン</vt:lpstr>
      <vt:lpstr>A sketch of the oneM2M Base Ontology - interworking aspects</vt:lpstr>
      <vt:lpstr>Interworking oneM2M and devices in Area Network</vt:lpstr>
      <vt:lpstr>How do the “proxied” devices behave?</vt:lpstr>
      <vt:lpstr>The oneM2M base ontology: proposed Concepts</vt:lpstr>
      <vt:lpstr>Description of concepts (stateful)</vt:lpstr>
      <vt:lpstr>proposed oneM2M Concepts - statefulness</vt:lpstr>
      <vt:lpstr>Description of concepts (non - stateful)</vt:lpstr>
      <vt:lpstr>related SAREF Concepts</vt:lpstr>
      <vt:lpstr>proposed oneM2M Concepts - additions</vt:lpstr>
      <vt:lpstr>More on IO-Primitives and Methods</vt:lpstr>
      <vt:lpstr>Examples of types of IO-Primitives (details tbd)</vt:lpstr>
      <vt:lpstr>Network/Data view</vt:lpstr>
      <vt:lpstr>Network/Data view (IPE, Area NW and NW Bus)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Koichi Funaya</dc:creator>
  <cp:lastModifiedBy>Joerg Swetina (1)</cp:lastModifiedBy>
  <cp:revision>560</cp:revision>
  <cp:lastPrinted>2013-05-06T16:28:30Z</cp:lastPrinted>
  <dcterms:created xsi:type="dcterms:W3CDTF">2006-08-16T00:00:00Z</dcterms:created>
  <dcterms:modified xsi:type="dcterms:W3CDTF">2015-02-16T17:03:14Z</dcterms:modified>
</cp:coreProperties>
</file>