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5" r:id="rId3"/>
    <p:sldId id="296" r:id="rId4"/>
    <p:sldId id="298" r:id="rId5"/>
    <p:sldId id="299" r:id="rId6"/>
    <p:sldId id="300" r:id="rId7"/>
    <p:sldId id="301" r:id="rId8"/>
    <p:sldId id="297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29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A0A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70447" autoAdjust="0"/>
  </p:normalViewPr>
  <p:slideViewPr>
    <p:cSldViewPr>
      <p:cViewPr>
        <p:scale>
          <a:sx n="125" d="100"/>
          <a:sy n="125" d="100"/>
        </p:scale>
        <p:origin x="9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3"/>
    </p:cViewPr>
  </p:sorter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FADF93-AC34-4FCF-8DE2-1E8BE29B676F}" type="datetimeFigureOut">
              <a:rPr lang="en-US" altLang="fr-FR"/>
              <a:pPr>
                <a:defRPr/>
              </a:pPr>
              <a:t>5/17/2018</a:t>
            </a:fld>
            <a:endParaRPr lang="en-US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3743EFF-4B2A-4302-B7C3-F0D38EBC7D79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26613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C23647-2571-4F22-9A1C-016AA91A787C}" type="datetimeFigureOut">
              <a:rPr lang="ja-JP" altLang="en-US"/>
              <a:pPr>
                <a:defRPr/>
              </a:pPr>
              <a:t>2018/5/17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E0774C95-08BE-4821-8009-230D5E3DD38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7819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Project</a:t>
            </a:r>
            <a:r>
              <a:rPr lang="de-DE" baseline="0" dirty="0" smtClean="0"/>
              <a:t> Main Screen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Files</a:t>
            </a:r>
          </a:p>
          <a:p>
            <a:pPr marL="628650" lvl="1" indent="-171450">
              <a:buFontTx/>
              <a:buChar char="-"/>
            </a:pPr>
            <a:r>
              <a:rPr lang="de-DE" baseline="0" dirty="0" err="1" smtClean="0"/>
              <a:t>Branches</a:t>
            </a:r>
            <a:r>
              <a:rPr lang="de-DE" baseline="0" dirty="0" smtClean="0"/>
              <a:t>, Downloads</a:t>
            </a:r>
          </a:p>
          <a:p>
            <a:pPr marL="171450" indent="-171450">
              <a:buFontTx/>
              <a:buChar char="-"/>
            </a:pPr>
            <a:r>
              <a:rPr lang="de-DE" dirty="0" err="1" smtClean="0"/>
              <a:t>Activitiy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err="1" smtClean="0"/>
              <a:t>Commits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Graphs</a:t>
            </a:r>
          </a:p>
          <a:p>
            <a:pPr marL="171450" indent="-171450">
              <a:buFontTx/>
              <a:buChar char="-"/>
            </a:pPr>
            <a:r>
              <a:rPr lang="de-DE" dirty="0" err="1" smtClean="0"/>
              <a:t>Issues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Requests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Labels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4C95-08BE-4821-8009-230D5E3DD387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262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Project</a:t>
            </a:r>
            <a:r>
              <a:rPr lang="de-DE" baseline="0" dirty="0" smtClean="0"/>
              <a:t> Main Screen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Files</a:t>
            </a:r>
          </a:p>
          <a:p>
            <a:pPr marL="628650" lvl="1" indent="-171450">
              <a:buFontTx/>
              <a:buChar char="-"/>
            </a:pPr>
            <a:r>
              <a:rPr lang="de-DE" baseline="0" dirty="0" err="1" smtClean="0"/>
              <a:t>Branches</a:t>
            </a:r>
            <a:r>
              <a:rPr lang="de-DE" baseline="0" dirty="0" smtClean="0"/>
              <a:t>, Downloads</a:t>
            </a:r>
          </a:p>
          <a:p>
            <a:pPr marL="171450" indent="-171450">
              <a:buFontTx/>
              <a:buChar char="-"/>
            </a:pPr>
            <a:r>
              <a:rPr lang="de-DE" dirty="0" err="1" smtClean="0"/>
              <a:t>Activitiy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err="1" smtClean="0"/>
              <a:t>Commits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Graphs</a:t>
            </a:r>
          </a:p>
          <a:p>
            <a:pPr marL="171450" indent="-171450">
              <a:buFontTx/>
              <a:buChar char="-"/>
            </a:pPr>
            <a:r>
              <a:rPr lang="de-DE" dirty="0" err="1" smtClean="0"/>
              <a:t>Issues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Requests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Labels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4C95-08BE-4821-8009-230D5E3DD387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747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207C1E-E839-4364-9606-851EA5A1B77D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6274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4C4B3D9-65C9-4E90-B6A4-AE431E9F183C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1874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82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000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000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000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000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000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000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000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it.onem2m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onem2m.org/help/ssh/READM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575"/>
            <a:ext cx="59817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24832" y="4726905"/>
            <a:ext cx="8229600" cy="1726431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sp>
        <p:nvSpPr>
          <p:cNvPr id="410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79512" y="3711575"/>
            <a:ext cx="8712968" cy="79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sz="3600" b="1" dirty="0" smtClean="0">
                <a:solidFill>
                  <a:srgbClr val="A0A0A3"/>
                </a:solidFill>
              </a:rPr>
              <a:t>How-to </a:t>
            </a:r>
            <a:r>
              <a:rPr lang="en-US" altLang="fr-FR" sz="3600" b="1" dirty="0" err="1" smtClean="0">
                <a:solidFill>
                  <a:srgbClr val="A0A0A3"/>
                </a:solidFill>
              </a:rPr>
              <a:t>GitLab</a:t>
            </a:r>
            <a:endParaRPr lang="en-US" altLang="fr-FR" sz="3600" b="1" dirty="0" smtClean="0">
              <a:solidFill>
                <a:srgbClr val="A0A0A3"/>
              </a:solidFill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576359" y="4699010"/>
            <a:ext cx="82812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dirty="0">
                <a:solidFill>
                  <a:srgbClr val="B42025"/>
                </a:solidFill>
              </a:rPr>
              <a:t>Group </a:t>
            </a:r>
            <a:r>
              <a:rPr lang="en-US" altLang="fr-FR" dirty="0" smtClean="0">
                <a:solidFill>
                  <a:srgbClr val="B42025"/>
                </a:solidFill>
              </a:rPr>
              <a:t>Name: </a:t>
            </a:r>
            <a:r>
              <a:rPr lang="en-US" altLang="ja-JP" dirty="0" smtClean="0">
                <a:solidFill>
                  <a:srgbClr val="B42025"/>
                </a:solidFill>
              </a:rPr>
              <a:t>MAS</a:t>
            </a:r>
            <a:endParaRPr lang="en-US" altLang="fr-FR" dirty="0">
              <a:solidFill>
                <a:srgbClr val="B42025"/>
              </a:solidFill>
            </a:endParaRPr>
          </a:p>
          <a:p>
            <a:pPr eaLnBrk="1" hangingPunct="1"/>
            <a:r>
              <a:rPr lang="en-US" altLang="fr-FR" dirty="0">
                <a:solidFill>
                  <a:srgbClr val="B42025"/>
                </a:solidFill>
              </a:rPr>
              <a:t>Source: </a:t>
            </a:r>
            <a:r>
              <a:rPr lang="en-US" altLang="fr-FR" dirty="0" smtClean="0">
                <a:solidFill>
                  <a:srgbClr val="B42025"/>
                </a:solidFill>
              </a:rPr>
              <a:t>Andreas Kraft, a.kraft@telekom.de	</a:t>
            </a:r>
            <a:endParaRPr lang="en-US" altLang="fr-FR" dirty="0">
              <a:solidFill>
                <a:srgbClr val="B42025"/>
              </a:solidFill>
            </a:endParaRPr>
          </a:p>
          <a:p>
            <a:pPr eaLnBrk="1" hangingPunct="1"/>
            <a:r>
              <a:rPr lang="en-US" altLang="fr-FR" dirty="0">
                <a:solidFill>
                  <a:srgbClr val="B42025"/>
                </a:solidFill>
              </a:rPr>
              <a:t>Meeting Date: </a:t>
            </a:r>
            <a:r>
              <a:rPr lang="en-US" altLang="fr-FR" dirty="0" smtClean="0">
                <a:solidFill>
                  <a:srgbClr val="B42025"/>
                </a:solidFill>
              </a:rPr>
              <a:t>2018-05-22</a:t>
            </a:r>
            <a:endParaRPr lang="en-US" altLang="fr-FR" dirty="0">
              <a:solidFill>
                <a:srgbClr val="B420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 a New File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B3D9-65C9-4E90-B6A4-AE431E9F183C}" type="slidenum">
              <a:rPr lang="en-US" altLang="fr-FR" smtClean="0"/>
              <a:pPr/>
              <a:t>10</a:t>
            </a:fld>
            <a:endParaRPr lang="en-US" altLang="fr-FR"/>
          </a:p>
        </p:txBody>
      </p:sp>
      <p:sp>
        <p:nvSpPr>
          <p:cNvPr id="10" name="Rectangle 9"/>
          <p:cNvSpPr/>
          <p:nvPr/>
        </p:nvSpPr>
        <p:spPr>
          <a:xfrm>
            <a:off x="131590" y="5013176"/>
            <a:ext cx="7008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Make</a:t>
            </a:r>
            <a:r>
              <a:rPr lang="de-DE" sz="2400" dirty="0" smtClean="0"/>
              <a:t> </a:t>
            </a:r>
            <a:r>
              <a:rPr lang="de-DE" sz="2400" dirty="0" err="1" smtClean="0"/>
              <a:t>changes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repository</a:t>
            </a:r>
            <a:r>
              <a:rPr lang="de-DE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Add </a:t>
            </a:r>
            <a:r>
              <a:rPr lang="de-DE" sz="2400" b="1" dirty="0" smtClean="0"/>
              <a:t>ALL</a:t>
            </a:r>
            <a:r>
              <a:rPr lang="de-DE" sz="2400" dirty="0" smtClean="0"/>
              <a:t> </a:t>
            </a:r>
            <a:r>
              <a:rPr lang="de-DE" sz="2400" dirty="0" err="1" smtClean="0"/>
              <a:t>changes</a:t>
            </a:r>
            <a:r>
              <a:rPr lang="de-DE" sz="2400" dirty="0" smtClean="0"/>
              <a:t>, not </a:t>
            </a: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files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directories</a:t>
            </a:r>
            <a:r>
              <a:rPr lang="de-DE" sz="2400" dirty="0" smtClean="0"/>
              <a:t>.</a:t>
            </a:r>
          </a:p>
        </p:txBody>
      </p:sp>
      <p:pic>
        <p:nvPicPr>
          <p:cNvPr id="3074" name="Picture 2" descr="8F5796D8-F127-4628-94A9-0685F57649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0" y="1281600"/>
            <a:ext cx="7072561" cy="37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732240" y="1700807"/>
            <a:ext cx="1584176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32240" y="1916831"/>
            <a:ext cx="1584176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732240" y="2276872"/>
            <a:ext cx="1584176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732240" y="2492895"/>
            <a:ext cx="1584176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9512" y="2099887"/>
            <a:ext cx="1152128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79512" y="2685295"/>
            <a:ext cx="1152128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Commit </a:t>
            </a:r>
            <a:r>
              <a:rPr lang="de-DE" dirty="0" err="1" smtClean="0"/>
              <a:t>Changes</a:t>
            </a:r>
            <a:r>
              <a:rPr lang="de-DE" dirty="0" smtClean="0"/>
              <a:t> LOCALLY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B3D9-65C9-4E90-B6A4-AE431E9F183C}" type="slidenum">
              <a:rPr lang="en-US" altLang="fr-FR" smtClean="0"/>
              <a:pPr/>
              <a:t>11</a:t>
            </a:fld>
            <a:endParaRPr lang="en-US" altLang="fr-FR"/>
          </a:p>
        </p:txBody>
      </p:sp>
      <p:sp>
        <p:nvSpPr>
          <p:cNvPr id="10" name="Rectangle 9"/>
          <p:cNvSpPr/>
          <p:nvPr/>
        </p:nvSpPr>
        <p:spPr>
          <a:xfrm>
            <a:off x="131590" y="5013176"/>
            <a:ext cx="9129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All </a:t>
            </a:r>
            <a:r>
              <a:rPr lang="de-DE" sz="2400" dirty="0" err="1" smtClean="0"/>
              <a:t>changes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committed</a:t>
            </a:r>
            <a:r>
              <a:rPr lang="de-DE" sz="2400" dirty="0" smtClean="0"/>
              <a:t> </a:t>
            </a:r>
            <a:r>
              <a:rPr lang="de-DE" sz="2400" b="1" dirty="0" smtClean="0"/>
              <a:t>LOCALLY</a:t>
            </a:r>
            <a:r>
              <a:rPr lang="de-DE" sz="2400" dirty="0" smtClean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Either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(e.g.to </a:t>
            </a:r>
            <a:r>
              <a:rPr lang="de-DE" sz="2400" dirty="0" err="1" smtClean="0"/>
              <a:t>document</a:t>
            </a:r>
            <a:r>
              <a:rPr lang="de-DE" sz="2400" dirty="0" smtClean="0"/>
              <a:t> different </a:t>
            </a:r>
            <a:r>
              <a:rPr lang="de-DE" sz="2400" dirty="0" err="1" smtClean="0"/>
              <a:t>changes</a:t>
            </a:r>
            <a:r>
              <a:rPr lang="de-DE" sz="2400" dirty="0" smtClean="0"/>
              <a:t>), </a:t>
            </a:r>
            <a:r>
              <a:rPr lang="de-DE" sz="2400" dirty="0" err="1" smtClean="0"/>
              <a:t>or</a:t>
            </a:r>
            <a:r>
              <a:rPr lang="de-DE" sz="2400" dirty="0" smtClean="0"/>
              <a:t> all at </a:t>
            </a:r>
            <a:r>
              <a:rPr lang="de-DE" sz="2400" dirty="0" err="1" smtClean="0"/>
              <a:t>once</a:t>
            </a:r>
            <a:r>
              <a:rPr lang="de-DE" sz="2400" dirty="0" smtClean="0"/>
              <a:t>.</a:t>
            </a:r>
          </a:p>
        </p:txBody>
      </p:sp>
      <p:pic>
        <p:nvPicPr>
          <p:cNvPr id="4098" name="Picture 2" descr="51E12226-FCCD-47DC-82A0-BE31237E9B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0" y="1281600"/>
            <a:ext cx="7068884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6732240" y="1748751"/>
            <a:ext cx="1584176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55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Repository </a:t>
            </a:r>
            <a:r>
              <a:rPr lang="de-DE" dirty="0" err="1" smtClean="0"/>
              <a:t>Tree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B3D9-65C9-4E90-B6A4-AE431E9F183C}" type="slidenum">
              <a:rPr lang="en-US" altLang="fr-FR" smtClean="0"/>
              <a:pPr/>
              <a:t>12</a:t>
            </a:fld>
            <a:endParaRPr lang="en-US" altLang="fr-FR"/>
          </a:p>
        </p:txBody>
      </p:sp>
      <p:sp>
        <p:nvSpPr>
          <p:cNvPr id="10" name="Rectangle 9"/>
          <p:cNvSpPr/>
          <p:nvPr/>
        </p:nvSpPr>
        <p:spPr>
          <a:xfrm>
            <a:off x="131590" y="5013176"/>
            <a:ext cx="502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Treeview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repository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structure</a:t>
            </a:r>
            <a:endParaRPr lang="de-DE" sz="2400" dirty="0" smtClean="0"/>
          </a:p>
        </p:txBody>
      </p:sp>
      <p:pic>
        <p:nvPicPr>
          <p:cNvPr id="5122" name="Picture 2" descr="34587B28-4931-4F9D-9881-76854F4202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06" y="1281600"/>
            <a:ext cx="6881188" cy="414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259632" y="3110488"/>
            <a:ext cx="360040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496" y="2636912"/>
            <a:ext cx="1267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err="1" smtClean="0">
                <a:solidFill>
                  <a:srgbClr val="C00000"/>
                </a:solidFill>
              </a:rPr>
              <a:t>You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are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here</a:t>
            </a:r>
            <a:endParaRPr lang="de-DE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B3D9-65C9-4E90-B6A4-AE431E9F183C}" type="slidenum">
              <a:rPr lang="en-US" altLang="fr-FR" smtClean="0"/>
              <a:pPr/>
              <a:t>13</a:t>
            </a:fld>
            <a:endParaRPr lang="en-US" altLang="fr-FR"/>
          </a:p>
        </p:txBody>
      </p:sp>
      <p:sp>
        <p:nvSpPr>
          <p:cNvPr id="10" name="Rectangle 9"/>
          <p:cNvSpPr/>
          <p:nvPr/>
        </p:nvSpPr>
        <p:spPr>
          <a:xfrm>
            <a:off x="131590" y="5013176"/>
            <a:ext cx="7243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Switch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branch</a:t>
            </a:r>
            <a:r>
              <a:rPr lang="de-DE" sz="2400" dirty="0" smtClean="0"/>
              <a:t> „</a:t>
            </a:r>
            <a:r>
              <a:rPr lang="de-DE" sz="2400" dirty="0" err="1" smtClean="0"/>
              <a:t>master</a:t>
            </a:r>
            <a:r>
              <a:rPr lang="de-DE" sz="2400" dirty="0" smtClean="0"/>
              <a:t>“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merge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branch</a:t>
            </a: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Don‘t</a:t>
            </a:r>
            <a:r>
              <a:rPr lang="de-DE" sz="2400" dirty="0" smtClean="0"/>
              <a:t> do FAST FORWARD.</a:t>
            </a:r>
            <a:r>
              <a:rPr lang="de-DE" sz="2400" dirty="0" smtClean="0"/>
              <a:t> </a:t>
            </a:r>
            <a:endParaRPr lang="de-DE" sz="2400" dirty="0" smtClean="0"/>
          </a:p>
        </p:txBody>
      </p:sp>
      <p:pic>
        <p:nvPicPr>
          <p:cNvPr id="6146" name="Picture 2" descr="F9EE52A9-ABD1-4FA6-BF02-ED68238F8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0" y="1281600"/>
            <a:ext cx="7068884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6732240" y="1748751"/>
            <a:ext cx="1584176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948264" y="2276872"/>
            <a:ext cx="1368152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3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C9765C4-8ABC-4D8A-A501-647347EE18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00" y="1281600"/>
            <a:ext cx="686257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Repository </a:t>
            </a:r>
            <a:r>
              <a:rPr lang="de-DE" dirty="0" err="1" smtClean="0"/>
              <a:t>Tree</a:t>
            </a:r>
            <a:r>
              <a:rPr lang="de-DE" dirty="0" smtClean="0"/>
              <a:t> (</a:t>
            </a:r>
            <a:r>
              <a:rPr lang="de-DE" dirty="0" err="1" smtClean="0"/>
              <a:t>merged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B3D9-65C9-4E90-B6A4-AE431E9F183C}" type="slidenum">
              <a:rPr lang="en-US" altLang="fr-FR" smtClean="0"/>
              <a:pPr/>
              <a:t>14</a:t>
            </a:fld>
            <a:endParaRPr lang="en-US" altLang="fr-FR"/>
          </a:p>
        </p:txBody>
      </p:sp>
      <p:sp>
        <p:nvSpPr>
          <p:cNvPr id="10" name="Rectangle 9"/>
          <p:cNvSpPr/>
          <p:nvPr/>
        </p:nvSpPr>
        <p:spPr>
          <a:xfrm>
            <a:off x="131590" y="5013176"/>
            <a:ext cx="7050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Treeview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repository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structure</a:t>
            </a:r>
            <a:r>
              <a:rPr lang="de-DE" sz="2400" dirty="0" smtClean="0"/>
              <a:t> after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merge</a:t>
            </a:r>
            <a:endParaRPr lang="de-DE" sz="24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59632" y="2780927"/>
            <a:ext cx="360040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2424600"/>
            <a:ext cx="1314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err="1" smtClean="0">
                <a:solidFill>
                  <a:srgbClr val="C00000"/>
                </a:solidFill>
              </a:rPr>
              <a:t>Now</a:t>
            </a:r>
            <a:r>
              <a:rPr lang="de-DE" sz="2800" dirty="0" smtClean="0">
                <a:solidFill>
                  <a:srgbClr val="C00000"/>
                </a:solidFill>
              </a:rPr>
              <a:t>, </a:t>
            </a:r>
            <a:r>
              <a:rPr lang="de-DE" sz="2800" dirty="0" err="1" smtClean="0">
                <a:solidFill>
                  <a:srgbClr val="C00000"/>
                </a:solidFill>
              </a:rPr>
              <a:t>you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are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here</a:t>
            </a:r>
            <a:endParaRPr lang="de-DE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836F3E3-8AB1-4FB4-A689-A74496ECB7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0" y="1281600"/>
            <a:ext cx="7068884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Push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B3D9-65C9-4E90-B6A4-AE431E9F183C}" type="slidenum">
              <a:rPr lang="en-US" altLang="fr-FR" smtClean="0"/>
              <a:pPr/>
              <a:t>15</a:t>
            </a:fld>
            <a:endParaRPr lang="en-US" altLang="fr-FR"/>
          </a:p>
        </p:txBody>
      </p:sp>
      <p:sp>
        <p:nvSpPr>
          <p:cNvPr id="10" name="Rectangle 9"/>
          <p:cNvSpPr/>
          <p:nvPr/>
        </p:nvSpPr>
        <p:spPr>
          <a:xfrm>
            <a:off x="131590" y="5013176"/>
            <a:ext cx="80948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Push all </a:t>
            </a:r>
            <a:r>
              <a:rPr lang="de-DE" sz="2400" dirty="0" err="1" smtClean="0"/>
              <a:t>changes</a:t>
            </a:r>
            <a:r>
              <a:rPr lang="de-DE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Changes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available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GitLab</a:t>
            </a:r>
            <a:r>
              <a:rPr lang="de-DE" sz="2400" dirty="0" smtClean="0"/>
              <a:t> </a:t>
            </a:r>
            <a:r>
              <a:rPr lang="de-DE" sz="2400" dirty="0" err="1" smtClean="0"/>
              <a:t>server</a:t>
            </a:r>
            <a:r>
              <a:rPr lang="de-DE" sz="2400" dirty="0" smtClean="0"/>
              <a:t> after a push!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732240" y="1748751"/>
            <a:ext cx="1584176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B3D9-65C9-4E90-B6A4-AE431E9F183C}" type="slidenum">
              <a:rPr lang="en-US" altLang="fr-FR" smtClean="0"/>
              <a:pPr/>
              <a:t>16</a:t>
            </a:fld>
            <a:endParaRPr lang="en-US" altLang="fr-FR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9249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/>
              <a:t>Thank you!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907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GitLab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hlinkClick r:id="rId2"/>
              </a:rPr>
              <a:t>http://git.onem2m.org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an extra </a:t>
            </a:r>
            <a:r>
              <a:rPr lang="de-DE" dirty="0" smtClean="0"/>
              <a:t>oneM2M </a:t>
            </a:r>
            <a:r>
              <a:rPr lang="de-DE" dirty="0" err="1" smtClean="0"/>
              <a:t>GitLab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 !</a:t>
            </a:r>
          </a:p>
          <a:p>
            <a:pPr marL="0" indent="0">
              <a:buNone/>
            </a:pPr>
            <a:r>
              <a:rPr lang="de-DE" dirty="0" err="1" smtClean="0"/>
              <a:t>Your</a:t>
            </a:r>
            <a:r>
              <a:rPr lang="de-DE" dirty="0" smtClean="0"/>
              <a:t> oneM2M </a:t>
            </a:r>
            <a:r>
              <a:rPr lang="de-DE" dirty="0" err="1" smtClean="0"/>
              <a:t>account</a:t>
            </a:r>
            <a:r>
              <a:rPr lang="de-DE" dirty="0" smtClean="0"/>
              <a:t> </a:t>
            </a:r>
            <a:r>
              <a:rPr lang="de-DE" dirty="0" err="1" smtClean="0"/>
              <a:t>doesn‘t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 smtClean="0"/>
              <a:t>GitLab</a:t>
            </a:r>
            <a:r>
              <a:rPr lang="de-DE" dirty="0" smtClean="0"/>
              <a:t> </a:t>
            </a:r>
            <a:r>
              <a:rPr lang="de-DE" dirty="0" err="1" smtClean="0"/>
              <a:t>uses</a:t>
            </a:r>
            <a:r>
              <a:rPr lang="de-DE" dirty="0" smtClean="0"/>
              <a:t> </a:t>
            </a:r>
            <a:r>
              <a:rPr lang="de-DE" b="1" dirty="0" err="1" smtClean="0"/>
              <a:t>git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GitHub</a:t>
            </a:r>
            <a:r>
              <a:rPr lang="de-DE" dirty="0"/>
              <a:t>.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Explore</a:t>
            </a:r>
            <a:r>
              <a:rPr lang="de-DE" dirty="0" smtClean="0"/>
              <a:t> Project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B3D9-65C9-4E90-B6A4-AE431E9F183C}" type="slidenum">
              <a:rPr lang="en-US" altLang="fr-FR" smtClean="0"/>
              <a:pPr/>
              <a:t>3</a:t>
            </a:fld>
            <a:endParaRPr lang="en-US" altLang="fr-FR"/>
          </a:p>
        </p:txBody>
      </p:sp>
      <p:pic>
        <p:nvPicPr>
          <p:cNvPr id="4098" name="Picture 2" descr="87FE03A3-81BD-4619-BDBD-13531DE786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88832" cy="487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508104" y="2204864"/>
            <a:ext cx="936104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6588224" y="2492896"/>
            <a:ext cx="1224136" cy="4320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1259632" y="2132856"/>
            <a:ext cx="648072" cy="2789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11977" y="3140968"/>
            <a:ext cx="1152128" cy="28803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5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846E0EC-915B-487D-AD70-D608D8AF59B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267200"/>
            <a:ext cx="7427214" cy="483746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B3D9-65C9-4E90-B6A4-AE431E9F183C}" type="slidenum">
              <a:rPr lang="en-US" altLang="fr-FR" smtClean="0"/>
              <a:pPr/>
              <a:t>4</a:t>
            </a:fld>
            <a:endParaRPr lang="en-US" altLang="fr-FR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92494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 smtClean="0">
                <a:solidFill>
                  <a:srgbClr val="C00000"/>
                </a:solidFill>
              </a:rPr>
              <a:t>Hands-on</a:t>
            </a:r>
            <a:endParaRPr kumimoji="1" lang="ja-JP" alt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Explore</a:t>
            </a:r>
            <a:r>
              <a:rPr lang="de-DE" dirty="0" smtClean="0"/>
              <a:t> Profile Settings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B3D9-65C9-4E90-B6A4-AE431E9F183C}" type="slidenum">
              <a:rPr lang="en-US" altLang="fr-FR" smtClean="0"/>
              <a:pPr/>
              <a:t>5</a:t>
            </a:fld>
            <a:endParaRPr lang="en-US" altLang="fr-FR"/>
          </a:p>
        </p:txBody>
      </p:sp>
      <p:pic>
        <p:nvPicPr>
          <p:cNvPr id="1026" name="Picture 2" descr="F035C51E-8EC9-4AFC-84D9-84561BC986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267200"/>
            <a:ext cx="7427214" cy="483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8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Create SSH Key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Commits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B3D9-65C9-4E90-B6A4-AE431E9F183C}" type="slidenum">
              <a:rPr lang="en-US" altLang="fr-FR" smtClean="0"/>
              <a:pPr/>
              <a:t>6</a:t>
            </a:fld>
            <a:endParaRPr lang="en-US" altLang="fr-FR"/>
          </a:p>
        </p:txBody>
      </p:sp>
      <p:pic>
        <p:nvPicPr>
          <p:cNvPr id="2051" name="Picture 3" descr="8C33BF9D-FBCE-4B8B-AE4D-431D5B3883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267200"/>
            <a:ext cx="7427214" cy="483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187624" y="3705501"/>
            <a:ext cx="1224136" cy="2789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77372" y="5805264"/>
            <a:ext cx="8989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See </a:t>
            </a:r>
            <a:r>
              <a:rPr lang="de-DE" sz="2400" dirty="0" smtClean="0">
                <a:hlinkClick r:id="rId3"/>
              </a:rPr>
              <a:t>https</a:t>
            </a:r>
            <a:r>
              <a:rPr lang="de-DE" sz="2400" dirty="0">
                <a:hlinkClick r:id="rId3"/>
              </a:rPr>
              <a:t>://</a:t>
            </a:r>
            <a:r>
              <a:rPr lang="de-DE" sz="2400" dirty="0" smtClean="0">
                <a:hlinkClick r:id="rId3"/>
              </a:rPr>
              <a:t>git.onem2m.org/help/ssh/README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further</a:t>
            </a:r>
            <a:r>
              <a:rPr lang="de-DE" sz="2400" dirty="0" smtClean="0"/>
              <a:t> </a:t>
            </a:r>
            <a:r>
              <a:rPr lang="de-DE" sz="2400" dirty="0" err="1" smtClean="0"/>
              <a:t>instructions</a:t>
            </a:r>
            <a:r>
              <a:rPr lang="de-DE" sz="2400" dirty="0" smtClean="0"/>
              <a:t>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124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846E0EC-915B-487D-AD70-D608D8AF59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267200"/>
            <a:ext cx="7427214" cy="483746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Clone</a:t>
            </a:r>
            <a:r>
              <a:rPr lang="de-DE" dirty="0" smtClean="0"/>
              <a:t> URL</a:t>
            </a:r>
            <a:endParaRPr lang="de-D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B3D9-65C9-4E90-B6A4-AE431E9F183C}" type="slidenum">
              <a:rPr lang="en-US" altLang="fr-FR" smtClean="0"/>
              <a:pPr/>
              <a:t>7</a:t>
            </a:fld>
            <a:endParaRPr lang="en-US" altLang="fr-FR"/>
          </a:p>
        </p:txBody>
      </p:sp>
      <p:sp>
        <p:nvSpPr>
          <p:cNvPr id="7" name="Oval 6"/>
          <p:cNvSpPr/>
          <p:nvPr/>
        </p:nvSpPr>
        <p:spPr>
          <a:xfrm>
            <a:off x="4211960" y="3356992"/>
            <a:ext cx="2088232" cy="3820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6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Local</a:t>
            </a:r>
            <a:r>
              <a:rPr lang="de-DE" dirty="0" smtClean="0"/>
              <a:t> Repository </a:t>
            </a:r>
            <a:r>
              <a:rPr lang="de-DE" dirty="0" err="1" smtClean="0"/>
              <a:t>Clone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B3D9-65C9-4E90-B6A4-AE431E9F183C}" type="slidenum">
              <a:rPr lang="en-US" altLang="fr-FR" smtClean="0"/>
              <a:pPr/>
              <a:t>8</a:t>
            </a:fld>
            <a:endParaRPr lang="en-US" altLang="fr-FR"/>
          </a:p>
        </p:txBody>
      </p:sp>
      <p:pic>
        <p:nvPicPr>
          <p:cNvPr id="1027" name="Picture 3" descr="BF67766C-46F1-4C8E-B936-DCBFE71DA6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5" y="1279708"/>
            <a:ext cx="7093590" cy="373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1590" y="5013176"/>
            <a:ext cx="52804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Clone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repository</a:t>
            </a:r>
            <a:r>
              <a:rPr lang="de-DE" sz="2400" dirty="0" smtClean="0"/>
              <a:t> </a:t>
            </a:r>
            <a:r>
              <a:rPr lang="de-DE" sz="2400" dirty="0" err="1" smtClean="0"/>
              <a:t>locally</a:t>
            </a:r>
            <a:r>
              <a:rPr lang="de-DE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Verify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current</a:t>
            </a:r>
            <a:r>
              <a:rPr lang="de-DE" sz="2400" dirty="0" smtClean="0"/>
              <a:t> </a:t>
            </a:r>
            <a:r>
              <a:rPr lang="de-DE" sz="2400" dirty="0" err="1" smtClean="0"/>
              <a:t>branch</a:t>
            </a:r>
            <a:r>
              <a:rPr lang="de-DE" sz="2400" dirty="0" smtClean="0"/>
              <a:t> → „</a:t>
            </a:r>
            <a:r>
              <a:rPr lang="de-DE" sz="2400" dirty="0" err="1" smtClean="0"/>
              <a:t>master</a:t>
            </a:r>
            <a:r>
              <a:rPr lang="de-DE" sz="2400" dirty="0" smtClean="0"/>
              <a:t>“</a:t>
            </a:r>
            <a:endParaRPr lang="de-DE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32240" y="1700808"/>
            <a:ext cx="1584176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32240" y="3429000"/>
            <a:ext cx="1584176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Create a New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Branch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B3D9-65C9-4E90-B6A4-AE431E9F183C}" type="slidenum">
              <a:rPr lang="en-US" altLang="fr-FR" smtClean="0"/>
              <a:pPr/>
              <a:t>9</a:t>
            </a:fld>
            <a:endParaRPr lang="en-US" altLang="fr-FR"/>
          </a:p>
        </p:txBody>
      </p:sp>
      <p:pic>
        <p:nvPicPr>
          <p:cNvPr id="2050" name="Picture 2" descr="E88694BE-2D9D-476E-86E3-79D67306CA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0" y="1281600"/>
            <a:ext cx="7068884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1590" y="5013176"/>
            <a:ext cx="32934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Create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branch</a:t>
            </a:r>
            <a:r>
              <a:rPr lang="de-DE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View all </a:t>
            </a:r>
            <a:r>
              <a:rPr lang="de-DE" sz="2400" dirty="0" err="1" smtClean="0"/>
              <a:t>branches</a:t>
            </a:r>
            <a:r>
              <a:rPr lang="de-DE" sz="2400" dirty="0" smtClean="0"/>
              <a:t>.</a:t>
            </a: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Switch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branch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32240" y="1700808"/>
            <a:ext cx="1584176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32240" y="1916831"/>
            <a:ext cx="1584176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32240" y="3428999"/>
            <a:ext cx="1584176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KnowSupportedFlexContainerType.potx" id="{49C8672E-79B4-4770-81A8-0EA3AD5C5CB6}" vid="{71E1CAE8-FB2F-4F1A-9951-AA6C4A4AAD0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ImprovementOnFilterCriteria</Template>
  <TotalTime>0</TotalTime>
  <Words>256</Words>
  <Application>Microsoft Office PowerPoint</Application>
  <PresentationFormat>On-screen Show (4:3)</PresentationFormat>
  <Paragraphs>77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Calibri</vt:lpstr>
      <vt:lpstr>Office テーマ</vt:lpstr>
      <vt:lpstr>How-to GitLab</vt:lpstr>
      <vt:lpstr>Introduction to GitLab</vt:lpstr>
      <vt:lpstr>Explore Project</vt:lpstr>
      <vt:lpstr>PowerPoint Presentation</vt:lpstr>
      <vt:lpstr>Explore Profile Settings</vt:lpstr>
      <vt:lpstr>Create SSH Key for Commits</vt:lpstr>
      <vt:lpstr>Clone URL</vt:lpstr>
      <vt:lpstr>Local Repository Clone</vt:lpstr>
      <vt:lpstr>Create a New Local Branch</vt:lpstr>
      <vt:lpstr>Add a New File</vt:lpstr>
      <vt:lpstr>Commit Changes LOCALLY</vt:lpstr>
      <vt:lpstr>Repository Tree</vt:lpstr>
      <vt:lpstr>Merge the Changes</vt:lpstr>
      <vt:lpstr>Repository Tree (merged)</vt:lpstr>
      <vt:lpstr>Push the Changes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know supported Flex Container types in remote CSE?</dc:title>
  <dc:creator>maeomichi</dc:creator>
  <cp:keywords>oneM2M;WG2;Architecture</cp:keywords>
  <cp:lastModifiedBy>Kraft, Andreas</cp:lastModifiedBy>
  <cp:revision>185</cp:revision>
  <dcterms:created xsi:type="dcterms:W3CDTF">2018-03-02T10:12:24Z</dcterms:created>
  <dcterms:modified xsi:type="dcterms:W3CDTF">2018-05-17T16:20:53Z</dcterms:modified>
</cp:coreProperties>
</file>