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7/9/18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Potential Use Cases for V2X Offloading 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REQ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ja-JP" sz="2400" dirty="0" err="1">
                <a:solidFill>
                  <a:schemeClr val="bg1"/>
                </a:solidFill>
              </a:rPr>
              <a:t>Youngjin</a:t>
            </a:r>
            <a:r>
              <a:rPr lang="en-US" altLang="ja-JP" sz="2400" dirty="0">
                <a:solidFill>
                  <a:schemeClr val="bg1"/>
                </a:solidFill>
              </a:rPr>
              <a:t> Na, Min-</a:t>
            </a:r>
            <a:r>
              <a:rPr lang="en-US" altLang="ja-JP" sz="2400" dirty="0" err="1">
                <a:solidFill>
                  <a:schemeClr val="bg1"/>
                </a:solidFill>
              </a:rPr>
              <a:t>Byeong</a:t>
            </a:r>
            <a:r>
              <a:rPr lang="en-US" altLang="ja-JP" sz="2400" dirty="0">
                <a:solidFill>
                  <a:schemeClr val="bg1"/>
                </a:solidFill>
              </a:rPr>
              <a:t> Lee, </a:t>
            </a:r>
            <a:r>
              <a:rPr lang="fr-FR" altLang="ko-KR" sz="2400" dirty="0" err="1">
                <a:solidFill>
                  <a:schemeClr val="bg1"/>
                </a:solidFill>
                <a:ea typeface="맑은 고딕" charset="-127"/>
              </a:rPr>
              <a:t>Joon</a:t>
            </a:r>
            <a:r>
              <a:rPr lang="fr-FR" altLang="ko-KR" sz="2400" dirty="0">
                <a:solidFill>
                  <a:schemeClr val="bg1"/>
                </a:solidFill>
                <a:ea typeface="맑은 고딕" charset="-127"/>
              </a:rPr>
              <a:t>-Young Kim / </a:t>
            </a:r>
            <a:r>
              <a:rPr lang="en-US" altLang="ja-JP" sz="2400" dirty="0">
                <a:solidFill>
                  <a:schemeClr val="bg1"/>
                </a:solidFill>
              </a:rPr>
              <a:t>HYUNDAI Motor (TTA</a:t>
            </a:r>
            <a:r>
              <a:rPr lang="en-US" altLang="ja-JP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CN" sz="2400">
                <a:solidFill>
                  <a:schemeClr val="bg1"/>
                </a:solidFill>
                <a:ea typeface="SimSun" charset="-122"/>
              </a:rPr>
              <a:t>	</a:t>
            </a:r>
            <a:r>
              <a:rPr lang="en-US" altLang="zh-CN" sz="2400" smtClean="0">
                <a:solidFill>
                  <a:schemeClr val="bg1"/>
                </a:solidFill>
                <a:ea typeface="SimSun" charset="-122"/>
              </a:rPr>
              <a:t>JaeSeung Song (KETI)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2018-07-16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zh-CN" sz="2400" dirty="0">
                <a:solidFill>
                  <a:schemeClr val="bg1"/>
                </a:solidFill>
              </a:rPr>
              <a:t>7</a:t>
            </a:r>
            <a:r>
              <a:rPr lang="en-US" altLang="zh-CN" sz="2400" dirty="0" smtClean="0">
                <a:solidFill>
                  <a:schemeClr val="bg1"/>
                </a:solidFill>
              </a:rPr>
              <a:t>-20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929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REQ</a:t>
            </a:r>
            <a:r>
              <a:rPr lang="mr-IN" sz="2000" b="1" dirty="0" smtClean="0"/>
              <a:t>-2018-0</a:t>
            </a:r>
            <a:r>
              <a:rPr lang="en-US" sz="2000" b="1" dirty="0" smtClean="0"/>
              <a:t>045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Arial" charset="0"/>
                <a:ea typeface="Arial" charset="0"/>
                <a:cs typeface="Arial" charset="0"/>
              </a:rPr>
              <a:t>Potential Automotive Use Cases for Offloading</a:t>
            </a:r>
            <a:endParaRPr lang="ko-KR" altLang="en-US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2755"/>
              </p:ext>
            </p:extLst>
          </p:nvPr>
        </p:nvGraphicFramePr>
        <p:xfrm>
          <a:off x="273050" y="2285999"/>
          <a:ext cx="11499850" cy="3524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332"/>
                <a:gridCol w="3280578"/>
                <a:gridCol w="6724940"/>
              </a:tblGrid>
              <a:tr h="380703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400" b="1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Use case group</a:t>
                      </a:r>
                      <a:endParaRPr kumimoji="1" lang="ko-KR" altLang="en-US" sz="1400" b="1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400" b="1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Use case</a:t>
                      </a:r>
                      <a:endParaRPr kumimoji="1" lang="ko-KR" altLang="en-US" sz="1400" b="1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400" b="1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description</a:t>
                      </a:r>
                      <a:endParaRPr kumimoji="1" lang="ko-KR" altLang="en-US" sz="1400" b="1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0703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Safety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Intersection Movement Assist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Warn driver of collision risk through an intersection.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281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Convenience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Software Updates</a:t>
                      </a: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Deliver and Manage Automotive Software Updates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053">
                <a:tc rowSpan="3"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Advanced Driving Assistance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Real-Time Situational Awareness &amp; High Definition Maps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Alert driver of Host Vehicle (HV) moving forward of hazard (icy) road conditions in front.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14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See-Through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Driver of Host Vehicle that signals an intention to pass a Remote Vehicle (RV) using the oncoming traffic lane is provided a video stream showing the view in front of the RV.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0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Cooperative Lane Change (CLC) of Automated Vehicles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Driver of Host Vehicle (HV) signals an intention to  change the lane with at least one Remote Vehicle (RV) in the target lane in the vicinity of the HV.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053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Vulnerable Road User (VRU)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Vulnerable Road User Discovery</a:t>
                      </a:r>
                      <a:endParaRPr kumimoji="1" lang="ko-KR" altLang="en-US" sz="1400" b="0" kern="1200" dirty="0" smtClean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ko-KR" sz="1400" b="0" kern="1200" dirty="0" smtClean="0">
                          <a:solidFill>
                            <a:srgbClr val="0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Detects and Warns drivers of VRUs in the vicinity.</a:t>
                      </a:r>
                      <a:endParaRPr kumimoji="1" lang="ko-KR" altLang="en-US" sz="1400" b="0" kern="1200" dirty="0">
                        <a:solidFill>
                          <a:srgbClr val="0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3050" y="6186785"/>
            <a:ext cx="11499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>
                <a:latin typeface="Arial" charset="0"/>
                <a:ea typeface="Arial" charset="0"/>
                <a:cs typeface="Arial" charset="0"/>
              </a:rPr>
              <a:t>* Source – 5GAA White pater - Toward fully connected vehicles: Edge computing for advanced automotive communications</a:t>
            </a:r>
            <a:endParaRPr lang="ko-KR" alt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644145"/>
          </a:xfrm>
        </p:spPr>
        <p:txBody>
          <a:bodyPr/>
          <a:lstStyle/>
          <a:p>
            <a:r>
              <a:rPr lang="en-US" altLang="ko-KR" dirty="0" smtClean="0">
                <a:uFillTx/>
                <a:latin typeface="Arial" charset="0"/>
                <a:ea typeface="Arial" charset="0"/>
                <a:cs typeface="Arial" charset="0"/>
              </a:rPr>
              <a:t>Edge/Fog Computing is now a hot issue </a:t>
            </a:r>
            <a:r>
              <a:rPr lang="en-US" altLang="ko-KR" smtClean="0">
                <a:uFillTx/>
                <a:latin typeface="Arial" charset="0"/>
                <a:ea typeface="Arial" charset="0"/>
                <a:cs typeface="Arial" charset="0"/>
              </a:rPr>
              <a:t>on the Vehicle domain. </a:t>
            </a:r>
            <a:endParaRPr lang="en-US" altLang="ko-KR" dirty="0" smtClean="0"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225</Words>
  <Application>Microsoft Macintosh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Calibri</vt:lpstr>
      <vt:lpstr>Mangal</vt:lpstr>
      <vt:lpstr>MS PGothic</vt:lpstr>
      <vt:lpstr>Myriad Pro</vt:lpstr>
      <vt:lpstr>Myriad Pro Light</vt:lpstr>
      <vt:lpstr>SimSun</vt:lpstr>
      <vt:lpstr>맑은 고딕</vt:lpstr>
      <vt:lpstr>Arial</vt:lpstr>
      <vt:lpstr>Office Theme</vt:lpstr>
      <vt:lpstr>Potential Use Cases for V2X Offloading </vt:lpstr>
      <vt:lpstr>Potential Automotive Use Cases for Offloading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40</cp:revision>
  <dcterms:created xsi:type="dcterms:W3CDTF">2017-09-21T15:46:31Z</dcterms:created>
  <dcterms:modified xsi:type="dcterms:W3CDTF">2018-07-09T09:12:04Z</dcterms:modified>
</cp:coreProperties>
</file>