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12" r:id="rId14"/>
    <p:sldId id="311" r:id="rId15"/>
    <p:sldId id="309" r:id="rId16"/>
    <p:sldId id="313" r:id="rId17"/>
    <p:sldId id="314"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23-09-2021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a:t>SSC 7 </a:t>
            </a:r>
            <a:r>
              <a:rPr lang="en-US" dirty="0"/>
              <a:t>Agenda</a:t>
            </a:r>
          </a:p>
          <a:p>
            <a:r>
              <a:rPr lang="en-US" dirty="0">
                <a:latin typeface="Myriad Pro"/>
              </a:rPr>
              <a:t>9/23/2021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(1/4)</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334696" y="154351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1025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(2/4)</a:t>
            </a:r>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97828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(3/4)</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269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85000" lnSpcReduction="20000"/>
          </a:bodyPr>
          <a:lstStyle/>
          <a:p>
            <a:r>
              <a:rPr lang="en-US" dirty="0">
                <a:solidFill>
                  <a:srgbClr val="C63133"/>
                </a:solidFill>
                <a:latin typeface="Myriad Pro"/>
              </a:rPr>
              <a:t>oneM2M Sustainability Assessment </a:t>
            </a:r>
          </a:p>
          <a:p>
            <a:pPr lvl="1"/>
            <a:r>
              <a:rPr lang="en-US" sz="2600" dirty="0">
                <a:latin typeface="Myriad Pro"/>
              </a:rPr>
              <a:t>Topic #1 – 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Topic #2 - 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Volunteers? </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(4/4)</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710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Speaking Events</a:t>
            </a:r>
          </a:p>
          <a:p>
            <a:pPr lvl="1"/>
            <a:r>
              <a:rPr lang="en-GB" dirty="0">
                <a:latin typeface="Myriad Pro"/>
              </a:rPr>
              <a:t>Liaisons</a:t>
            </a:r>
          </a:p>
          <a:p>
            <a:pPr lvl="1"/>
            <a:r>
              <a:rPr lang="en-GB" dirty="0">
                <a:latin typeface="Myriad Pro"/>
              </a:rPr>
              <a:t>Webinars</a:t>
            </a:r>
          </a:p>
          <a:p>
            <a:pPr lvl="1"/>
            <a:r>
              <a:rPr lang="en-GB" dirty="0">
                <a:latin typeface="Myriad Pro"/>
              </a:rPr>
              <a:t>White Papers</a:t>
            </a:r>
          </a:p>
          <a:p>
            <a:pPr lvl="1"/>
            <a:r>
              <a:rPr lang="en-GB" dirty="0">
                <a:latin typeface="Myriad Pro"/>
              </a:rPr>
              <a:t>Articles</a:t>
            </a:r>
          </a:p>
          <a:p>
            <a:pPr lvl="1"/>
            <a:r>
              <a:rPr lang="en-GB" dirty="0">
                <a:latin typeface="Myriad Pro"/>
              </a:rPr>
              <a:t>Case Studies</a:t>
            </a:r>
          </a:p>
          <a:p>
            <a:pPr lvl="1"/>
            <a:r>
              <a:rPr lang="en-GB" dirty="0">
                <a:latin typeface="Myriad Pro"/>
              </a:rPr>
              <a:t>Invited Speakers</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040464204"/>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TCS case studies</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solidFill>
                  <a:srgbClr val="C00000"/>
                </a:solidFill>
                <a:latin typeface="Myriad Pro"/>
              </a:rPr>
              <a:t>AIOTI IoT Week Event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solidFill>
                  <a:srgbClr val="C00000"/>
                </a:solidFill>
                <a:latin typeface="Myriad Pro"/>
              </a:rPr>
              <a:t>6G Symposium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
        <p:nvSpPr>
          <p:cNvPr id="4" name="Rectangle: Rounded Corners 3">
            <a:extLst>
              <a:ext uri="{FF2B5EF4-FFF2-40B4-BE49-F238E27FC236}">
                <a16:creationId xmlns:a16="http://schemas.microsoft.com/office/drawing/2014/main" id="{DBC44208-830C-4C30-91B2-9E58119B9F73}"/>
              </a:ext>
            </a:extLst>
          </p:cNvPr>
          <p:cNvSpPr/>
          <p:nvPr/>
        </p:nvSpPr>
        <p:spPr>
          <a:xfrm>
            <a:off x="230819" y="342900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C3C78D64-FA3E-46E8-9FC8-ADEFE251BFA9}"/>
              </a:ext>
            </a:extLst>
          </p:cNvPr>
          <p:cNvSpPr/>
          <p:nvPr/>
        </p:nvSpPr>
        <p:spPr>
          <a:xfrm>
            <a:off x="230819" y="378854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solidFill>
                  <a:srgbClr val="C00000"/>
                </a:solidFill>
                <a:latin typeface="Myriad Pro"/>
              </a:rPr>
              <a:t>LS has been approved by Next G Alliance leadership for review (Sep 7)</a:t>
            </a:r>
            <a:r>
              <a:rPr lang="en-US" sz="1600" dirty="0">
                <a:latin typeface="Myriad Pro"/>
              </a:rPr>
              <a:t>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solidFill>
                  <a:srgbClr val="C00000"/>
                </a:solidFill>
                <a:latin typeface="Myriad Pro"/>
              </a:rPr>
              <a:t>LS has been approved by oneM2M SC (Sep 14</a:t>
            </a:r>
            <a:r>
              <a:rPr lang="en-US" sz="1600" baseline="30000" dirty="0">
                <a:solidFill>
                  <a:srgbClr val="C00000"/>
                </a:solidFill>
                <a:latin typeface="Myriad Pro"/>
              </a:rPr>
              <a:t>h</a:t>
            </a:r>
            <a:r>
              <a:rPr lang="en-US" sz="1600" dirty="0">
                <a:solidFill>
                  <a:srgbClr val="C00000"/>
                </a:solidFill>
                <a:latin typeface="Myriad Pro"/>
              </a:rPr>
              <a:t>)</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B6000A3B-F55D-4018-9CD4-43684833FB39}"/>
              </a:ext>
            </a:extLst>
          </p:cNvPr>
          <p:cNvSpPr/>
          <p:nvPr/>
        </p:nvSpPr>
        <p:spPr>
          <a:xfrm>
            <a:off x="124287" y="359856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9B04F5B5-71D9-4B07-BEE3-0A81C486EC3C}"/>
              </a:ext>
            </a:extLst>
          </p:cNvPr>
          <p:cNvSpPr/>
          <p:nvPr/>
        </p:nvSpPr>
        <p:spPr>
          <a:xfrm>
            <a:off x="124287" y="527641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solidFill>
                  <a:srgbClr val="C00000"/>
                </a:solidFill>
                <a:latin typeface="Myriad Pro"/>
              </a:rPr>
              <a:t>IoT Communications: Size Matters – IoT for All site</a:t>
            </a:r>
            <a:r>
              <a:rPr lang="en-US" sz="1600" dirty="0">
                <a:latin typeface="Myriad Pro"/>
              </a:rPr>
              <a:t> – </a:t>
            </a:r>
            <a:r>
              <a:rPr lang="en-US" sz="1600" dirty="0">
                <a:latin typeface="Myriad Pro"/>
                <a:hlinkClick r:id="rId8"/>
              </a:rPr>
              <a:t>link</a:t>
            </a:r>
            <a:r>
              <a:rPr lang="en-US" sz="1600" dirty="0">
                <a:latin typeface="Myriad Pro"/>
              </a:rPr>
              <a:t> </a:t>
            </a: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88777" y="506446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Final draft of paper released for review by SSC, SC, MARCOM and TP</a:t>
            </a:r>
          </a:p>
          <a:p>
            <a:pPr lvl="1"/>
            <a:r>
              <a:rPr lang="en-US" sz="1600" dirty="0">
                <a:solidFill>
                  <a:srgbClr val="C00000"/>
                </a:solidFill>
                <a:latin typeface="Myriad Pro"/>
              </a:rPr>
              <a:t>Scheduled to release for publication Sep 30</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4620</TotalTime>
  <Words>2095</Words>
  <Application>Microsoft Office PowerPoint</Application>
  <PresentationFormat>Widescreen</PresentationFormat>
  <Paragraphs>277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Myriad Pro</vt:lpstr>
      <vt:lpstr>Myriad Pro Light</vt:lpstr>
      <vt:lpstr>Calibri</vt:lpstr>
      <vt:lpstr>Arial</vt:lpstr>
      <vt:lpstr>Geneva</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Case-studies</vt:lpstr>
      <vt:lpstr>Candidate Case-studies (1/4)</vt:lpstr>
      <vt:lpstr>Candidate Case-studies (2/4)</vt:lpstr>
      <vt:lpstr>Candidate Case-studies (3/4)</vt:lpstr>
      <vt:lpstr>Candidate Case-studies (4/4)</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50</cp:revision>
  <dcterms:created xsi:type="dcterms:W3CDTF">2017-09-21T15:46:31Z</dcterms:created>
  <dcterms:modified xsi:type="dcterms:W3CDTF">2021-09-23T11:48:08Z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