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62" r:id="rId5"/>
    <p:sldId id="297" r:id="rId6"/>
    <p:sldId id="31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em2m.org/iot-news/817-onem2m-outlines-8-techniques-for-sustainable-iot?jjj=1665399007022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SSC 15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9120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10/20/2022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656199" cy="47365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000" dirty="0">
                <a:latin typeface="Myriad Pro"/>
              </a:rPr>
              <a:t>Recap of Recent Accomplishments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Published</a:t>
            </a:r>
            <a:r>
              <a:rPr lang="en-US" sz="260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hlinkClick r:id="rId2"/>
              </a:rPr>
              <a:t>white paper</a:t>
            </a:r>
            <a:r>
              <a:rPr lang="en-US" sz="2600" dirty="0">
                <a:effectLst/>
                <a:latin typeface="Calibri" panose="020F0502020204030204" pitchFamily="34" charset="0"/>
              </a:rPr>
              <a:t> – 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  <a:latin typeface="Myriad Pro"/>
              </a:rPr>
              <a:t>“How oneM2M is enabling more sustainable IoT deployments”</a:t>
            </a:r>
          </a:p>
          <a:p>
            <a:pPr lvl="1"/>
            <a:r>
              <a:rPr lang="en-US" sz="2600" dirty="0">
                <a:effectLst/>
                <a:latin typeface="Calibri" panose="020F0502020204030204" pitchFamily="34" charset="0"/>
              </a:rPr>
              <a:t>Presented at ETSI IoT Week – 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  <a:latin typeface="Myriad Pro"/>
              </a:rPr>
              <a:t>“IoT Done Sustainably Leveraging oneM2M”</a:t>
            </a:r>
          </a:p>
          <a:p>
            <a:pPr marL="457200" lvl="1" indent="0">
              <a:buNone/>
            </a:pPr>
            <a:endParaRPr lang="en-US" sz="2300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Myriad Pro"/>
              </a:rPr>
              <a:t>Upcoming Events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Myriad Pro"/>
              </a:rPr>
              <a:t>IEEE World Forum on IoT – 26 Oct – 1 Nov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Myriad Pro"/>
              </a:rPr>
              <a:t>oneM2M / IoT Sustainability Presentation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Myriad Pro"/>
              </a:rPr>
              <a:t>Annual TSDSI Technical Deep Dive (TTDD) Conference – 7 Nov - </a:t>
            </a:r>
            <a:r>
              <a:rPr lang="en-US" dirty="0">
                <a:solidFill>
                  <a:srgbClr val="C00000"/>
                </a:solidFill>
                <a:latin typeface="Myriad Pro"/>
              </a:rPr>
              <a:t>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Myriad Pro"/>
              </a:rPr>
              <a:t>Panel on Role of Standards in achieving Sustainable Development Goals (SDGs) 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Other agenda topics?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SSC Info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128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Myriad Pro</vt:lpstr>
      <vt:lpstr>Myriad Pro Light</vt:lpstr>
      <vt:lpstr>Arial</vt:lpstr>
      <vt:lpstr>Office Theme</vt:lpstr>
      <vt:lpstr>oneM2M SSC 15 Agenda</vt:lpstr>
      <vt:lpstr>Agenda</vt:lpstr>
      <vt:lpstr>SSC Info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</cp:lastModifiedBy>
  <cp:revision>99</cp:revision>
  <dcterms:created xsi:type="dcterms:W3CDTF">2017-09-21T15:46:31Z</dcterms:created>
  <dcterms:modified xsi:type="dcterms:W3CDTF">2022-10-19T23:44:29Z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