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9"/>
  </p:notesMasterIdLst>
  <p:sldIdLst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53" autoAdjust="0"/>
  </p:normalViewPr>
  <p:slideViewPr>
    <p:cSldViewPr snapToGrid="0" snapToObjects="1">
      <p:cViewPr varScale="1">
        <p:scale>
          <a:sx n="88" d="100"/>
          <a:sy n="88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A2EA5-7177-2B4C-9AB9-EC94DE1C2951}" type="datetimeFigureOut">
              <a:rPr lang="en-US" smtClean="0"/>
              <a:t>9/11/15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EFD99-E8AD-7E47-AE44-21832091A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0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09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904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宋体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5043614-C3AB-4F42-8E1F-012A3A896B28}" type="slidenum">
              <a:rPr lang="en-US" altLang="zh-CN">
                <a:latin typeface="Calibri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50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宋体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A91101B-23AD-4F4C-ABE9-A29D1D9C35E6}" type="slidenum">
              <a:rPr lang="en-US" altLang="zh-CN">
                <a:latin typeface="Calibri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21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57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5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9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4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9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BBF6-985A-1340-A486-A79AA6F3FCB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AAC01-D7E0-F14F-B36B-751DFA940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63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ko-KR" sz="4800" b="1" dirty="0" smtClean="0">
                <a:solidFill>
                  <a:srgbClr val="A0A0A3"/>
                </a:solidFill>
                <a:latin typeface="Calibri" charset="0"/>
                <a:ea typeface="굴림" charset="0"/>
                <a:cs typeface="굴림" charset="0"/>
              </a:rPr>
              <a:t>Feedbacks on oneM2M certification</a:t>
            </a:r>
            <a:endParaRPr lang="en-US" altLang="ko-KR" sz="4800" b="1" dirty="0">
              <a:solidFill>
                <a:srgbClr val="A0A0A3"/>
              </a:solidFill>
              <a:latin typeface="Calibri" charset="0"/>
              <a:ea typeface="굴림" charset="0"/>
              <a:cs typeface="굴림" charset="0"/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73519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굴림" charset="0"/>
                <a:cs typeface="굴림" charset="0"/>
              </a:rPr>
              <a:t>Group Name: </a:t>
            </a:r>
            <a:r>
              <a:rPr lang="en-US" altLang="ko-KR" dirty="0" smtClean="0">
                <a:solidFill>
                  <a:srgbClr val="B42025"/>
                </a:solidFill>
                <a:ea typeface="굴림" charset="0"/>
                <a:cs typeface="굴림" charset="0"/>
              </a:rPr>
              <a:t>TP</a:t>
            </a:r>
            <a:endParaRPr lang="en-US" altLang="ko-KR" dirty="0">
              <a:solidFill>
                <a:srgbClr val="B42025"/>
              </a:solidFill>
              <a:ea typeface="굴림" charset="0"/>
              <a:cs typeface="굴림" charset="0"/>
            </a:endParaRPr>
          </a:p>
          <a:p>
            <a:r>
              <a:rPr lang="en-US" altLang="zh-CN" dirty="0">
                <a:solidFill>
                  <a:srgbClr val="B42025"/>
                </a:solidFill>
                <a:cs typeface="宋体" charset="0"/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  <a:cs typeface="宋体" charset="0"/>
              </a:rPr>
              <a:t>JaeSeung</a:t>
            </a:r>
            <a:r>
              <a:rPr lang="en-US" altLang="zh-CN" dirty="0">
                <a:solidFill>
                  <a:srgbClr val="B42025"/>
                </a:solidFill>
                <a:cs typeface="宋体" charset="0"/>
              </a:rPr>
              <a:t> Song (</a:t>
            </a:r>
            <a:r>
              <a:rPr lang="en-US" altLang="zh-CN" dirty="0" err="1">
                <a:solidFill>
                  <a:srgbClr val="B42025"/>
                </a:solidFill>
                <a:cs typeface="宋体" charset="0"/>
              </a:rPr>
              <a:t>jssong@sejong.ac.kr</a:t>
            </a:r>
            <a:r>
              <a:rPr lang="en-US" altLang="zh-CN" dirty="0">
                <a:solidFill>
                  <a:srgbClr val="B42025"/>
                </a:solidFill>
                <a:cs typeface="宋体" charset="0"/>
              </a:rPr>
              <a:t>), KETI, TST WG Chair</a:t>
            </a:r>
          </a:p>
          <a:p>
            <a:r>
              <a:rPr lang="en-US" altLang="zh-CN" dirty="0">
                <a:solidFill>
                  <a:srgbClr val="B42025"/>
                </a:solidFill>
                <a:cs typeface="宋体" charset="0"/>
              </a:rPr>
              <a:t>Meeting Date: 2015</a:t>
            </a:r>
            <a:r>
              <a:rPr lang="en-US" altLang="zh-CN" dirty="0" smtClean="0">
                <a:solidFill>
                  <a:srgbClr val="B42025"/>
                </a:solidFill>
                <a:cs typeface="宋体" charset="0"/>
              </a:rPr>
              <a:t>-09</a:t>
            </a:r>
            <a:r>
              <a:rPr lang="en-US" altLang="zh-CN" dirty="0">
                <a:solidFill>
                  <a:srgbClr val="B42025"/>
                </a:solidFill>
                <a:cs typeface="宋体" charset="0"/>
              </a:rPr>
              <a:t>-07</a:t>
            </a:r>
          </a:p>
          <a:p>
            <a:r>
              <a:rPr lang="en-US" altLang="zh-CN" dirty="0">
                <a:solidFill>
                  <a:srgbClr val="B42025"/>
                </a:solidFill>
                <a:cs typeface="宋体" charset="0"/>
              </a:rPr>
              <a:t>Agenda Item: TBD</a:t>
            </a:r>
          </a:p>
        </p:txBody>
      </p:sp>
    </p:spTree>
    <p:extLst>
      <p:ext uri="{BB962C8B-B14F-4D97-AF65-F5344CB8AC3E}">
        <p14:creationId xmlns:p14="http://schemas.microsoft.com/office/powerpoint/2010/main" val="66302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>
                <a:latin typeface="Calibri" charset="0"/>
                <a:cs typeface="宋体" charset="0"/>
              </a:rPr>
              <a:t>Background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dirty="0"/>
              <a:t>In the oneM2M SC #27, there were several online/offline questions on oneM2M certification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dirty="0"/>
              <a:t>In order to help making a good decision on oneM2M certification, TST WG takes these questions and prepares </a:t>
            </a:r>
            <a:r>
              <a:rPr lang="en-US" altLang="zh-CN" dirty="0" smtClean="0"/>
              <a:t>feedbacks</a:t>
            </a:r>
            <a:endParaRPr lang="en-US" altLang="zh-CN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GB" altLang="zh-CN" sz="1200" dirty="0">
                <a:solidFill>
                  <a:srgbClr val="898989"/>
                </a:solidFill>
                <a:latin typeface="Myriad pro" charset="0"/>
              </a:rPr>
              <a:t>© 2014 oneM2M Partners</a:t>
            </a:r>
          </a:p>
          <a:p>
            <a:pPr algn="ctr" eaLnBrk="1" hangingPunct="1"/>
            <a:r>
              <a:rPr lang="en-GB" altLang="zh-CN" sz="1200" dirty="0">
                <a:solidFill>
                  <a:srgbClr val="898989"/>
                </a:solidFill>
                <a:latin typeface="Myriad pro" charset="0"/>
              </a:rPr>
              <a:t>&lt;TP-2015-</a:t>
            </a:r>
            <a:r>
              <a:rPr lang="en-GB" altLang="zh-CN" sz="1200" dirty="0" smtClean="0">
                <a:solidFill>
                  <a:srgbClr val="898989"/>
                </a:solidFill>
                <a:latin typeface="Myriad pro" charset="0"/>
              </a:rPr>
              <a:t>0818R01&gt;</a:t>
            </a:r>
            <a:endParaRPr lang="en-GB" altLang="zh-CN" sz="1200" dirty="0">
              <a:solidFill>
                <a:srgbClr val="898989"/>
              </a:solidFill>
              <a:latin typeface="Myriad pro" charset="0"/>
            </a:endParaRPr>
          </a:p>
          <a:p>
            <a:pPr eaLnBrk="1" hangingPunct="1"/>
            <a:fld id="{B3EBE6FD-C88E-8141-8514-0DD0971FF21A}" type="slidenum">
              <a:rPr lang="en-US" altLang="zh-CN" sz="1200" smtClean="0">
                <a:solidFill>
                  <a:srgbClr val="898989"/>
                </a:solidFill>
                <a:latin typeface="Myriad pro" charset="0"/>
                <a:cs typeface="宋体" charset="0"/>
              </a:rPr>
              <a:pPr eaLnBrk="1" hangingPunct="1"/>
              <a:t>2</a:t>
            </a:fld>
            <a:endParaRPr lang="en-US" altLang="zh-CN" sz="1200" dirty="0">
              <a:solidFill>
                <a:srgbClr val="898989"/>
              </a:solidFill>
              <a:latin typeface="Myriad pro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18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56022"/>
            <a:ext cx="7423868" cy="10644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3600" dirty="0" smtClean="0">
                <a:latin typeface="Calibri" charset="0"/>
                <a:cs typeface="宋体" charset="0"/>
              </a:rPr>
              <a:t>Feedbacks on oneM2M Certification Issues</a:t>
            </a:r>
            <a:endParaRPr lang="en-US" altLang="zh-CN" sz="3600" dirty="0">
              <a:latin typeface="Calibri" charset="0"/>
              <a:cs typeface="宋体" charset="0"/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GB" altLang="zh-CN" sz="1200" dirty="0">
                <a:solidFill>
                  <a:srgbClr val="898989"/>
                </a:solidFill>
                <a:latin typeface="Myriad pro" charset="0"/>
              </a:rPr>
              <a:t>© 2014 oneM2M Partners</a:t>
            </a:r>
          </a:p>
          <a:p>
            <a:pPr algn="ctr" eaLnBrk="1" hangingPunct="1"/>
            <a:r>
              <a:rPr lang="en-GB" altLang="zh-CN" sz="1200" dirty="0">
                <a:solidFill>
                  <a:srgbClr val="898989"/>
                </a:solidFill>
                <a:latin typeface="Myriad pro" charset="0"/>
              </a:rPr>
              <a:t>&lt;TP-2015-</a:t>
            </a:r>
            <a:r>
              <a:rPr lang="en-GB" altLang="zh-CN" sz="1200" dirty="0" smtClean="0">
                <a:solidFill>
                  <a:srgbClr val="898989"/>
                </a:solidFill>
                <a:latin typeface="Myriad pro" charset="0"/>
              </a:rPr>
              <a:t>0818R01&gt;</a:t>
            </a:r>
            <a:endParaRPr lang="en-GB" altLang="zh-CN" sz="1200" dirty="0">
              <a:solidFill>
                <a:srgbClr val="898989"/>
              </a:solidFill>
              <a:latin typeface="Myriad pro" charset="0"/>
            </a:endParaRPr>
          </a:p>
          <a:p>
            <a:pPr eaLnBrk="1" hangingPunct="1"/>
            <a:fld id="{B3EBE6FD-C88E-8141-8514-0DD0971FF21A}" type="slidenum">
              <a:rPr lang="en-US" altLang="zh-CN" sz="1200" smtClean="0">
                <a:solidFill>
                  <a:srgbClr val="898989"/>
                </a:solidFill>
                <a:latin typeface="Myriad pro" charset="0"/>
                <a:cs typeface="宋体" charset="0"/>
              </a:rPr>
              <a:pPr eaLnBrk="1" hangingPunct="1"/>
              <a:t>3</a:t>
            </a:fld>
            <a:endParaRPr lang="en-US" altLang="zh-CN" sz="1200" dirty="0">
              <a:solidFill>
                <a:srgbClr val="898989"/>
              </a:solidFill>
              <a:latin typeface="Myriad pro" charset="0"/>
              <a:cs typeface="宋体" charset="0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584545" y="4231276"/>
            <a:ext cx="1314450" cy="1069975"/>
            <a:chOff x="5029200" y="4648200"/>
            <a:chExt cx="1314450" cy="1069777"/>
          </a:xfrm>
        </p:grpSpPr>
        <p:pic>
          <p:nvPicPr>
            <p:cNvPr id="6" name="Picture 7" descr="C:\Documents and Settings\mcauley\Local Settings\Temp\wz83a6\oneM2M\oneM2M-Logo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4648200"/>
              <a:ext cx="1314450" cy="8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1"/>
            <p:cNvSpPr txBox="1">
              <a:spLocks noChangeArrowheads="1"/>
            </p:cNvSpPr>
            <p:nvPr/>
          </p:nvSpPr>
          <p:spPr bwMode="auto">
            <a:xfrm>
              <a:off x="5105400" y="5410200"/>
              <a:ext cx="1143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prstClr val="black"/>
                  </a:solidFill>
                  <a:latin typeface="Courier New" charset="0"/>
                  <a:cs typeface="Courier New" charset="0"/>
                </a:rPr>
                <a:t>Certified</a:t>
              </a:r>
            </a:p>
          </p:txBody>
        </p:sp>
      </p:grp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7584545" y="5485570"/>
            <a:ext cx="1314450" cy="1069975"/>
            <a:chOff x="5029200" y="4648200"/>
            <a:chExt cx="1314450" cy="1069777"/>
          </a:xfrm>
        </p:grpSpPr>
        <p:pic>
          <p:nvPicPr>
            <p:cNvPr id="9" name="Picture 7" descr="C:\Documents and Settings\mcauley\Local Settings\Temp\wz83a6\oneM2M\oneM2M-Logo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4648200"/>
              <a:ext cx="1314450" cy="8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1"/>
            <p:cNvSpPr txBox="1">
              <a:spLocks noChangeArrowheads="1"/>
            </p:cNvSpPr>
            <p:nvPr/>
          </p:nvSpPr>
          <p:spPr bwMode="auto">
            <a:xfrm>
              <a:off x="5105400" y="5410200"/>
              <a:ext cx="1143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 b="1" dirty="0" smtClean="0">
                  <a:solidFill>
                    <a:prstClr val="black"/>
                  </a:solidFill>
                  <a:latin typeface="Courier New" charset="0"/>
                  <a:cs typeface="Courier New" charset="0"/>
                </a:rPr>
                <a:t>Ready</a:t>
              </a:r>
              <a:endParaRPr lang="en-US" sz="1400" b="1" dirty="0">
                <a:solidFill>
                  <a:prstClr val="black"/>
                </a:solidFill>
                <a:latin typeface="Courier New" charset="0"/>
                <a:cs typeface="Courier New" charset="0"/>
              </a:endParaRPr>
            </a:p>
          </p:txBody>
        </p:sp>
      </p:grp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sz="2800" dirty="0" smtClean="0"/>
              <a:t>Q1: Where to locate a Certification Body (CB)?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sz="2400" dirty="0" smtClean="0"/>
              <a:t>Outside of oneM2M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sz="2800" dirty="0" smtClean="0"/>
              <a:t>Q2: Multiple CB vs. Single CB?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sz="2400" dirty="0" smtClean="0"/>
              <a:t>Both are possible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sz="2400" dirty="0" smtClean="0"/>
              <a:t>In the case of multiple CBs, </a:t>
            </a:r>
            <a:r>
              <a:rPr lang="en-US" sz="2400" dirty="0" smtClean="0">
                <a:latin typeface="Calibri" charset="0"/>
              </a:rPr>
              <a:t>these bodies must run the same certification program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sz="2800" dirty="0" smtClean="0"/>
              <a:t>Q3: Logo?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sz="2400" dirty="0" smtClean="0"/>
              <a:t>Should use a variation of oneM2M logo for brand recognition, for example..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sz="2400" dirty="0" smtClean="0"/>
              <a:t>Permission is required from oneM2M partners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27705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56022"/>
            <a:ext cx="7423868" cy="10644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3600" dirty="0" smtClean="0">
                <a:latin typeface="Calibri" charset="0"/>
                <a:cs typeface="宋体" charset="0"/>
              </a:rPr>
              <a:t>Feedbacks on oneM2M Certification Issues</a:t>
            </a:r>
            <a:endParaRPr lang="en-US" altLang="zh-CN" sz="3600" dirty="0">
              <a:latin typeface="Calibri" charset="0"/>
              <a:cs typeface="宋体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Q4: Which functionalities on which reference points  are subject to certification?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Depending on the scenarios, types of deployment, and market situation (this should be reflected in the test specifications)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Different certification profiles can help </a:t>
            </a:r>
            <a:r>
              <a:rPr lang="en-US" altLang="zh-CN" dirty="0" err="1" smtClean="0"/>
              <a:t>minimise</a:t>
            </a:r>
            <a:r>
              <a:rPr lang="en-US" altLang="zh-CN" dirty="0" smtClean="0"/>
              <a:t> fragmentations (e.g. MPEG-4)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Q5: Hardware vs. Software?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As </a:t>
            </a:r>
            <a:r>
              <a:rPr lang="en-US" altLang="zh-CN" dirty="0"/>
              <a:t>oneM2M is </a:t>
            </a:r>
            <a:r>
              <a:rPr lang="en-US" altLang="zh-CN" dirty="0" err="1"/>
              <a:t>standardising</a:t>
            </a:r>
            <a:r>
              <a:rPr lang="en-US" altLang="zh-CN" dirty="0"/>
              <a:t> the Service Layer, </a:t>
            </a:r>
            <a:r>
              <a:rPr lang="en-US" altLang="zh-CN" b="1" u="sng" dirty="0" smtClean="0"/>
              <a:t>functionalities</a:t>
            </a:r>
            <a:r>
              <a:rPr lang="en-US" altLang="zh-CN" dirty="0" smtClean="0"/>
              <a:t> </a:t>
            </a:r>
            <a:r>
              <a:rPr lang="en-US" altLang="zh-CN" dirty="0"/>
              <a:t>are subject for </a:t>
            </a:r>
            <a:r>
              <a:rPr lang="en-US" altLang="zh-CN" dirty="0" smtClean="0"/>
              <a:t>certification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Q6: Self-certification, -declaration, and formal certification?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All should co-exist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Self-certification is cost effective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But, this needs validated certification tools and test suites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GB" altLang="zh-CN" sz="1200" dirty="0">
                <a:solidFill>
                  <a:srgbClr val="898989"/>
                </a:solidFill>
                <a:latin typeface="Myriad pro" charset="0"/>
              </a:rPr>
              <a:t>© 2014 oneM2M Partners</a:t>
            </a:r>
          </a:p>
          <a:p>
            <a:pPr algn="ctr" eaLnBrk="1" hangingPunct="1"/>
            <a:r>
              <a:rPr lang="en-GB" altLang="zh-CN" sz="1200" dirty="0">
                <a:solidFill>
                  <a:srgbClr val="898989"/>
                </a:solidFill>
                <a:latin typeface="Myriad pro" charset="0"/>
              </a:rPr>
              <a:t>&lt;TP-2015-</a:t>
            </a:r>
            <a:r>
              <a:rPr lang="en-GB" altLang="zh-CN" sz="1200" dirty="0" smtClean="0">
                <a:solidFill>
                  <a:srgbClr val="898989"/>
                </a:solidFill>
                <a:latin typeface="Myriad pro" charset="0"/>
              </a:rPr>
              <a:t>0818R01&gt;</a:t>
            </a:r>
            <a:endParaRPr lang="en-GB" altLang="zh-CN" sz="1200" dirty="0">
              <a:solidFill>
                <a:srgbClr val="898989"/>
              </a:solidFill>
              <a:latin typeface="Myriad pro" charset="0"/>
            </a:endParaRPr>
          </a:p>
          <a:p>
            <a:pPr eaLnBrk="1" hangingPunct="1"/>
            <a:fld id="{B3EBE6FD-C88E-8141-8514-0DD0971FF21A}" type="slidenum">
              <a:rPr lang="en-US" altLang="zh-CN" sz="1200" smtClean="0">
                <a:solidFill>
                  <a:srgbClr val="898989"/>
                </a:solidFill>
                <a:latin typeface="Myriad pro" charset="0"/>
                <a:cs typeface="宋体" charset="0"/>
              </a:rPr>
              <a:pPr eaLnBrk="1" hangingPunct="1"/>
              <a:t>4</a:t>
            </a:fld>
            <a:endParaRPr lang="en-US" altLang="zh-CN" sz="1200" dirty="0">
              <a:solidFill>
                <a:srgbClr val="898989"/>
              </a:solidFill>
              <a:latin typeface="Myriad pro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09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816324">
            <a:off x="1766994" y="2833975"/>
            <a:ext cx="5816576" cy="130037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4000"/>
                </a:schemeClr>
              </a:gs>
              <a:gs pos="80000">
                <a:schemeClr val="accent1">
                  <a:shade val="93000"/>
                  <a:satMod val="130000"/>
                  <a:alpha val="44000"/>
                </a:schemeClr>
              </a:gs>
              <a:gs pos="100000">
                <a:schemeClr val="accent1">
                  <a:shade val="94000"/>
                  <a:satMod val="135000"/>
                  <a:alpha val="44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white"/>
                </a:solidFill>
                <a:latin typeface="Calibri"/>
              </a:rPr>
              <a:t>To be updated after one more TST ad-hoc session </a:t>
            </a:r>
            <a:endParaRPr lang="en-US" sz="3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56022"/>
            <a:ext cx="7423868" cy="10644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3600" dirty="0" smtClean="0">
                <a:latin typeface="Calibri" charset="0"/>
                <a:cs typeface="宋体" charset="0"/>
              </a:rPr>
              <a:t>Feedbacks on oneM2M Certification Issues</a:t>
            </a:r>
            <a:endParaRPr lang="en-US" altLang="zh-CN" sz="3600" dirty="0">
              <a:latin typeface="Calibri" charset="0"/>
              <a:cs typeface="宋体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Q7: Are all releases subject for full certification?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Yes, all releases are subject for full certification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Q8: What about software patches? </a:t>
            </a:r>
            <a:endParaRPr lang="en-US" altLang="zh-CN" dirty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This depends on CB.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Once Certification has been awarded, then it cannot be rescinded just because of a bug(s)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Latest version of the test specs/tools/test cases should contain bug-fixes 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GB" altLang="zh-CN" sz="1200" dirty="0">
                <a:solidFill>
                  <a:srgbClr val="898989"/>
                </a:solidFill>
                <a:latin typeface="Myriad pro" charset="0"/>
              </a:rPr>
              <a:t>© 2014 oneM2M Partners</a:t>
            </a:r>
          </a:p>
          <a:p>
            <a:pPr algn="ctr" eaLnBrk="1" hangingPunct="1"/>
            <a:r>
              <a:rPr lang="en-GB" altLang="zh-CN" sz="1200" dirty="0" smtClean="0">
                <a:solidFill>
                  <a:srgbClr val="898989"/>
                </a:solidFill>
                <a:latin typeface="Myriad pro" charset="0"/>
              </a:rPr>
              <a:t>&lt;TP-2015-</a:t>
            </a:r>
            <a:r>
              <a:rPr lang="en-GB" altLang="zh-CN" sz="1200" dirty="0" smtClean="0">
                <a:solidFill>
                  <a:srgbClr val="898989"/>
                </a:solidFill>
                <a:latin typeface="Myriad pro" charset="0"/>
              </a:rPr>
              <a:t>0818R01&gt;</a:t>
            </a:r>
            <a:endParaRPr lang="en-GB" altLang="zh-CN" sz="1200" dirty="0">
              <a:solidFill>
                <a:srgbClr val="898989"/>
              </a:solidFill>
              <a:latin typeface="Myriad pro" charset="0"/>
            </a:endParaRPr>
          </a:p>
          <a:p>
            <a:pPr eaLnBrk="1" hangingPunct="1"/>
            <a:fld id="{B3EBE6FD-C88E-8141-8514-0DD0971FF21A}" type="slidenum">
              <a:rPr lang="en-US" altLang="zh-CN" sz="1200">
                <a:solidFill>
                  <a:srgbClr val="898989"/>
                </a:solidFill>
                <a:latin typeface="Myriad pro" charset="0"/>
                <a:cs typeface="宋体" charset="0"/>
              </a:rPr>
              <a:pPr eaLnBrk="1" hangingPunct="1"/>
              <a:t>5</a:t>
            </a:fld>
            <a:endParaRPr lang="en-US" altLang="zh-CN" sz="1200" dirty="0">
              <a:solidFill>
                <a:srgbClr val="898989"/>
              </a:solidFill>
              <a:latin typeface="Myriad pro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92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>
                <a:latin typeface="Calibri" charset="0"/>
                <a:cs typeface="宋体" charset="0"/>
              </a:rPr>
              <a:t>Report to oneM2M SC</a:t>
            </a:r>
            <a:endParaRPr lang="en-US" altLang="zh-CN" dirty="0">
              <a:latin typeface="Calibri" charset="0"/>
              <a:cs typeface="宋体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zh-CN" dirty="0" smtClean="0"/>
              <a:t>oneM2M TST WG believes that oneM2M needs a strong certification program as soon as possible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GB" altLang="zh-CN" sz="1200" dirty="0">
                <a:solidFill>
                  <a:srgbClr val="898989"/>
                </a:solidFill>
                <a:latin typeface="Myriad pro" charset="0"/>
              </a:rPr>
              <a:t>© 2014 oneM2M Partners</a:t>
            </a:r>
          </a:p>
          <a:p>
            <a:pPr algn="ctr" eaLnBrk="1" hangingPunct="1"/>
            <a:r>
              <a:rPr lang="en-GB" altLang="zh-CN" sz="1200" dirty="0">
                <a:solidFill>
                  <a:srgbClr val="898989"/>
                </a:solidFill>
                <a:latin typeface="Myriad pro" charset="0"/>
              </a:rPr>
              <a:t>&lt;TP-2015-</a:t>
            </a:r>
            <a:r>
              <a:rPr lang="en-GB" altLang="zh-CN" sz="1200" dirty="0" smtClean="0">
                <a:solidFill>
                  <a:srgbClr val="898989"/>
                </a:solidFill>
                <a:latin typeface="Myriad pro" charset="0"/>
              </a:rPr>
              <a:t>0818</a:t>
            </a:r>
            <a:r>
              <a:rPr lang="en-US" altLang="zh-CN" sz="1200" dirty="0">
                <a:solidFill>
                  <a:srgbClr val="898989"/>
                </a:solidFill>
                <a:latin typeface="Myriad pro" charset="0"/>
              </a:rPr>
              <a:t>R</a:t>
            </a:r>
            <a:r>
              <a:rPr lang="en-US" altLang="ko-KR" sz="1200" dirty="0" smtClean="0">
                <a:solidFill>
                  <a:srgbClr val="898989"/>
                </a:solidFill>
                <a:latin typeface="Myriad pro" charset="0"/>
              </a:rPr>
              <a:t>01</a:t>
            </a:r>
            <a:r>
              <a:rPr lang="en-GB" altLang="zh-CN" sz="1200" dirty="0" smtClean="0">
                <a:solidFill>
                  <a:srgbClr val="898989"/>
                </a:solidFill>
                <a:latin typeface="Myriad pro" charset="0"/>
              </a:rPr>
              <a:t>&gt;</a:t>
            </a:r>
            <a:endParaRPr lang="en-GB" altLang="zh-CN" sz="1200" dirty="0">
              <a:solidFill>
                <a:srgbClr val="898989"/>
              </a:solidFill>
              <a:latin typeface="Myriad pro" charset="0"/>
            </a:endParaRPr>
          </a:p>
          <a:p>
            <a:pPr eaLnBrk="1" hangingPunct="1"/>
            <a:fld id="{B3EBE6FD-C88E-8141-8514-0DD0971FF21A}" type="slidenum">
              <a:rPr lang="en-US" altLang="zh-CN" sz="1200" smtClean="0">
                <a:solidFill>
                  <a:srgbClr val="898989"/>
                </a:solidFill>
                <a:latin typeface="Myriad pro" charset="0"/>
                <a:cs typeface="宋体" charset="0"/>
              </a:rPr>
              <a:pPr eaLnBrk="1" hangingPunct="1"/>
              <a:t>6</a:t>
            </a:fld>
            <a:endParaRPr lang="en-US" altLang="zh-CN" sz="1200" dirty="0">
              <a:solidFill>
                <a:srgbClr val="898989"/>
              </a:solidFill>
              <a:latin typeface="Myriad pro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3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416</Words>
  <Application>Microsoft Macintosh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Feedbacks on oneM2M certification</vt:lpstr>
      <vt:lpstr>Background</vt:lpstr>
      <vt:lpstr>Feedbacks on oneM2M Certification Issues</vt:lpstr>
      <vt:lpstr>Feedbacks on oneM2M Certification Issues</vt:lpstr>
      <vt:lpstr>Feedbacks on oneM2M Certification Issues</vt:lpstr>
      <vt:lpstr>Report to oneM2M SC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JSong-Macbook-Pro</dc:creator>
  <cp:lastModifiedBy>JSong-Macbook-Pro</cp:lastModifiedBy>
  <cp:revision>17</cp:revision>
  <dcterms:created xsi:type="dcterms:W3CDTF">2015-09-08T09:25:08Z</dcterms:created>
  <dcterms:modified xsi:type="dcterms:W3CDTF">2015-09-11T13:09:42Z</dcterms:modified>
</cp:coreProperties>
</file>