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0" r:id="rId8"/>
    <p:sldId id="299" r:id="rId9"/>
    <p:sldId id="314" r:id="rId10"/>
    <p:sldId id="311" r:id="rId11"/>
    <p:sldId id="313" r:id="rId12"/>
    <p:sldId id="278" r:id="rId13"/>
    <p:sldId id="307" r:id="rId14"/>
    <p:sldId id="268" r:id="rId15"/>
    <p:sldId id="298" r:id="rId16"/>
    <p:sldId id="315" r:id="rId17"/>
    <p:sldId id="269" r:id="rId18"/>
    <p:sldId id="29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9/10/2015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MAS#19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2015-09-07 to 2015-09-11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TP#19,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400" dirty="0" smtClean="0"/>
              <a:t>TS-0022 </a:t>
            </a:r>
            <a:r>
              <a:rPr lang="en-US" altLang="zh-CN" sz="2400" dirty="0" smtClean="0"/>
              <a:t>Field Device </a:t>
            </a:r>
            <a:r>
              <a:rPr lang="en-US" altLang="zh-CN" sz="2400" dirty="0" smtClean="0"/>
              <a:t>Configuration</a:t>
            </a:r>
          </a:p>
          <a:p>
            <a:pPr lvl="2" eaLnBrk="1" hangingPunct="1"/>
            <a:r>
              <a:rPr lang="en-US" altLang="zh-CN" sz="2000" dirty="0" smtClean="0"/>
              <a:t>Initial skeleton &amp; scope</a:t>
            </a:r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MAS-2015-0642R01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TS_Field_Device_Configuration_skelton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WI-0043 - Continuation &amp; integration of HGI Smart Home activities</a:t>
            </a:r>
          </a:p>
          <a:p>
            <a:pPr lvl="1" eaLnBrk="1" hangingPunct="1"/>
            <a:r>
              <a:rPr lang="en-US" altLang="zh-CN" sz="2400" dirty="0" smtClean="0"/>
              <a:t>TR-0022 - Continuation &amp; integration of HGI Smart Home activities</a:t>
            </a:r>
          </a:p>
          <a:p>
            <a:pPr lvl="2" eaLnBrk="1" hangingPunct="1"/>
            <a:r>
              <a:rPr lang="en-US" altLang="zh-CN" sz="2000" dirty="0" smtClean="0"/>
              <a:t>Initial skeleton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r>
              <a:rPr lang="en-US" altLang="zh-CN" sz="2000" dirty="0" smtClean="0"/>
              <a:t>T</a:t>
            </a:r>
            <a:r>
              <a:rPr lang="en-US" altLang="zh-CN" sz="2000" dirty="0" smtClean="0"/>
              <a:t>echnical </a:t>
            </a:r>
            <a:r>
              <a:rPr lang="en-US" altLang="zh-CN" sz="2000" dirty="0" smtClean="0"/>
              <a:t>introduction of HGI current work</a:t>
            </a:r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76400" y="5105400"/>
          <a:ext cx="5461000" cy="51625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HGI-RWD036 - Smart Home Architecture and System Requirements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HGI oneM2M Presentation SDT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SmartDeviceTemplate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6400" y="3733800"/>
          <a:ext cx="5461000" cy="33528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MAS-2015-0636R01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for TR-0022 Continuation &amp; integration of HGI SH activities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dirty="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10934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Refinement of oneM2M </a:t>
            </a:r>
            <a:r>
              <a:rPr lang="en-US" altLang="zh-CN" sz="2400" dirty="0" smtClean="0"/>
              <a:t>Base </a:t>
            </a:r>
            <a:r>
              <a:rPr lang="en-US" altLang="zh-CN" sz="2400" dirty="0" smtClean="0"/>
              <a:t>Ontology</a:t>
            </a:r>
          </a:p>
          <a:p>
            <a:pPr lvl="1" eaLnBrk="1" hangingPunct="1"/>
            <a:r>
              <a:rPr lang="en-US" altLang="zh-CN" sz="1800" dirty="0" smtClean="0"/>
              <a:t>Usage of Base Ontology</a:t>
            </a:r>
            <a:endParaRPr lang="en-US" altLang="zh-CN" sz="1800" dirty="0" smtClean="0"/>
          </a:p>
          <a:p>
            <a:pPr eaLnBrk="1" hangingPunct="1"/>
            <a:r>
              <a:rPr lang="en-US" altLang="zh-CN" sz="2400" dirty="0" smtClean="0"/>
              <a:t>Mapping rules for Base Ontology to resource structure</a:t>
            </a:r>
          </a:p>
          <a:p>
            <a:pPr lvl="1" eaLnBrk="1" hangingPunct="1"/>
            <a:r>
              <a:rPr lang="en-US" altLang="zh-CN" sz="2000" dirty="0" smtClean="0"/>
              <a:t>Modeling of ‘Operation’</a:t>
            </a:r>
          </a:p>
          <a:p>
            <a:pPr eaLnBrk="1" hangingPunct="1"/>
            <a:r>
              <a:rPr lang="en-US" altLang="zh-CN" sz="2400" dirty="0" smtClean="0"/>
              <a:t>Mapping external </a:t>
            </a:r>
            <a:r>
              <a:rPr lang="en-US" altLang="zh-CN" sz="2400" dirty="0" err="1" smtClean="0"/>
              <a:t>ontologies</a:t>
            </a:r>
            <a:r>
              <a:rPr lang="en-US" altLang="zh-CN" sz="2400" dirty="0" smtClean="0"/>
              <a:t> (e.g. SAREF) to Base Ontology</a:t>
            </a:r>
          </a:p>
          <a:p>
            <a:pPr eaLnBrk="1" hangingPunct="1"/>
            <a:r>
              <a:rPr lang="en-US" altLang="zh-CN" sz="2400" dirty="0" smtClean="0"/>
              <a:t>Management of &lt;ontology&gt; resource</a:t>
            </a:r>
          </a:p>
          <a:p>
            <a:pPr eaLnBrk="1" hangingPunct="1"/>
            <a:r>
              <a:rPr lang="en-US" altLang="zh-CN" sz="2400" dirty="0" smtClean="0"/>
              <a:t>Management of &lt;</a:t>
            </a:r>
            <a:r>
              <a:rPr lang="en-US" altLang="zh-CN" sz="2400" dirty="0" err="1" smtClean="0"/>
              <a:t>semanticDescriptor</a:t>
            </a:r>
            <a:r>
              <a:rPr lang="en-US" altLang="zh-CN" sz="2400" dirty="0" smtClean="0"/>
              <a:t>&gt;</a:t>
            </a:r>
          </a:p>
          <a:p>
            <a:pPr eaLnBrk="1" hangingPunct="1"/>
            <a:r>
              <a:rPr lang="en-US" altLang="zh-CN" sz="2400" dirty="0" smtClean="0"/>
              <a:t>Architectural procedures (e.g. discovery, semantic resource mgmt)</a:t>
            </a:r>
          </a:p>
          <a:p>
            <a:pPr eaLnBrk="1" hangingPunct="1"/>
            <a:r>
              <a:rPr lang="en-US" altLang="zh-CN" sz="2400" dirty="0" smtClean="0"/>
              <a:t>Stage 3  (RDF, SPARQL, payload vs. header)</a:t>
            </a:r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Home domain information </a:t>
            </a:r>
            <a:r>
              <a:rPr lang="en-US" altLang="zh-CN" sz="2800" dirty="0" smtClean="0"/>
              <a:t>model (WI-0017)</a:t>
            </a:r>
            <a:endParaRPr lang="en-US" altLang="zh-CN" sz="2800" dirty="0" smtClean="0"/>
          </a:p>
          <a:p>
            <a:pPr lvl="1" eaLnBrk="1" hangingPunct="1"/>
            <a:r>
              <a:rPr lang="en-US" altLang="zh-CN" sz="2400" dirty="0" smtClean="0"/>
              <a:t>oneM2M abstract modeling (incl. reusing HGI SDT)</a:t>
            </a:r>
          </a:p>
          <a:p>
            <a:pPr lvl="1" eaLnBrk="1" hangingPunct="1"/>
            <a:r>
              <a:rPr lang="en-US" altLang="zh-CN" sz="2400" dirty="0" smtClean="0"/>
              <a:t>More ‘device’ profiling</a:t>
            </a:r>
          </a:p>
          <a:p>
            <a:pPr lvl="1" eaLnBrk="1" hangingPunct="1"/>
            <a:r>
              <a:rPr lang="en-US" altLang="zh-CN" sz="2400" dirty="0" smtClean="0"/>
              <a:t>oneM2M resource mapping</a:t>
            </a:r>
          </a:p>
          <a:p>
            <a:pPr lvl="1" eaLnBrk="1" hangingPunct="1"/>
            <a:r>
              <a:rPr lang="en-US" altLang="zh-CN" sz="2400" dirty="0" smtClean="0"/>
              <a:t>Base Ontology mapping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HGI Continuation &amp; Integration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HGI continuation &amp; integration (</a:t>
            </a:r>
            <a:r>
              <a:rPr lang="en-US" altLang="zh-CN" sz="2800" dirty="0" smtClean="0"/>
              <a:t>WI-0043)</a:t>
            </a:r>
            <a:endParaRPr lang="en-US" altLang="zh-CN" sz="2800" dirty="0" smtClean="0"/>
          </a:p>
          <a:p>
            <a:pPr lvl="1" eaLnBrk="1" hangingPunct="1"/>
            <a:r>
              <a:rPr lang="en-US" altLang="zh-CN" sz="2400" dirty="0" smtClean="0"/>
              <a:t>Contribute to WI-0017 (home domain information model) &amp; WI-0043, WI-0005/WI-0025 (Base Ontology)</a:t>
            </a:r>
          </a:p>
          <a:p>
            <a:pPr lvl="1" eaLnBrk="1" hangingPunct="1"/>
            <a:r>
              <a:rPr lang="en-US" altLang="zh-CN" sz="2400" dirty="0" smtClean="0"/>
              <a:t>Analysis of architecture mapping and requirement fulfillment between RWD-036 and oneM2M REQ/ARC TS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MAS#19.1: Oct 12, UTC 13:00-15:00</a:t>
            </a:r>
          </a:p>
          <a:p>
            <a:pPr lvl="1" eaLnBrk="1" hangingPunct="1"/>
            <a:r>
              <a:rPr lang="pt-BR" altLang="zh-CN" sz="2400" dirty="0" smtClean="0"/>
              <a:t>MAS#19.2: Oct 26, UTC 13:00-15:00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MAS#20: Nov 9-13, Beijing, China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dirty="0" smtClean="0"/>
              <a:t>TP-2015-0824</a:t>
            </a: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r>
              <a:rPr lang="en-US" altLang="zh-CN" sz="2800" dirty="0" smtClean="0"/>
              <a:t>CR Pack for TS-0006 (R1)</a:t>
            </a:r>
          </a:p>
          <a:p>
            <a:pPr lvl="1"/>
            <a:r>
              <a:rPr lang="en-US" altLang="zh-CN" sz="2400" dirty="0" smtClean="0"/>
              <a:t>TP-2015-0825</a:t>
            </a:r>
            <a:endParaRPr lang="en-US" altLang="zh-CN" sz="2400" dirty="0" smtClean="0"/>
          </a:p>
          <a:p>
            <a:pPr lvl="1">
              <a:buNone/>
            </a:pPr>
            <a:endParaRPr lang="en-US" altLang="zh-CN" sz="2400" dirty="0" smtClean="0"/>
          </a:p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dirty="0" smtClean="0"/>
              <a:t>TP-2015-0826</a:t>
            </a: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TS-0005 </a:t>
            </a:r>
            <a:r>
              <a:rPr lang="en-US" altLang="zh-CN" sz="1800" dirty="0" smtClean="0"/>
              <a:t>(WI-0010</a:t>
            </a:r>
            <a:r>
              <a:rPr lang="en-US" altLang="zh-CN" sz="1800" dirty="0" smtClean="0"/>
              <a:t>) OMA </a:t>
            </a:r>
            <a:r>
              <a:rPr lang="en-US" altLang="zh-CN" sz="1800" dirty="0" smtClean="0"/>
              <a:t>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TS-0006 (WI-0010</a:t>
            </a:r>
            <a:r>
              <a:rPr lang="en-US" altLang="zh-CN" sz="1800" dirty="0" smtClean="0"/>
              <a:t>) BBF </a:t>
            </a:r>
            <a:r>
              <a:rPr lang="en-US" altLang="zh-CN" sz="1800" dirty="0" smtClean="0"/>
              <a:t>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TR-0017 </a:t>
            </a:r>
            <a:r>
              <a:rPr lang="en-US" altLang="zh-CN" sz="1800" dirty="0" smtClean="0"/>
              <a:t>(WI-0017</a:t>
            </a:r>
            <a:r>
              <a:rPr lang="en-US" altLang="zh-CN" sz="1800" dirty="0" smtClean="0"/>
              <a:t>) Home </a:t>
            </a:r>
            <a:r>
              <a:rPr lang="en-US" altLang="zh-CN" sz="1800" dirty="0" smtClean="0"/>
              <a:t>Domain Abstract </a:t>
            </a:r>
            <a:r>
              <a:rPr lang="en-US" altLang="zh-CN" sz="1800" dirty="0" smtClean="0"/>
              <a:t>Info. </a:t>
            </a:r>
            <a:r>
              <a:rPr lang="en-US" altLang="zh-CN" sz="1800" dirty="0" smtClean="0"/>
              <a:t>Model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TS-0023 (WI-0017) Home </a:t>
            </a:r>
            <a:r>
              <a:rPr lang="en-US" altLang="zh-CN" sz="1800" dirty="0" smtClean="0"/>
              <a:t>Appliances </a:t>
            </a:r>
            <a:r>
              <a:rPr lang="en-US" altLang="zh-CN" sz="1800" dirty="0" smtClean="0"/>
              <a:t>Info. </a:t>
            </a:r>
            <a:r>
              <a:rPr lang="en-US" altLang="zh-CN" sz="1800" dirty="0" smtClean="0"/>
              <a:t>Model &amp;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TR-0022 (WI-0043</a:t>
            </a:r>
            <a:r>
              <a:rPr lang="en-US" altLang="zh-CN" sz="1800" dirty="0" smtClean="0"/>
              <a:t>) HGI </a:t>
            </a:r>
            <a:r>
              <a:rPr lang="en-US" altLang="zh-CN" sz="1800" dirty="0" smtClean="0"/>
              <a:t>Continuation &amp; Integration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TR-0007 </a:t>
            </a:r>
            <a:r>
              <a:rPr lang="en-US" altLang="zh-CN" sz="1800" dirty="0" smtClean="0"/>
              <a:t>(WI-0005</a:t>
            </a:r>
            <a:r>
              <a:rPr lang="en-US" altLang="zh-CN" sz="1800" dirty="0" smtClean="0"/>
              <a:t>) Semantic </a:t>
            </a:r>
            <a:r>
              <a:rPr lang="en-US" altLang="zh-CN" sz="1800" dirty="0" smtClean="0"/>
              <a:t>Study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TS-0012 </a:t>
            </a:r>
            <a:r>
              <a:rPr lang="en-US" altLang="zh-CN" sz="1800" dirty="0" smtClean="0"/>
              <a:t>(WI-0025</a:t>
            </a:r>
            <a:r>
              <a:rPr lang="en-US" altLang="zh-CN" sz="1800" dirty="0" smtClean="0"/>
              <a:t>) oneM2M </a:t>
            </a:r>
            <a:r>
              <a:rPr lang="en-US" altLang="zh-CN" sz="1800" dirty="0" smtClean="0"/>
              <a:t>Base Ontology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TS-0014 (WI-0024</a:t>
            </a:r>
            <a:r>
              <a:rPr lang="en-US" altLang="zh-CN" sz="1800" dirty="0" smtClean="0"/>
              <a:t>) LWM2M </a:t>
            </a:r>
            <a:r>
              <a:rPr lang="en-US" altLang="zh-CN" sz="1800" dirty="0" smtClean="0"/>
              <a:t>Interworking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TS-0022 (WI-0030</a:t>
            </a:r>
            <a:r>
              <a:rPr lang="en-US" altLang="zh-CN" sz="1800" dirty="0" smtClean="0"/>
              <a:t>) Field Device Configuration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TS-0001 </a:t>
            </a:r>
            <a:r>
              <a:rPr lang="en-US" altLang="zh-CN" sz="1800" dirty="0" smtClean="0"/>
              <a:t>(WI-0005</a:t>
            </a:r>
            <a:r>
              <a:rPr lang="en-US" altLang="zh-CN" sz="1800" dirty="0" smtClean="0"/>
              <a:t>) Architecture</a:t>
            </a:r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右大括号 4"/>
          <p:cNvSpPr/>
          <p:nvPr/>
        </p:nvSpPr>
        <p:spPr>
          <a:xfrm>
            <a:off x="4114800" y="19812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419600" y="20236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R1 Maintenance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5980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Additional models &amp; resource mapping options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6629400" y="2743200"/>
            <a:ext cx="1524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35476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skeleton, HGI Intro.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962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Base Ontology refinement, mapping rules, semantic/ontology resource structure &amp; management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2" name="右大括号 11"/>
          <p:cNvSpPr/>
          <p:nvPr/>
        </p:nvSpPr>
        <p:spPr>
          <a:xfrm>
            <a:off x="5181600" y="41148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81600" y="53002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48768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Initial thoughts on semantic way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57150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Discussion </a:t>
            </a:r>
            <a:r>
              <a:rPr lang="en-US" altLang="zh-CN" sz="1600" dirty="0" smtClean="0">
                <a:solidFill>
                  <a:schemeClr val="accent1"/>
                </a:solidFill>
              </a:rPr>
              <a:t>on: Operation, Mash-up</a:t>
            </a:r>
            <a:r>
              <a:rPr lang="en-US" altLang="zh-CN" sz="1600" dirty="0" smtClean="0">
                <a:solidFill>
                  <a:schemeClr val="accent1"/>
                </a:solidFill>
              </a:rPr>
              <a:t>, Content based discovery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TS-0006 (BBF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800" y="2667000"/>
          <a:ext cx="6400800" cy="445770"/>
        </p:xfrm>
        <a:graphic>
          <a:graphicData uri="http://schemas.openxmlformats.org/drawingml/2006/table">
            <a:tbl>
              <a:tblPr/>
              <a:tblGrid>
                <a:gridCol w="1518329"/>
                <a:gridCol w="488247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TS-0005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Ref_change_to_TS-0005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00200" y="4724400"/>
          <a:ext cx="5461000" cy="22288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TS-0006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</a:t>
            </a:r>
          </a:p>
          <a:p>
            <a:pPr lvl="2" eaLnBrk="1" hangingPunct="1"/>
            <a:r>
              <a:rPr lang="en-US" altLang="zh-CN" sz="1600" dirty="0" smtClean="0"/>
              <a:t>Ontology management</a:t>
            </a:r>
          </a:p>
          <a:p>
            <a:pPr lvl="2" eaLnBrk="1" hangingPunct="1"/>
            <a:r>
              <a:rPr lang="en-US" altLang="zh-CN" sz="1600" dirty="0" smtClean="0"/>
              <a:t>Semantic filtering for distributed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</a:t>
            </a:r>
          </a:p>
          <a:p>
            <a:pPr lvl="2" eaLnBrk="1" hangingPunct="1"/>
            <a:r>
              <a:rPr lang="en-US" altLang="zh-CN" sz="1600" dirty="0" smtClean="0"/>
              <a:t>Introducing SPARQL for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 management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Still ongoing discussion on: </a:t>
            </a:r>
            <a:r>
              <a:rPr lang="en-US" altLang="zh-CN" sz="1600" dirty="0" smtClean="0"/>
              <a:t>Generic </a:t>
            </a:r>
            <a:r>
              <a:rPr lang="en-US" altLang="zh-CN" sz="1600" dirty="0" smtClean="0"/>
              <a:t>‘Operation</a:t>
            </a:r>
            <a:r>
              <a:rPr lang="en-US" altLang="zh-CN" sz="1600" dirty="0" smtClean="0"/>
              <a:t>’,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Content </a:t>
            </a:r>
            <a:r>
              <a:rPr lang="en-US" altLang="zh-CN" sz="1600" dirty="0" smtClean="0"/>
              <a:t>based discovery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3276600"/>
          <a:ext cx="7162800" cy="542925"/>
        </p:xfrm>
        <a:graphic>
          <a:graphicData uri="http://schemas.openxmlformats.org/drawingml/2006/table">
            <a:tbl>
              <a:tblPr/>
              <a:tblGrid>
                <a:gridCol w="1348292"/>
                <a:gridCol w="5814508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MAS-2015-0624R02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TR-0007 Ontology support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MAS-2015-0640R01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CR_to_Add_Semantic_Filtering_on_Distributed_Semantic_Descriptors_in_TR-0007.doc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CR_TR-0007 Management of Semantic Instance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5257800"/>
          <a:ext cx="5461000" cy="50292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ARC-2015-2104R01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Generic Operation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ARC-2015-2085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Resource Type Container to support mash-up for Release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ARC-2015-2075R02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CR_contentInstance_discovery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</a:t>
            </a:r>
          </a:p>
          <a:p>
            <a:pPr lvl="2" eaLnBrk="1" hangingPunct="1"/>
            <a:r>
              <a:rPr lang="en-US" altLang="zh-CN" sz="1600" dirty="0" smtClean="0"/>
              <a:t>Base ontology refinement</a:t>
            </a:r>
          </a:p>
          <a:p>
            <a:pPr lvl="2" eaLnBrk="1" hangingPunct="1"/>
            <a:r>
              <a:rPr lang="en-US" altLang="zh-CN" sz="1600" dirty="0" smtClean="0"/>
              <a:t>Common mapping rules for external </a:t>
            </a:r>
            <a:r>
              <a:rPr lang="en-US" altLang="zh-CN" sz="1600" dirty="0" err="1" smtClean="0"/>
              <a:t>ontologies</a:t>
            </a:r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3276600"/>
          <a:ext cx="5461000" cy="87820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MAS-2015-0617R01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TS-0012 - 7.1.1 Instantiation of classes of the oneM2M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MAS-2015-0616R02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TS-0012 - 6 Description of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CR_to_TS-0012_ common_mapping_principles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 to TS-0012 - 5.2.1.2 Essential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</a:t>
            </a:r>
          </a:p>
          <a:p>
            <a:pPr lvl="2" eaLnBrk="1" hangingPunct="1"/>
            <a:r>
              <a:rPr lang="en-US" altLang="zh-CN" sz="1600" dirty="0" smtClean="0"/>
              <a:t>Updated </a:t>
            </a:r>
            <a:r>
              <a:rPr lang="en-US" altLang="zh-CN" sz="1600" dirty="0" err="1" smtClean="0"/>
              <a:t>AllJoyn</a:t>
            </a:r>
            <a:r>
              <a:rPr lang="en-US" altLang="zh-CN" sz="1600" dirty="0" smtClean="0"/>
              <a:t> information model</a:t>
            </a:r>
          </a:p>
          <a:p>
            <a:pPr lvl="2" eaLnBrk="1" hangingPunct="1"/>
            <a:r>
              <a:rPr lang="en-US" altLang="zh-CN" sz="1600" dirty="0" smtClean="0"/>
              <a:t>Introduced OIC information model</a:t>
            </a:r>
          </a:p>
          <a:p>
            <a:pPr lvl="2" eaLnBrk="1" hangingPunct="1"/>
            <a:r>
              <a:rPr lang="en-US" altLang="zh-CN" sz="1600" dirty="0" smtClean="0"/>
              <a:t>New 3-layer modeling proposal base on ‘service’ &amp; ‘characteristic’</a:t>
            </a:r>
          </a:p>
          <a:p>
            <a:pPr lvl="2" eaLnBrk="1" hangingPunct="1"/>
            <a:r>
              <a:rPr lang="en-US" altLang="zh-CN" sz="1600" dirty="0" smtClean="0"/>
              <a:t>Potential mapping approaches: new resource type or existing &lt;container&gt;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TS-0023 </a:t>
            </a:r>
            <a:r>
              <a:rPr lang="en-US" altLang="zh-CN" sz="2000" dirty="0" smtClean="0"/>
              <a:t>Home Appliances  Information Model and Mapping</a:t>
            </a:r>
          </a:p>
          <a:p>
            <a:pPr lvl="2" eaLnBrk="1" hangingPunct="1"/>
            <a:r>
              <a:rPr lang="en-US" altLang="zh-CN" sz="1600" dirty="0" smtClean="0"/>
              <a:t>Initial skeleton</a:t>
            </a:r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28800" y="3429000"/>
          <a:ext cx="5461000" cy="9048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MAS-2015-0639R01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OIC Home Device Resource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5.1.1 and 5.1.2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MAS-2015-0629R02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5.2 and 5.3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MAS-2015-0608R04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for TR-0017 Home Domain Abstract Information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CR_TR-0017 Clause 6.2.2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01800" y="56102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of TS for WI0017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/>
              <a:t>WI-0024 - LWM2M Interworking</a:t>
            </a:r>
          </a:p>
          <a:p>
            <a:pPr lvl="1" eaLnBrk="1" hangingPunct="1"/>
            <a:r>
              <a:rPr lang="en-US" altLang="zh-CN" sz="2400" dirty="0" smtClean="0"/>
              <a:t>TS-0014 LWM2M Interworking</a:t>
            </a:r>
          </a:p>
          <a:p>
            <a:pPr lvl="2" eaLnBrk="1" hangingPunct="1"/>
            <a:r>
              <a:rPr lang="en-US" altLang="zh-CN" sz="1800" dirty="0" smtClean="0"/>
              <a:t>Discussion on the semantic interworking approach for LWM2M objects </a:t>
            </a:r>
          </a:p>
          <a:p>
            <a:pPr lvl="1" eaLnBrk="1" hangingPunct="1"/>
            <a:endParaRPr lang="en-US" altLang="zh-CN" sz="3200" dirty="0" smtClean="0"/>
          </a:p>
          <a:p>
            <a:pPr lvl="1" eaLnBrk="1" hangingPunct="1"/>
            <a:endParaRPr lang="en-US" altLang="zh-CN" sz="3200" dirty="0" smtClean="0"/>
          </a:p>
          <a:p>
            <a:pPr lvl="2" eaLnBrk="1" hangingPunct="1">
              <a:buNone/>
            </a:pPr>
            <a:endParaRPr lang="en-US" altLang="zh-CN" sz="28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LWM2M Semantic Translation Discussion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</TotalTime>
  <Words>807</Words>
  <Application>Microsoft Office PowerPoint</Application>
  <PresentationFormat>全屏显示(4:3)</PresentationFormat>
  <Paragraphs>215</Paragraphs>
  <Slides>18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Theme</vt:lpstr>
      <vt:lpstr>WG5 – MAS#19  Status Report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HGI Continuation &amp; Integration</vt:lpstr>
      <vt:lpstr>Next Meetings / Calls</vt:lpstr>
      <vt:lpstr>幻灯片 18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957</cp:revision>
  <dcterms:created xsi:type="dcterms:W3CDTF">2012-09-11T22:52:11Z</dcterms:created>
  <dcterms:modified xsi:type="dcterms:W3CDTF">2015-09-10T15:46:20Z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(4)wPO4W+mE/bN5KZvVO42rvHGFkBGKISCAWSxON37Plipfp8xOFqcZdV73ygO/7V9t28WFteQc
ooLMxT1PdPJ7ylzn/Cv6PWCL9yI243DC+X1h+G646P9avAG8Uu3WoAPJPtAzNe0gyj2O2wAv
9amRHy2qiuh95z7oVjubD4q93nKw2DfASJPOFt7JnlNOrIyvONwKK47MaD3rwQ6vFMSPhB2g
g61ycCpBXYf7FNAQm9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/VuYAeQZFTrJ9xXCVoc7kHVgEQS8X5r0IUl6xch7cnN/u0pFuomAXv
YmTeRowrk4cwxoIMWzYBPorkQmrMcHsDAS7PCDLJmr3Gisha6Nt3arxBLvW1p6T/Ups08iFG
FO27prZOZZY6F7cNmHcQzOT5xSROFESQTotQXvncB3jYc9Ly/Y3rRT6qBHmMBvfUo193PYPI
X4VwFa6PQZwRFhRln45UjW6bubOx/NJeacuO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GgUBlp/hLRu+jys3dGdJibb+lPP8FhOtY049
KvmIHbwtd+Rx0OWupreQGxfSdv80aKxPGVnFGQL8gjGhUFpwFrR5FBeVH+ViD+2VptP14Vdl
lwUh6bDmuNrCphLCcf3RG0G0BiCvrygDTl3ExlPo5UoSnrwW+bJFnIFvAS/zoLwIt7Ek/8pM
Hi4h8dYoyl+Tu3zaBfA1BmIsUAW1OnViM2Q+wormv0Ca4Mf5wdIaip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lZzJIJ9wZXmJZOji+Q
OK7ENg==</vt:lpwstr>
  </property>
</Properties>
</file>