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2" r:id="rId3"/>
    <p:sldId id="261" r:id="rId4"/>
    <p:sldId id="258" r:id="rId5"/>
    <p:sldId id="259" r:id="rId6"/>
    <p:sldId id="264" r:id="rId7"/>
    <p:sldId id="265" r:id="rId8"/>
    <p:sldId id="270" r:id="rId9"/>
    <p:sldId id="26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96827-5F79-44C3-961E-24EE43071D54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536CE-413F-478C-929E-1F337925B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04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272-CDA5-4681-A746-871C492C3B33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09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453-D1DF-42CE-A711-EAB0C9C3DD9F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79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B3E7-44B1-4CA3-8DCD-52E97F81928D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55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E05-768A-4AE8-B1B2-1812BBFA53D4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6" y="6361039"/>
            <a:ext cx="2805498" cy="34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6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374A-4BC3-4D12-8553-3E683F95526D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46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9875" y="1039091"/>
            <a:ext cx="5659925" cy="513787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039091"/>
            <a:ext cx="5682346" cy="513787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799-1949-484E-BAB5-2D69A932747F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3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876" y="182880"/>
            <a:ext cx="10238852" cy="59851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876" y="948083"/>
            <a:ext cx="56377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9876" y="1771995"/>
            <a:ext cx="5637700" cy="441766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948083"/>
            <a:ext cx="568234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1771995"/>
            <a:ext cx="5682346" cy="441766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15A0-0409-4493-BF2D-28D1B05564E4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6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576C-572B-4359-9ECD-FDAA2F205479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6" y="6361039"/>
            <a:ext cx="2805498" cy="34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FD4C-B63C-456B-A2C1-DD83ECA20755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99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DCE-6D8F-412E-A5F0-6EB6FE2DF8B3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97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7B-EE46-4A4C-AAB8-8F200CEA9B59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3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9876" y="191193"/>
            <a:ext cx="10230900" cy="587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875" y="976226"/>
            <a:ext cx="11494671" cy="5205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987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40297-0B36-4726-BD5C-CE0767997160}" type="datetime1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1134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07EF6-8F5B-44C4-864E-34A816BDA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59876" y="778524"/>
            <a:ext cx="11494671" cy="59676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13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90776" y="388895"/>
            <a:ext cx="1263771" cy="27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04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jpeg"/><Relationship Id="rId7" Type="http://schemas.openxmlformats.org/officeDocument/2006/relationships/image" Target="../media/image46.png"/><Relationship Id="rId12" Type="http://schemas.openxmlformats.org/officeDocument/2006/relationships/image" Target="../media/image18.em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17.emf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34886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Introduction to </a:t>
            </a:r>
            <a:r>
              <a:rPr lang="en-US" altLang="ja-JP" dirty="0" smtClean="0"/>
              <a:t>OMA </a:t>
            </a:r>
            <a:r>
              <a:rPr lang="en-US" altLang="ja-JP" dirty="0" err="1" smtClean="0"/>
              <a:t>GotAPI</a:t>
            </a:r>
            <a:r>
              <a:rPr lang="en-US" altLang="ja-JP" dirty="0" smtClean="0"/>
              <a:t> and </a:t>
            </a:r>
            <a:br>
              <a:rPr lang="en-US" altLang="ja-JP" dirty="0" smtClean="0"/>
            </a:br>
            <a:r>
              <a:rPr lang="en-US" altLang="ja-JP" dirty="0" smtClean="0"/>
              <a:t>Device </a:t>
            </a:r>
            <a:r>
              <a:rPr lang="en-US" altLang="ja-JP" dirty="0" err="1" smtClean="0"/>
              <a:t>WebAPI</a:t>
            </a:r>
            <a:r>
              <a:rPr lang="en-US" altLang="ja-JP" dirty="0" smtClean="0"/>
              <a:t> </a:t>
            </a:r>
            <a:r>
              <a:rPr lang="en-US" altLang="ja-JP" dirty="0"/>
              <a:t>Consortium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778"/>
            <a:ext cx="9144000" cy="1655762"/>
          </a:xfrm>
        </p:spPr>
        <p:txBody>
          <a:bodyPr/>
          <a:lstStyle/>
          <a:p>
            <a:r>
              <a:rPr kumimoji="1" lang="en-US" altLang="ja-JP" dirty="0" smtClean="0"/>
              <a:t>Takashi Yoshikawa</a:t>
            </a:r>
          </a:p>
          <a:p>
            <a:r>
              <a:rPr lang="en-US" altLang="ja-JP" dirty="0" smtClean="0"/>
              <a:t>NTT DOCOMO, Inc.</a:t>
            </a:r>
          </a:p>
          <a:p>
            <a:r>
              <a:rPr kumimoji="1" lang="en-US" altLang="ja-JP" dirty="0" smtClean="0"/>
              <a:t>Device </a:t>
            </a:r>
            <a:r>
              <a:rPr kumimoji="1" lang="en-US" altLang="ja-JP" dirty="0" err="1" smtClean="0"/>
              <a:t>WebAPI</a:t>
            </a:r>
            <a:r>
              <a:rPr kumimoji="1" lang="en-US" altLang="ja-JP" dirty="0" smtClean="0"/>
              <a:t> Consortium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026" name="Picture 2" descr="http://en.device-webapi.org/images/logo_vertic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8300" y="4541724"/>
            <a:ext cx="14097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n.device-webapi.org/images/om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363" y="4736987"/>
            <a:ext cx="234315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グループ化 14"/>
          <p:cNvGrpSpPr/>
          <p:nvPr/>
        </p:nvGrpSpPr>
        <p:grpSpPr>
          <a:xfrm>
            <a:off x="2365696" y="1142569"/>
            <a:ext cx="8668824" cy="3024710"/>
            <a:chOff x="2365696" y="1142569"/>
            <a:chExt cx="8668824" cy="3024710"/>
          </a:xfrm>
        </p:grpSpPr>
        <p:cxnSp>
          <p:nvCxnSpPr>
            <p:cNvPr id="9" name="直線矢印コネクタ 8"/>
            <p:cNvCxnSpPr/>
            <p:nvPr/>
          </p:nvCxnSpPr>
          <p:spPr>
            <a:xfrm flipH="1">
              <a:off x="6476301" y="2172749"/>
              <a:ext cx="981512" cy="82212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585358" y="2114026"/>
              <a:ext cx="350659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2365696" y="3607266"/>
              <a:ext cx="4219662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角丸四角形吹き出し 12"/>
            <p:cNvSpPr/>
            <p:nvPr/>
          </p:nvSpPr>
          <p:spPr>
            <a:xfrm>
              <a:off x="10301479" y="1142569"/>
              <a:ext cx="733041" cy="408623"/>
            </a:xfrm>
            <a:prstGeom prst="wedgeRoundRectCallout">
              <a:avLst>
                <a:gd name="adj1" fmla="val -89717"/>
                <a:gd name="adj2" fmla="val 57364"/>
                <a:gd name="adj3" fmla="val 16667"/>
              </a:avLst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ja-JP" dirty="0" smtClean="0"/>
                <a:t>specs</a:t>
              </a:r>
              <a:endParaRPr kumimoji="1" lang="ja-JP" altLang="en-US" dirty="0"/>
            </a:p>
          </p:txBody>
        </p:sp>
        <p:sp>
          <p:nvSpPr>
            <p:cNvPr id="17" name="角丸四角形吹き出し 16"/>
            <p:cNvSpPr/>
            <p:nvPr/>
          </p:nvSpPr>
          <p:spPr>
            <a:xfrm>
              <a:off x="2709136" y="3758656"/>
              <a:ext cx="1720154" cy="408623"/>
            </a:xfrm>
            <a:prstGeom prst="wedgeRoundRectCallout">
              <a:avLst>
                <a:gd name="adj1" fmla="val 71722"/>
                <a:gd name="adj2" fmla="val -63131"/>
                <a:gd name="adj3" fmla="val 16667"/>
              </a:avLst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ja-JP" dirty="0" smtClean="0"/>
                <a:t>implementation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8442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Issues facing </a:t>
            </a:r>
            <a:r>
              <a:rPr kumimoji="1" lang="en-US" altLang="ja-JP" dirty="0" err="1" smtClean="0"/>
              <a:t>IoT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Explosion &amp; growth of data</a:t>
            </a:r>
          </a:p>
          <a:p>
            <a:r>
              <a:rPr lang="en-US" altLang="ja-JP" dirty="0" smtClean="0"/>
              <a:t>Interoperability</a:t>
            </a:r>
          </a:p>
          <a:p>
            <a:r>
              <a:rPr kumimoji="1" lang="en-US" altLang="ja-JP" dirty="0" smtClean="0"/>
              <a:t>Security</a:t>
            </a:r>
          </a:p>
          <a:p>
            <a:r>
              <a:rPr lang="en-US" altLang="ja-JP" dirty="0" smtClean="0"/>
              <a:t>Big data analysis</a:t>
            </a:r>
          </a:p>
          <a:p>
            <a:r>
              <a:rPr lang="en-US" altLang="ja-JP" dirty="0" err="1" smtClean="0"/>
              <a:t>Etc</a:t>
            </a:r>
            <a:r>
              <a:rPr lang="en-US" altLang="ja-JP" dirty="0" smtClean="0"/>
              <a:t>…</a:t>
            </a:r>
          </a:p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©2016 NTT DOCOMO, INC. All Rights Reserved.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pic>
        <p:nvPicPr>
          <p:cNvPr id="1030" name="Picture 6" descr="Data Analysis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54423" y="2697025"/>
            <a:ext cx="4232499" cy="254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0444" y="1324569"/>
            <a:ext cx="30670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anpark.eu/sites/default/files/img/Interoperability_XL_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31877" y="43868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グループ化 7"/>
          <p:cNvGrpSpPr/>
          <p:nvPr/>
        </p:nvGrpSpPr>
        <p:grpSpPr>
          <a:xfrm>
            <a:off x="269966" y="1428206"/>
            <a:ext cx="4428604" cy="572538"/>
            <a:chOff x="269966" y="1428206"/>
            <a:chExt cx="4428604" cy="572538"/>
          </a:xfrm>
        </p:grpSpPr>
        <p:sp>
          <p:nvSpPr>
            <p:cNvPr id="4" name="角丸四角形 3"/>
            <p:cNvSpPr/>
            <p:nvPr/>
          </p:nvSpPr>
          <p:spPr>
            <a:xfrm>
              <a:off x="269966" y="1428206"/>
              <a:ext cx="2905313" cy="5312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角丸四角形吹き出し 6"/>
            <p:cNvSpPr/>
            <p:nvPr/>
          </p:nvSpPr>
          <p:spPr>
            <a:xfrm>
              <a:off x="3378630" y="1592121"/>
              <a:ext cx="1319940" cy="408623"/>
            </a:xfrm>
            <a:prstGeom prst="wedgeRoundRectCallout">
              <a:avLst>
                <a:gd name="adj1" fmla="val -71077"/>
                <a:gd name="adj2" fmla="val -21109"/>
                <a:gd name="adj3" fmla="val 16667"/>
              </a:avLst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ja-JP" dirty="0" smtClean="0"/>
                <a:t>discussing!!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883313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グループ化 66"/>
          <p:cNvGrpSpPr/>
          <p:nvPr/>
        </p:nvGrpSpPr>
        <p:grpSpPr>
          <a:xfrm>
            <a:off x="4704524" y="787367"/>
            <a:ext cx="7345062" cy="5658263"/>
            <a:chOff x="4704524" y="787367"/>
            <a:chExt cx="7345062" cy="5658263"/>
          </a:xfrm>
        </p:grpSpPr>
        <p:sp>
          <p:nvSpPr>
            <p:cNvPr id="6" name="フリーフォーム 5"/>
            <p:cNvSpPr/>
            <p:nvPr/>
          </p:nvSpPr>
          <p:spPr>
            <a:xfrm>
              <a:off x="8969316" y="1318721"/>
              <a:ext cx="1724959" cy="3846099"/>
            </a:xfrm>
            <a:custGeom>
              <a:avLst/>
              <a:gdLst>
                <a:gd name="connsiteX0" fmla="*/ 30318 w 1722765"/>
                <a:gd name="connsiteY0" fmla="*/ 0 h 4256689"/>
                <a:gd name="connsiteX1" fmla="*/ 72359 w 1722765"/>
                <a:gd name="connsiteY1" fmla="*/ 493986 h 4256689"/>
                <a:gd name="connsiteX2" fmla="*/ 366649 w 1722765"/>
                <a:gd name="connsiteY2" fmla="*/ 872358 h 4256689"/>
                <a:gd name="connsiteX3" fmla="*/ 30318 w 1722765"/>
                <a:gd name="connsiteY3" fmla="*/ 1439917 h 4256689"/>
                <a:gd name="connsiteX4" fmla="*/ 1291559 w 1722765"/>
                <a:gd name="connsiteY4" fmla="*/ 1891862 h 4256689"/>
                <a:gd name="connsiteX5" fmla="*/ 1543807 w 1722765"/>
                <a:gd name="connsiteY5" fmla="*/ 2291255 h 4256689"/>
                <a:gd name="connsiteX6" fmla="*/ 461242 w 1722765"/>
                <a:gd name="connsiteY6" fmla="*/ 3373820 h 4256689"/>
                <a:gd name="connsiteX7" fmla="*/ 471752 w 1722765"/>
                <a:gd name="connsiteY7" fmla="*/ 3394841 h 4256689"/>
                <a:gd name="connsiteX8" fmla="*/ 1575338 w 1722765"/>
                <a:gd name="connsiteY8" fmla="*/ 4088524 h 4256689"/>
                <a:gd name="connsiteX9" fmla="*/ 1680442 w 1722765"/>
                <a:gd name="connsiteY9" fmla="*/ 4256689 h 4256689"/>
                <a:gd name="connsiteX0" fmla="*/ 30318 w 1719971"/>
                <a:gd name="connsiteY0" fmla="*/ 0 h 4256689"/>
                <a:gd name="connsiteX1" fmla="*/ 72359 w 1719971"/>
                <a:gd name="connsiteY1" fmla="*/ 493986 h 4256689"/>
                <a:gd name="connsiteX2" fmla="*/ 366649 w 1719971"/>
                <a:gd name="connsiteY2" fmla="*/ 872358 h 4256689"/>
                <a:gd name="connsiteX3" fmla="*/ 30318 w 1719971"/>
                <a:gd name="connsiteY3" fmla="*/ 1439917 h 4256689"/>
                <a:gd name="connsiteX4" fmla="*/ 1291559 w 1719971"/>
                <a:gd name="connsiteY4" fmla="*/ 1891862 h 4256689"/>
                <a:gd name="connsiteX5" fmla="*/ 1543807 w 1719971"/>
                <a:gd name="connsiteY5" fmla="*/ 2291255 h 4256689"/>
                <a:gd name="connsiteX6" fmla="*/ 461242 w 1719971"/>
                <a:gd name="connsiteY6" fmla="*/ 3373820 h 4256689"/>
                <a:gd name="connsiteX7" fmla="*/ 524303 w 1719971"/>
                <a:gd name="connsiteY7" fmla="*/ 3132083 h 4256689"/>
                <a:gd name="connsiteX8" fmla="*/ 1575338 w 1719971"/>
                <a:gd name="connsiteY8" fmla="*/ 4088524 h 4256689"/>
                <a:gd name="connsiteX9" fmla="*/ 1680442 w 1719971"/>
                <a:gd name="connsiteY9" fmla="*/ 4256689 h 4256689"/>
                <a:gd name="connsiteX0" fmla="*/ 30318 w 1719971"/>
                <a:gd name="connsiteY0" fmla="*/ 0 h 4256689"/>
                <a:gd name="connsiteX1" fmla="*/ 72359 w 1719971"/>
                <a:gd name="connsiteY1" fmla="*/ 493986 h 4256689"/>
                <a:gd name="connsiteX2" fmla="*/ 366649 w 1719971"/>
                <a:gd name="connsiteY2" fmla="*/ 872358 h 4256689"/>
                <a:gd name="connsiteX3" fmla="*/ 30318 w 1719971"/>
                <a:gd name="connsiteY3" fmla="*/ 1439917 h 4256689"/>
                <a:gd name="connsiteX4" fmla="*/ 1291559 w 1719971"/>
                <a:gd name="connsiteY4" fmla="*/ 1891862 h 4256689"/>
                <a:gd name="connsiteX5" fmla="*/ 1543807 w 1719971"/>
                <a:gd name="connsiteY5" fmla="*/ 2291255 h 4256689"/>
                <a:gd name="connsiteX6" fmla="*/ 461242 w 1719971"/>
                <a:gd name="connsiteY6" fmla="*/ 3373820 h 4256689"/>
                <a:gd name="connsiteX7" fmla="*/ 1575338 w 1719971"/>
                <a:gd name="connsiteY7" fmla="*/ 4088524 h 4256689"/>
                <a:gd name="connsiteX8" fmla="*/ 1680442 w 1719971"/>
                <a:gd name="connsiteY8" fmla="*/ 4256689 h 4256689"/>
                <a:gd name="connsiteX0" fmla="*/ 30318 w 1694493"/>
                <a:gd name="connsiteY0" fmla="*/ 0 h 4256689"/>
                <a:gd name="connsiteX1" fmla="*/ 72359 w 1694493"/>
                <a:gd name="connsiteY1" fmla="*/ 493986 h 4256689"/>
                <a:gd name="connsiteX2" fmla="*/ 366649 w 1694493"/>
                <a:gd name="connsiteY2" fmla="*/ 872358 h 4256689"/>
                <a:gd name="connsiteX3" fmla="*/ 30318 w 1694493"/>
                <a:gd name="connsiteY3" fmla="*/ 1439917 h 4256689"/>
                <a:gd name="connsiteX4" fmla="*/ 1291559 w 1694493"/>
                <a:gd name="connsiteY4" fmla="*/ 1891862 h 4256689"/>
                <a:gd name="connsiteX5" fmla="*/ 1543807 w 1694493"/>
                <a:gd name="connsiteY5" fmla="*/ 2291255 h 4256689"/>
                <a:gd name="connsiteX6" fmla="*/ 461242 w 1694493"/>
                <a:gd name="connsiteY6" fmla="*/ 3373820 h 4256689"/>
                <a:gd name="connsiteX7" fmla="*/ 1459725 w 1694493"/>
                <a:gd name="connsiteY7" fmla="*/ 3962400 h 4256689"/>
                <a:gd name="connsiteX8" fmla="*/ 1680442 w 1694493"/>
                <a:gd name="connsiteY8" fmla="*/ 4256689 h 4256689"/>
                <a:gd name="connsiteX0" fmla="*/ 30318 w 1693578"/>
                <a:gd name="connsiteY0" fmla="*/ 0 h 4256689"/>
                <a:gd name="connsiteX1" fmla="*/ 72359 w 1693578"/>
                <a:gd name="connsiteY1" fmla="*/ 493986 h 4256689"/>
                <a:gd name="connsiteX2" fmla="*/ 366649 w 1693578"/>
                <a:gd name="connsiteY2" fmla="*/ 872358 h 4256689"/>
                <a:gd name="connsiteX3" fmla="*/ 30318 w 1693578"/>
                <a:gd name="connsiteY3" fmla="*/ 1439917 h 4256689"/>
                <a:gd name="connsiteX4" fmla="*/ 1291559 w 1693578"/>
                <a:gd name="connsiteY4" fmla="*/ 1891862 h 4256689"/>
                <a:gd name="connsiteX5" fmla="*/ 1543807 w 1693578"/>
                <a:gd name="connsiteY5" fmla="*/ 2291255 h 4256689"/>
                <a:gd name="connsiteX6" fmla="*/ 461242 w 1693578"/>
                <a:gd name="connsiteY6" fmla="*/ 3373820 h 4256689"/>
                <a:gd name="connsiteX7" fmla="*/ 1459725 w 1693578"/>
                <a:gd name="connsiteY7" fmla="*/ 3962400 h 4256689"/>
                <a:gd name="connsiteX8" fmla="*/ 1680442 w 1693578"/>
                <a:gd name="connsiteY8" fmla="*/ 4256689 h 4256689"/>
                <a:gd name="connsiteX0" fmla="*/ 30318 w 1680442"/>
                <a:gd name="connsiteY0" fmla="*/ 0 h 4256689"/>
                <a:gd name="connsiteX1" fmla="*/ 72359 w 1680442"/>
                <a:gd name="connsiteY1" fmla="*/ 493986 h 4256689"/>
                <a:gd name="connsiteX2" fmla="*/ 366649 w 1680442"/>
                <a:gd name="connsiteY2" fmla="*/ 872358 h 4256689"/>
                <a:gd name="connsiteX3" fmla="*/ 30318 w 1680442"/>
                <a:gd name="connsiteY3" fmla="*/ 1439917 h 4256689"/>
                <a:gd name="connsiteX4" fmla="*/ 1291559 w 1680442"/>
                <a:gd name="connsiteY4" fmla="*/ 1891862 h 4256689"/>
                <a:gd name="connsiteX5" fmla="*/ 1543807 w 1680442"/>
                <a:gd name="connsiteY5" fmla="*/ 2291255 h 4256689"/>
                <a:gd name="connsiteX6" fmla="*/ 461242 w 1680442"/>
                <a:gd name="connsiteY6" fmla="*/ 3373820 h 4256689"/>
                <a:gd name="connsiteX7" fmla="*/ 1459725 w 1680442"/>
                <a:gd name="connsiteY7" fmla="*/ 3962400 h 4256689"/>
                <a:gd name="connsiteX8" fmla="*/ 1680442 w 1680442"/>
                <a:gd name="connsiteY8" fmla="*/ 4256689 h 4256689"/>
                <a:gd name="connsiteX0" fmla="*/ 80755 w 1730879"/>
                <a:gd name="connsiteY0" fmla="*/ 0 h 4256689"/>
                <a:gd name="connsiteX1" fmla="*/ 122796 w 1730879"/>
                <a:gd name="connsiteY1" fmla="*/ 493986 h 4256689"/>
                <a:gd name="connsiteX2" fmla="*/ 417086 w 1730879"/>
                <a:gd name="connsiteY2" fmla="*/ 872358 h 4256689"/>
                <a:gd name="connsiteX3" fmla="*/ 28203 w 1730879"/>
                <a:gd name="connsiteY3" fmla="*/ 1544608 h 4256689"/>
                <a:gd name="connsiteX4" fmla="*/ 1341996 w 1730879"/>
                <a:gd name="connsiteY4" fmla="*/ 1891862 h 4256689"/>
                <a:gd name="connsiteX5" fmla="*/ 1594244 w 1730879"/>
                <a:gd name="connsiteY5" fmla="*/ 2291255 h 4256689"/>
                <a:gd name="connsiteX6" fmla="*/ 511679 w 1730879"/>
                <a:gd name="connsiteY6" fmla="*/ 3373820 h 4256689"/>
                <a:gd name="connsiteX7" fmla="*/ 1510162 w 1730879"/>
                <a:gd name="connsiteY7" fmla="*/ 3962400 h 4256689"/>
                <a:gd name="connsiteX8" fmla="*/ 1730879 w 1730879"/>
                <a:gd name="connsiteY8" fmla="*/ 4256689 h 4256689"/>
                <a:gd name="connsiteX0" fmla="*/ 74835 w 1724959"/>
                <a:gd name="connsiteY0" fmla="*/ 0 h 4256689"/>
                <a:gd name="connsiteX1" fmla="*/ 116876 w 1724959"/>
                <a:gd name="connsiteY1" fmla="*/ 493986 h 4256689"/>
                <a:gd name="connsiteX2" fmla="*/ 411166 w 1724959"/>
                <a:gd name="connsiteY2" fmla="*/ 872358 h 4256689"/>
                <a:gd name="connsiteX3" fmla="*/ 22283 w 1724959"/>
                <a:gd name="connsiteY3" fmla="*/ 1544608 h 4256689"/>
                <a:gd name="connsiteX4" fmla="*/ 1209952 w 1724959"/>
                <a:gd name="connsiteY4" fmla="*/ 1938392 h 4256689"/>
                <a:gd name="connsiteX5" fmla="*/ 1588324 w 1724959"/>
                <a:gd name="connsiteY5" fmla="*/ 2291255 h 4256689"/>
                <a:gd name="connsiteX6" fmla="*/ 505759 w 1724959"/>
                <a:gd name="connsiteY6" fmla="*/ 3373820 h 4256689"/>
                <a:gd name="connsiteX7" fmla="*/ 1504242 w 1724959"/>
                <a:gd name="connsiteY7" fmla="*/ 3962400 h 4256689"/>
                <a:gd name="connsiteX8" fmla="*/ 1724959 w 1724959"/>
                <a:gd name="connsiteY8" fmla="*/ 4256689 h 4256689"/>
                <a:gd name="connsiteX0" fmla="*/ 74835 w 1724959"/>
                <a:gd name="connsiteY0" fmla="*/ 0 h 4256689"/>
                <a:gd name="connsiteX1" fmla="*/ 116876 w 1724959"/>
                <a:gd name="connsiteY1" fmla="*/ 493986 h 4256689"/>
                <a:gd name="connsiteX2" fmla="*/ 411166 w 1724959"/>
                <a:gd name="connsiteY2" fmla="*/ 872358 h 4256689"/>
                <a:gd name="connsiteX3" fmla="*/ 22283 w 1724959"/>
                <a:gd name="connsiteY3" fmla="*/ 1544608 h 4256689"/>
                <a:gd name="connsiteX4" fmla="*/ 1209952 w 1724959"/>
                <a:gd name="connsiteY4" fmla="*/ 1938392 h 4256689"/>
                <a:gd name="connsiteX5" fmla="*/ 1588324 w 1724959"/>
                <a:gd name="connsiteY5" fmla="*/ 2291255 h 4256689"/>
                <a:gd name="connsiteX6" fmla="*/ 505759 w 1724959"/>
                <a:gd name="connsiteY6" fmla="*/ 3373820 h 4256689"/>
                <a:gd name="connsiteX7" fmla="*/ 1504242 w 1724959"/>
                <a:gd name="connsiteY7" fmla="*/ 3962400 h 4256689"/>
                <a:gd name="connsiteX8" fmla="*/ 1724959 w 1724959"/>
                <a:gd name="connsiteY8" fmla="*/ 4256689 h 4256689"/>
                <a:gd name="connsiteX0" fmla="*/ 74835 w 1724959"/>
                <a:gd name="connsiteY0" fmla="*/ 0 h 4256689"/>
                <a:gd name="connsiteX1" fmla="*/ 116876 w 1724959"/>
                <a:gd name="connsiteY1" fmla="*/ 493986 h 4256689"/>
                <a:gd name="connsiteX2" fmla="*/ 411166 w 1724959"/>
                <a:gd name="connsiteY2" fmla="*/ 872358 h 4256689"/>
                <a:gd name="connsiteX3" fmla="*/ 22283 w 1724959"/>
                <a:gd name="connsiteY3" fmla="*/ 1544608 h 4256689"/>
                <a:gd name="connsiteX4" fmla="*/ 1209952 w 1724959"/>
                <a:gd name="connsiteY4" fmla="*/ 1938392 h 4256689"/>
                <a:gd name="connsiteX5" fmla="*/ 1525262 w 1724959"/>
                <a:gd name="connsiteY5" fmla="*/ 2465742 h 4256689"/>
                <a:gd name="connsiteX6" fmla="*/ 505759 w 1724959"/>
                <a:gd name="connsiteY6" fmla="*/ 3373820 h 4256689"/>
                <a:gd name="connsiteX7" fmla="*/ 1504242 w 1724959"/>
                <a:gd name="connsiteY7" fmla="*/ 3962400 h 4256689"/>
                <a:gd name="connsiteX8" fmla="*/ 1724959 w 1724959"/>
                <a:gd name="connsiteY8" fmla="*/ 4256689 h 4256689"/>
                <a:gd name="connsiteX0" fmla="*/ 74835 w 1724959"/>
                <a:gd name="connsiteY0" fmla="*/ 0 h 4256689"/>
                <a:gd name="connsiteX1" fmla="*/ 116876 w 1724959"/>
                <a:gd name="connsiteY1" fmla="*/ 493986 h 4256689"/>
                <a:gd name="connsiteX2" fmla="*/ 411166 w 1724959"/>
                <a:gd name="connsiteY2" fmla="*/ 872358 h 4256689"/>
                <a:gd name="connsiteX3" fmla="*/ 22283 w 1724959"/>
                <a:gd name="connsiteY3" fmla="*/ 1544608 h 4256689"/>
                <a:gd name="connsiteX4" fmla="*/ 1209952 w 1724959"/>
                <a:gd name="connsiteY4" fmla="*/ 1938392 h 4256689"/>
                <a:gd name="connsiteX5" fmla="*/ 1525262 w 1724959"/>
                <a:gd name="connsiteY5" fmla="*/ 2465742 h 4256689"/>
                <a:gd name="connsiteX6" fmla="*/ 505759 w 1724959"/>
                <a:gd name="connsiteY6" fmla="*/ 3373820 h 4256689"/>
                <a:gd name="connsiteX7" fmla="*/ 1504242 w 1724959"/>
                <a:gd name="connsiteY7" fmla="*/ 3962400 h 4256689"/>
                <a:gd name="connsiteX8" fmla="*/ 1724959 w 1724959"/>
                <a:gd name="connsiteY8" fmla="*/ 4256689 h 4256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4959" h="4256689">
                  <a:moveTo>
                    <a:pt x="74835" y="0"/>
                  </a:moveTo>
                  <a:cubicBezTo>
                    <a:pt x="67828" y="174296"/>
                    <a:pt x="60821" y="348593"/>
                    <a:pt x="116876" y="493986"/>
                  </a:cubicBezTo>
                  <a:cubicBezTo>
                    <a:pt x="172931" y="639379"/>
                    <a:pt x="426931" y="697254"/>
                    <a:pt x="411166" y="872358"/>
                  </a:cubicBezTo>
                  <a:cubicBezTo>
                    <a:pt x="395401" y="1047462"/>
                    <a:pt x="-110848" y="1366936"/>
                    <a:pt x="22283" y="1544608"/>
                  </a:cubicBezTo>
                  <a:cubicBezTo>
                    <a:pt x="155414" y="1722280"/>
                    <a:pt x="959455" y="1784870"/>
                    <a:pt x="1209952" y="1938392"/>
                  </a:cubicBezTo>
                  <a:cubicBezTo>
                    <a:pt x="1460449" y="2091914"/>
                    <a:pt x="1548034" y="2203239"/>
                    <a:pt x="1525262" y="2465742"/>
                  </a:cubicBezTo>
                  <a:cubicBezTo>
                    <a:pt x="1502490" y="2728245"/>
                    <a:pt x="509262" y="3124377"/>
                    <a:pt x="505759" y="3373820"/>
                  </a:cubicBezTo>
                  <a:cubicBezTo>
                    <a:pt x="502256" y="3623263"/>
                    <a:pt x="1322063" y="3922111"/>
                    <a:pt x="1504242" y="3962400"/>
                  </a:cubicBezTo>
                  <a:cubicBezTo>
                    <a:pt x="1686421" y="4002689"/>
                    <a:pt x="1720579" y="4065751"/>
                    <a:pt x="1724959" y="4256689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>
              <a:off x="9926097" y="1549949"/>
              <a:ext cx="1214992" cy="3628656"/>
            </a:xfrm>
            <a:custGeom>
              <a:avLst/>
              <a:gdLst>
                <a:gd name="connsiteX0" fmla="*/ 316234 w 1214992"/>
                <a:gd name="connsiteY0" fmla="*/ 0 h 3993931"/>
                <a:gd name="connsiteX1" fmla="*/ 924 w 1214992"/>
                <a:gd name="connsiteY1" fmla="*/ 672662 h 3993931"/>
                <a:gd name="connsiteX2" fmla="*/ 253172 w 1214992"/>
                <a:gd name="connsiteY2" fmla="*/ 1156138 h 3993931"/>
                <a:gd name="connsiteX3" fmla="*/ 1104510 w 1214992"/>
                <a:gd name="connsiteY3" fmla="*/ 1975945 h 3993931"/>
                <a:gd name="connsiteX4" fmla="*/ 442358 w 1214992"/>
                <a:gd name="connsiteY4" fmla="*/ 3184635 h 3993931"/>
                <a:gd name="connsiteX5" fmla="*/ 1115020 w 1214992"/>
                <a:gd name="connsiteY5" fmla="*/ 3773214 h 3993931"/>
                <a:gd name="connsiteX6" fmla="*/ 1199103 w 1214992"/>
                <a:gd name="connsiteY6" fmla="*/ 3993931 h 399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992" h="3993931">
                  <a:moveTo>
                    <a:pt x="316234" y="0"/>
                  </a:moveTo>
                  <a:cubicBezTo>
                    <a:pt x="163834" y="239986"/>
                    <a:pt x="11434" y="479972"/>
                    <a:pt x="924" y="672662"/>
                  </a:cubicBezTo>
                  <a:cubicBezTo>
                    <a:pt x="-9586" y="865352"/>
                    <a:pt x="69241" y="938924"/>
                    <a:pt x="253172" y="1156138"/>
                  </a:cubicBezTo>
                  <a:cubicBezTo>
                    <a:pt x="437103" y="1373352"/>
                    <a:pt x="1072979" y="1637862"/>
                    <a:pt x="1104510" y="1975945"/>
                  </a:cubicBezTo>
                  <a:cubicBezTo>
                    <a:pt x="1136041" y="2314028"/>
                    <a:pt x="440606" y="2885090"/>
                    <a:pt x="442358" y="3184635"/>
                  </a:cubicBezTo>
                  <a:cubicBezTo>
                    <a:pt x="444110" y="3484180"/>
                    <a:pt x="988896" y="3638331"/>
                    <a:pt x="1115020" y="3773214"/>
                  </a:cubicBezTo>
                  <a:cubicBezTo>
                    <a:pt x="1241144" y="3908097"/>
                    <a:pt x="1220123" y="3951014"/>
                    <a:pt x="1199103" y="3993931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6214874" y="1339741"/>
              <a:ext cx="1243059" cy="3838863"/>
              <a:chOff x="6062474" y="1744717"/>
              <a:chExt cx="1243059" cy="4204138"/>
            </a:xfrm>
          </p:grpSpPr>
          <p:sp>
            <p:nvSpPr>
              <p:cNvPr id="9" name="フリーフォーム 8"/>
              <p:cNvSpPr/>
              <p:nvPr/>
            </p:nvSpPr>
            <p:spPr>
              <a:xfrm>
                <a:off x="6062474" y="1744717"/>
                <a:ext cx="879028" cy="4204138"/>
              </a:xfrm>
              <a:custGeom>
                <a:avLst/>
                <a:gdLst>
                  <a:gd name="connsiteX0" fmla="*/ 348836 w 879028"/>
                  <a:gd name="connsiteY0" fmla="*/ 0 h 4204138"/>
                  <a:gd name="connsiteX1" fmla="*/ 348836 w 879028"/>
                  <a:gd name="connsiteY1" fmla="*/ 798786 h 4204138"/>
                  <a:gd name="connsiteX2" fmla="*/ 874354 w 879028"/>
                  <a:gd name="connsiteY2" fmla="*/ 1355835 h 4204138"/>
                  <a:gd name="connsiteX3" fmla="*/ 1995 w 879028"/>
                  <a:gd name="connsiteY3" fmla="*/ 2144111 h 4204138"/>
                  <a:gd name="connsiteX4" fmla="*/ 622105 w 879028"/>
                  <a:gd name="connsiteY4" fmla="*/ 3300249 h 4204138"/>
                  <a:gd name="connsiteX5" fmla="*/ 159650 w 879028"/>
                  <a:gd name="connsiteY5" fmla="*/ 3836276 h 4204138"/>
                  <a:gd name="connsiteX6" fmla="*/ 96588 w 879028"/>
                  <a:gd name="connsiteY6" fmla="*/ 4204138 h 4204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9028" h="4204138">
                    <a:moveTo>
                      <a:pt x="348836" y="0"/>
                    </a:moveTo>
                    <a:cubicBezTo>
                      <a:pt x="305043" y="286407"/>
                      <a:pt x="261250" y="572814"/>
                      <a:pt x="348836" y="798786"/>
                    </a:cubicBezTo>
                    <a:cubicBezTo>
                      <a:pt x="436422" y="1024758"/>
                      <a:pt x="932161" y="1131614"/>
                      <a:pt x="874354" y="1355835"/>
                    </a:cubicBezTo>
                    <a:cubicBezTo>
                      <a:pt x="816547" y="1580056"/>
                      <a:pt x="44036" y="1820042"/>
                      <a:pt x="1995" y="2144111"/>
                    </a:cubicBezTo>
                    <a:cubicBezTo>
                      <a:pt x="-40046" y="2468180"/>
                      <a:pt x="595829" y="3018222"/>
                      <a:pt x="622105" y="3300249"/>
                    </a:cubicBezTo>
                    <a:cubicBezTo>
                      <a:pt x="648381" y="3582277"/>
                      <a:pt x="247236" y="3685628"/>
                      <a:pt x="159650" y="3836276"/>
                    </a:cubicBezTo>
                    <a:cubicBezTo>
                      <a:pt x="72064" y="3986924"/>
                      <a:pt x="84326" y="4095531"/>
                      <a:pt x="96588" y="4204138"/>
                    </a:cubicBezTo>
                  </a:path>
                </a:pathLst>
              </a:cu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" name="曲線コネクタ 9"/>
              <p:cNvCxnSpPr>
                <a:stCxn id="38" idx="2"/>
                <a:endCxn id="44" idx="0"/>
              </p:cNvCxnSpPr>
              <p:nvPr/>
            </p:nvCxnSpPr>
            <p:spPr>
              <a:xfrm rot="16200000" flipH="1">
                <a:off x="6731410" y="5374732"/>
                <a:ext cx="528935" cy="61931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1" name="フリーフォーム 10"/>
            <p:cNvSpPr/>
            <p:nvPr/>
          </p:nvSpPr>
          <p:spPr>
            <a:xfrm>
              <a:off x="7812402" y="1326643"/>
              <a:ext cx="1316915" cy="3838177"/>
            </a:xfrm>
            <a:custGeom>
              <a:avLst/>
              <a:gdLst>
                <a:gd name="connsiteX0" fmla="*/ 1258747 w 1983997"/>
                <a:gd name="connsiteY0" fmla="*/ 0 h 4225159"/>
                <a:gd name="connsiteX1" fmla="*/ 1206195 w 1983997"/>
                <a:gd name="connsiteY1" fmla="*/ 441434 h 4225159"/>
                <a:gd name="connsiteX2" fmla="*/ 270774 w 1983997"/>
                <a:gd name="connsiteY2" fmla="*/ 714703 h 4225159"/>
                <a:gd name="connsiteX3" fmla="*/ 901395 w 1983997"/>
                <a:gd name="connsiteY3" fmla="*/ 1156138 h 4225159"/>
                <a:gd name="connsiteX4" fmla="*/ 1983960 w 1983997"/>
                <a:gd name="connsiteY4" fmla="*/ 1366345 h 4225159"/>
                <a:gd name="connsiteX5" fmla="*/ 943436 w 1983997"/>
                <a:gd name="connsiteY5" fmla="*/ 2175641 h 4225159"/>
                <a:gd name="connsiteX6" fmla="*/ 1521505 w 1983997"/>
                <a:gd name="connsiteY6" fmla="*/ 3426372 h 4225159"/>
                <a:gd name="connsiteX7" fmla="*/ 165671 w 1983997"/>
                <a:gd name="connsiteY7" fmla="*/ 4035972 h 4225159"/>
                <a:gd name="connsiteX8" fmla="*/ 71078 w 1983997"/>
                <a:gd name="connsiteY8" fmla="*/ 4225159 h 4225159"/>
                <a:gd name="connsiteX0" fmla="*/ 1212035 w 1937285"/>
                <a:gd name="connsiteY0" fmla="*/ 0 h 4225159"/>
                <a:gd name="connsiteX1" fmla="*/ 1159483 w 1937285"/>
                <a:gd name="connsiteY1" fmla="*/ 441434 h 4225159"/>
                <a:gd name="connsiteX2" fmla="*/ 224062 w 1937285"/>
                <a:gd name="connsiteY2" fmla="*/ 714703 h 4225159"/>
                <a:gd name="connsiteX3" fmla="*/ 854683 w 1937285"/>
                <a:gd name="connsiteY3" fmla="*/ 1156138 h 4225159"/>
                <a:gd name="connsiteX4" fmla="*/ 1937248 w 1937285"/>
                <a:gd name="connsiteY4" fmla="*/ 1366345 h 4225159"/>
                <a:gd name="connsiteX5" fmla="*/ 896724 w 1937285"/>
                <a:gd name="connsiteY5" fmla="*/ 2175641 h 4225159"/>
                <a:gd name="connsiteX6" fmla="*/ 1474793 w 1937285"/>
                <a:gd name="connsiteY6" fmla="*/ 3426372 h 4225159"/>
                <a:gd name="connsiteX7" fmla="*/ 287125 w 1937285"/>
                <a:gd name="connsiteY7" fmla="*/ 3878317 h 4225159"/>
                <a:gd name="connsiteX8" fmla="*/ 24366 w 1937285"/>
                <a:gd name="connsiteY8" fmla="*/ 4225159 h 4225159"/>
                <a:gd name="connsiteX0" fmla="*/ 1212035 w 1937285"/>
                <a:gd name="connsiteY0" fmla="*/ 0 h 4225159"/>
                <a:gd name="connsiteX1" fmla="*/ 1159483 w 1937285"/>
                <a:gd name="connsiteY1" fmla="*/ 441434 h 4225159"/>
                <a:gd name="connsiteX2" fmla="*/ 224062 w 1937285"/>
                <a:gd name="connsiteY2" fmla="*/ 714703 h 4225159"/>
                <a:gd name="connsiteX3" fmla="*/ 854683 w 1937285"/>
                <a:gd name="connsiteY3" fmla="*/ 1156138 h 4225159"/>
                <a:gd name="connsiteX4" fmla="*/ 1937248 w 1937285"/>
                <a:gd name="connsiteY4" fmla="*/ 1366345 h 4225159"/>
                <a:gd name="connsiteX5" fmla="*/ 896724 w 1937285"/>
                <a:gd name="connsiteY5" fmla="*/ 2175641 h 4225159"/>
                <a:gd name="connsiteX6" fmla="*/ 1474793 w 1937285"/>
                <a:gd name="connsiteY6" fmla="*/ 3426372 h 4225159"/>
                <a:gd name="connsiteX7" fmla="*/ 287125 w 1937285"/>
                <a:gd name="connsiteY7" fmla="*/ 3878317 h 4225159"/>
                <a:gd name="connsiteX8" fmla="*/ 24366 w 1937285"/>
                <a:gd name="connsiteY8" fmla="*/ 4225159 h 4225159"/>
                <a:gd name="connsiteX0" fmla="*/ 1212035 w 1937812"/>
                <a:gd name="connsiteY0" fmla="*/ 0 h 4225159"/>
                <a:gd name="connsiteX1" fmla="*/ 1159483 w 1937812"/>
                <a:gd name="connsiteY1" fmla="*/ 441434 h 4225159"/>
                <a:gd name="connsiteX2" fmla="*/ 224062 w 1937812"/>
                <a:gd name="connsiteY2" fmla="*/ 714703 h 4225159"/>
                <a:gd name="connsiteX3" fmla="*/ 1033358 w 1937812"/>
                <a:gd name="connsiteY3" fmla="*/ 1114097 h 4225159"/>
                <a:gd name="connsiteX4" fmla="*/ 1937248 w 1937812"/>
                <a:gd name="connsiteY4" fmla="*/ 1366345 h 4225159"/>
                <a:gd name="connsiteX5" fmla="*/ 896724 w 1937812"/>
                <a:gd name="connsiteY5" fmla="*/ 2175641 h 4225159"/>
                <a:gd name="connsiteX6" fmla="*/ 1474793 w 1937812"/>
                <a:gd name="connsiteY6" fmla="*/ 3426372 h 4225159"/>
                <a:gd name="connsiteX7" fmla="*/ 287125 w 1937812"/>
                <a:gd name="connsiteY7" fmla="*/ 3878317 h 4225159"/>
                <a:gd name="connsiteX8" fmla="*/ 24366 w 1937812"/>
                <a:gd name="connsiteY8" fmla="*/ 4225159 h 4225159"/>
                <a:gd name="connsiteX0" fmla="*/ 1212035 w 1937826"/>
                <a:gd name="connsiteY0" fmla="*/ 0 h 4225159"/>
                <a:gd name="connsiteX1" fmla="*/ 1159483 w 1937826"/>
                <a:gd name="connsiteY1" fmla="*/ 441434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159483 w 1937826"/>
                <a:gd name="connsiteY1" fmla="*/ 441434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043869 w 1937826"/>
                <a:gd name="connsiteY1" fmla="*/ 472965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043869 w 1937826"/>
                <a:gd name="connsiteY1" fmla="*/ 472965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513"/>
                <a:gd name="connsiteY0" fmla="*/ 0 h 4225159"/>
                <a:gd name="connsiteX1" fmla="*/ 1043869 w 1937513"/>
                <a:gd name="connsiteY1" fmla="*/ 472965 h 4225159"/>
                <a:gd name="connsiteX2" fmla="*/ 308145 w 1937513"/>
                <a:gd name="connsiteY2" fmla="*/ 840827 h 4225159"/>
                <a:gd name="connsiteX3" fmla="*/ 991317 w 1937513"/>
                <a:gd name="connsiteY3" fmla="*/ 1124607 h 4225159"/>
                <a:gd name="connsiteX4" fmla="*/ 1937248 w 1937513"/>
                <a:gd name="connsiteY4" fmla="*/ 1366345 h 4225159"/>
                <a:gd name="connsiteX5" fmla="*/ 896724 w 1937513"/>
                <a:gd name="connsiteY5" fmla="*/ 2175641 h 4225159"/>
                <a:gd name="connsiteX6" fmla="*/ 1474793 w 1937513"/>
                <a:gd name="connsiteY6" fmla="*/ 3426372 h 4225159"/>
                <a:gd name="connsiteX7" fmla="*/ 287125 w 1937513"/>
                <a:gd name="connsiteY7" fmla="*/ 3878317 h 4225159"/>
                <a:gd name="connsiteX8" fmla="*/ 24366 w 1937513"/>
                <a:gd name="connsiteY8" fmla="*/ 4225159 h 4225159"/>
                <a:gd name="connsiteX0" fmla="*/ 1212035 w 1937513"/>
                <a:gd name="connsiteY0" fmla="*/ 0 h 4225159"/>
                <a:gd name="connsiteX1" fmla="*/ 1043869 w 1937513"/>
                <a:gd name="connsiteY1" fmla="*/ 472965 h 4225159"/>
                <a:gd name="connsiteX2" fmla="*/ 308145 w 1937513"/>
                <a:gd name="connsiteY2" fmla="*/ 840827 h 4225159"/>
                <a:gd name="connsiteX3" fmla="*/ 991317 w 1937513"/>
                <a:gd name="connsiteY3" fmla="*/ 1124607 h 4225159"/>
                <a:gd name="connsiteX4" fmla="*/ 1937248 w 1937513"/>
                <a:gd name="connsiteY4" fmla="*/ 1366345 h 4225159"/>
                <a:gd name="connsiteX5" fmla="*/ 896724 w 1937513"/>
                <a:gd name="connsiteY5" fmla="*/ 2175641 h 4225159"/>
                <a:gd name="connsiteX6" fmla="*/ 1474793 w 1937513"/>
                <a:gd name="connsiteY6" fmla="*/ 3426372 h 4225159"/>
                <a:gd name="connsiteX7" fmla="*/ 287125 w 1937513"/>
                <a:gd name="connsiteY7" fmla="*/ 3878317 h 4225159"/>
                <a:gd name="connsiteX8" fmla="*/ 24366 w 1937513"/>
                <a:gd name="connsiteY8" fmla="*/ 4225159 h 4225159"/>
                <a:gd name="connsiteX0" fmla="*/ 1213948 w 1939426"/>
                <a:gd name="connsiteY0" fmla="*/ 0 h 4225159"/>
                <a:gd name="connsiteX1" fmla="*/ 1045782 w 1939426"/>
                <a:gd name="connsiteY1" fmla="*/ 472965 h 4225159"/>
                <a:gd name="connsiteX2" fmla="*/ 310058 w 1939426"/>
                <a:gd name="connsiteY2" fmla="*/ 840827 h 4225159"/>
                <a:gd name="connsiteX3" fmla="*/ 993230 w 1939426"/>
                <a:gd name="connsiteY3" fmla="*/ 1124607 h 4225159"/>
                <a:gd name="connsiteX4" fmla="*/ 1939161 w 1939426"/>
                <a:gd name="connsiteY4" fmla="*/ 1366345 h 4225159"/>
                <a:gd name="connsiteX5" fmla="*/ 898637 w 1939426"/>
                <a:gd name="connsiteY5" fmla="*/ 2175641 h 4225159"/>
                <a:gd name="connsiteX6" fmla="*/ 1571299 w 1939426"/>
                <a:gd name="connsiteY6" fmla="*/ 3436883 h 4225159"/>
                <a:gd name="connsiteX7" fmla="*/ 289038 w 1939426"/>
                <a:gd name="connsiteY7" fmla="*/ 3878317 h 4225159"/>
                <a:gd name="connsiteX8" fmla="*/ 26279 w 1939426"/>
                <a:gd name="connsiteY8" fmla="*/ 4225159 h 4225159"/>
                <a:gd name="connsiteX0" fmla="*/ 1003741 w 1939426"/>
                <a:gd name="connsiteY0" fmla="*/ 0 h 4225159"/>
                <a:gd name="connsiteX1" fmla="*/ 1045782 w 1939426"/>
                <a:gd name="connsiteY1" fmla="*/ 472965 h 4225159"/>
                <a:gd name="connsiteX2" fmla="*/ 310058 w 1939426"/>
                <a:gd name="connsiteY2" fmla="*/ 840827 h 4225159"/>
                <a:gd name="connsiteX3" fmla="*/ 993230 w 1939426"/>
                <a:gd name="connsiteY3" fmla="*/ 1124607 h 4225159"/>
                <a:gd name="connsiteX4" fmla="*/ 1939161 w 1939426"/>
                <a:gd name="connsiteY4" fmla="*/ 1366345 h 4225159"/>
                <a:gd name="connsiteX5" fmla="*/ 898637 w 1939426"/>
                <a:gd name="connsiteY5" fmla="*/ 2175641 h 4225159"/>
                <a:gd name="connsiteX6" fmla="*/ 1571299 w 1939426"/>
                <a:gd name="connsiteY6" fmla="*/ 3436883 h 4225159"/>
                <a:gd name="connsiteX7" fmla="*/ 289038 w 1939426"/>
                <a:gd name="connsiteY7" fmla="*/ 3878317 h 4225159"/>
                <a:gd name="connsiteX8" fmla="*/ 26279 w 1939426"/>
                <a:gd name="connsiteY8" fmla="*/ 4225159 h 4225159"/>
                <a:gd name="connsiteX0" fmla="*/ 1003741 w 1939426"/>
                <a:gd name="connsiteY0" fmla="*/ 0 h 4225159"/>
                <a:gd name="connsiteX1" fmla="*/ 972209 w 1939426"/>
                <a:gd name="connsiteY1" fmla="*/ 472965 h 4225159"/>
                <a:gd name="connsiteX2" fmla="*/ 310058 w 1939426"/>
                <a:gd name="connsiteY2" fmla="*/ 840827 h 4225159"/>
                <a:gd name="connsiteX3" fmla="*/ 993230 w 1939426"/>
                <a:gd name="connsiteY3" fmla="*/ 1124607 h 4225159"/>
                <a:gd name="connsiteX4" fmla="*/ 1939161 w 1939426"/>
                <a:gd name="connsiteY4" fmla="*/ 1366345 h 4225159"/>
                <a:gd name="connsiteX5" fmla="*/ 898637 w 1939426"/>
                <a:gd name="connsiteY5" fmla="*/ 2175641 h 4225159"/>
                <a:gd name="connsiteX6" fmla="*/ 1571299 w 1939426"/>
                <a:gd name="connsiteY6" fmla="*/ 3436883 h 4225159"/>
                <a:gd name="connsiteX7" fmla="*/ 289038 w 1939426"/>
                <a:gd name="connsiteY7" fmla="*/ 3878317 h 4225159"/>
                <a:gd name="connsiteX8" fmla="*/ 26279 w 1939426"/>
                <a:gd name="connsiteY8" fmla="*/ 4225159 h 4225159"/>
                <a:gd name="connsiteX0" fmla="*/ 1003741 w 1939379"/>
                <a:gd name="connsiteY0" fmla="*/ 0 h 4225159"/>
                <a:gd name="connsiteX1" fmla="*/ 972209 w 1939379"/>
                <a:gd name="connsiteY1" fmla="*/ 472965 h 4225159"/>
                <a:gd name="connsiteX2" fmla="*/ 1224458 w 1939379"/>
                <a:gd name="connsiteY2" fmla="*/ 914399 h 4225159"/>
                <a:gd name="connsiteX3" fmla="*/ 993230 w 1939379"/>
                <a:gd name="connsiteY3" fmla="*/ 1124607 h 4225159"/>
                <a:gd name="connsiteX4" fmla="*/ 1939161 w 1939379"/>
                <a:gd name="connsiteY4" fmla="*/ 1366345 h 4225159"/>
                <a:gd name="connsiteX5" fmla="*/ 898637 w 1939379"/>
                <a:gd name="connsiteY5" fmla="*/ 2175641 h 4225159"/>
                <a:gd name="connsiteX6" fmla="*/ 1571299 w 1939379"/>
                <a:gd name="connsiteY6" fmla="*/ 3436883 h 4225159"/>
                <a:gd name="connsiteX7" fmla="*/ 289038 w 1939379"/>
                <a:gd name="connsiteY7" fmla="*/ 3878317 h 4225159"/>
                <a:gd name="connsiteX8" fmla="*/ 26279 w 1939379"/>
                <a:gd name="connsiteY8" fmla="*/ 4225159 h 4225159"/>
                <a:gd name="connsiteX0" fmla="*/ 1003741 w 1939379"/>
                <a:gd name="connsiteY0" fmla="*/ 0 h 4225159"/>
                <a:gd name="connsiteX1" fmla="*/ 972209 w 1939379"/>
                <a:gd name="connsiteY1" fmla="*/ 472965 h 4225159"/>
                <a:gd name="connsiteX2" fmla="*/ 1224458 w 1939379"/>
                <a:gd name="connsiteY2" fmla="*/ 914399 h 4225159"/>
                <a:gd name="connsiteX3" fmla="*/ 993230 w 1939379"/>
                <a:gd name="connsiteY3" fmla="*/ 1124607 h 4225159"/>
                <a:gd name="connsiteX4" fmla="*/ 1939161 w 1939379"/>
                <a:gd name="connsiteY4" fmla="*/ 1366345 h 4225159"/>
                <a:gd name="connsiteX5" fmla="*/ 898637 w 1939379"/>
                <a:gd name="connsiteY5" fmla="*/ 2175641 h 4225159"/>
                <a:gd name="connsiteX6" fmla="*/ 1571299 w 1939379"/>
                <a:gd name="connsiteY6" fmla="*/ 3436883 h 4225159"/>
                <a:gd name="connsiteX7" fmla="*/ 289038 w 1939379"/>
                <a:gd name="connsiteY7" fmla="*/ 3878317 h 4225159"/>
                <a:gd name="connsiteX8" fmla="*/ 26279 w 1939379"/>
                <a:gd name="connsiteY8" fmla="*/ 4225159 h 4225159"/>
                <a:gd name="connsiteX0" fmla="*/ 1003741 w 1950883"/>
                <a:gd name="connsiteY0" fmla="*/ 0 h 4225159"/>
                <a:gd name="connsiteX1" fmla="*/ 972209 w 1950883"/>
                <a:gd name="connsiteY1" fmla="*/ 472965 h 4225159"/>
                <a:gd name="connsiteX2" fmla="*/ 1224458 w 1950883"/>
                <a:gd name="connsiteY2" fmla="*/ 914399 h 4225159"/>
                <a:gd name="connsiteX3" fmla="*/ 1445175 w 1950883"/>
                <a:gd name="connsiteY3" fmla="*/ 1156138 h 4225159"/>
                <a:gd name="connsiteX4" fmla="*/ 1939161 w 1950883"/>
                <a:gd name="connsiteY4" fmla="*/ 1366345 h 4225159"/>
                <a:gd name="connsiteX5" fmla="*/ 898637 w 1950883"/>
                <a:gd name="connsiteY5" fmla="*/ 2175641 h 4225159"/>
                <a:gd name="connsiteX6" fmla="*/ 1571299 w 1950883"/>
                <a:gd name="connsiteY6" fmla="*/ 3436883 h 4225159"/>
                <a:gd name="connsiteX7" fmla="*/ 289038 w 1950883"/>
                <a:gd name="connsiteY7" fmla="*/ 3878317 h 4225159"/>
                <a:gd name="connsiteX8" fmla="*/ 26279 w 1950883"/>
                <a:gd name="connsiteY8" fmla="*/ 4225159 h 4225159"/>
                <a:gd name="connsiteX0" fmla="*/ 1003741 w 1942581"/>
                <a:gd name="connsiteY0" fmla="*/ 0 h 4225159"/>
                <a:gd name="connsiteX1" fmla="*/ 972209 w 1942581"/>
                <a:gd name="connsiteY1" fmla="*/ 472965 h 4225159"/>
                <a:gd name="connsiteX2" fmla="*/ 1224458 w 1942581"/>
                <a:gd name="connsiteY2" fmla="*/ 914399 h 4225159"/>
                <a:gd name="connsiteX3" fmla="*/ 1939161 w 1942581"/>
                <a:gd name="connsiteY3" fmla="*/ 1366345 h 4225159"/>
                <a:gd name="connsiteX4" fmla="*/ 898637 w 1942581"/>
                <a:gd name="connsiteY4" fmla="*/ 2175641 h 4225159"/>
                <a:gd name="connsiteX5" fmla="*/ 1571299 w 1942581"/>
                <a:gd name="connsiteY5" fmla="*/ 3436883 h 4225159"/>
                <a:gd name="connsiteX6" fmla="*/ 289038 w 1942581"/>
                <a:gd name="connsiteY6" fmla="*/ 3878317 h 4225159"/>
                <a:gd name="connsiteX7" fmla="*/ 26279 w 1942581"/>
                <a:gd name="connsiteY7" fmla="*/ 4225159 h 4225159"/>
                <a:gd name="connsiteX0" fmla="*/ 1003741 w 2388487"/>
                <a:gd name="connsiteY0" fmla="*/ 0 h 4225159"/>
                <a:gd name="connsiteX1" fmla="*/ 972209 w 2388487"/>
                <a:gd name="connsiteY1" fmla="*/ 472965 h 4225159"/>
                <a:gd name="connsiteX2" fmla="*/ 1224458 w 2388487"/>
                <a:gd name="connsiteY2" fmla="*/ 914399 h 4225159"/>
                <a:gd name="connsiteX3" fmla="*/ 1939161 w 2388487"/>
                <a:gd name="connsiteY3" fmla="*/ 1366345 h 4225159"/>
                <a:gd name="connsiteX4" fmla="*/ 2380596 w 2388487"/>
                <a:gd name="connsiteY4" fmla="*/ 2207172 h 4225159"/>
                <a:gd name="connsiteX5" fmla="*/ 1571299 w 2388487"/>
                <a:gd name="connsiteY5" fmla="*/ 3436883 h 4225159"/>
                <a:gd name="connsiteX6" fmla="*/ 289038 w 2388487"/>
                <a:gd name="connsiteY6" fmla="*/ 3878317 h 4225159"/>
                <a:gd name="connsiteX7" fmla="*/ 26279 w 2388487"/>
                <a:gd name="connsiteY7" fmla="*/ 4225159 h 4225159"/>
                <a:gd name="connsiteX0" fmla="*/ 1003081 w 2389004"/>
                <a:gd name="connsiteY0" fmla="*/ 0 h 4225159"/>
                <a:gd name="connsiteX1" fmla="*/ 971549 w 2389004"/>
                <a:gd name="connsiteY1" fmla="*/ 472965 h 4225159"/>
                <a:gd name="connsiteX2" fmla="*/ 1223798 w 2389004"/>
                <a:gd name="connsiteY2" fmla="*/ 914399 h 4225159"/>
                <a:gd name="connsiteX3" fmla="*/ 1938501 w 2389004"/>
                <a:gd name="connsiteY3" fmla="*/ 1366345 h 4225159"/>
                <a:gd name="connsiteX4" fmla="*/ 2379936 w 2389004"/>
                <a:gd name="connsiteY4" fmla="*/ 2207172 h 4225159"/>
                <a:gd name="connsiteX5" fmla="*/ 1539108 w 2389004"/>
                <a:gd name="connsiteY5" fmla="*/ 3079531 h 4225159"/>
                <a:gd name="connsiteX6" fmla="*/ 288378 w 2389004"/>
                <a:gd name="connsiteY6" fmla="*/ 3878317 h 4225159"/>
                <a:gd name="connsiteX7" fmla="*/ 25619 w 2389004"/>
                <a:gd name="connsiteY7" fmla="*/ 4225159 h 4225159"/>
                <a:gd name="connsiteX0" fmla="*/ 980657 w 2366580"/>
                <a:gd name="connsiteY0" fmla="*/ 0 h 4225159"/>
                <a:gd name="connsiteX1" fmla="*/ 949125 w 2366580"/>
                <a:gd name="connsiteY1" fmla="*/ 472965 h 4225159"/>
                <a:gd name="connsiteX2" fmla="*/ 1201374 w 2366580"/>
                <a:gd name="connsiteY2" fmla="*/ 914399 h 4225159"/>
                <a:gd name="connsiteX3" fmla="*/ 1916077 w 2366580"/>
                <a:gd name="connsiteY3" fmla="*/ 1366345 h 4225159"/>
                <a:gd name="connsiteX4" fmla="*/ 2357512 w 2366580"/>
                <a:gd name="connsiteY4" fmla="*/ 2207172 h 4225159"/>
                <a:gd name="connsiteX5" fmla="*/ 1516684 w 2366580"/>
                <a:gd name="connsiteY5" fmla="*/ 3079531 h 4225159"/>
                <a:gd name="connsiteX6" fmla="*/ 1401071 w 2366580"/>
                <a:gd name="connsiteY6" fmla="*/ 3857297 h 4225159"/>
                <a:gd name="connsiteX7" fmla="*/ 3195 w 2366580"/>
                <a:gd name="connsiteY7" fmla="*/ 4225159 h 4225159"/>
                <a:gd name="connsiteX0" fmla="*/ 980635 w 2368637"/>
                <a:gd name="connsiteY0" fmla="*/ 0 h 4225159"/>
                <a:gd name="connsiteX1" fmla="*/ 949103 w 2368637"/>
                <a:gd name="connsiteY1" fmla="*/ 472965 h 4225159"/>
                <a:gd name="connsiteX2" fmla="*/ 1201352 w 2368637"/>
                <a:gd name="connsiteY2" fmla="*/ 914399 h 4225159"/>
                <a:gd name="connsiteX3" fmla="*/ 1916055 w 2368637"/>
                <a:gd name="connsiteY3" fmla="*/ 1366345 h 4225159"/>
                <a:gd name="connsiteX4" fmla="*/ 2357490 w 2368637"/>
                <a:gd name="connsiteY4" fmla="*/ 2207172 h 4225159"/>
                <a:gd name="connsiteX5" fmla="*/ 1464110 w 2368637"/>
                <a:gd name="connsiteY5" fmla="*/ 3079531 h 4225159"/>
                <a:gd name="connsiteX6" fmla="*/ 1401049 w 2368637"/>
                <a:gd name="connsiteY6" fmla="*/ 3857297 h 4225159"/>
                <a:gd name="connsiteX7" fmla="*/ 3173 w 2368637"/>
                <a:gd name="connsiteY7" fmla="*/ 4225159 h 4225159"/>
                <a:gd name="connsiteX0" fmla="*/ 980463 w 2368465"/>
                <a:gd name="connsiteY0" fmla="*/ 0 h 4225159"/>
                <a:gd name="connsiteX1" fmla="*/ 948931 w 2368465"/>
                <a:gd name="connsiteY1" fmla="*/ 472965 h 4225159"/>
                <a:gd name="connsiteX2" fmla="*/ 1201180 w 2368465"/>
                <a:gd name="connsiteY2" fmla="*/ 914399 h 4225159"/>
                <a:gd name="connsiteX3" fmla="*/ 1915883 w 2368465"/>
                <a:gd name="connsiteY3" fmla="*/ 1366345 h 4225159"/>
                <a:gd name="connsiteX4" fmla="*/ 2357318 w 2368465"/>
                <a:gd name="connsiteY4" fmla="*/ 2207172 h 4225159"/>
                <a:gd name="connsiteX5" fmla="*/ 1463938 w 2368465"/>
                <a:gd name="connsiteY5" fmla="*/ 3079531 h 4225159"/>
                <a:gd name="connsiteX6" fmla="*/ 1474449 w 2368465"/>
                <a:gd name="connsiteY6" fmla="*/ 3857297 h 4225159"/>
                <a:gd name="connsiteX7" fmla="*/ 3001 w 2368465"/>
                <a:gd name="connsiteY7" fmla="*/ 4225159 h 4225159"/>
                <a:gd name="connsiteX0" fmla="*/ 979916 w 2367918"/>
                <a:gd name="connsiteY0" fmla="*/ 0 h 4225159"/>
                <a:gd name="connsiteX1" fmla="*/ 948384 w 2367918"/>
                <a:gd name="connsiteY1" fmla="*/ 472965 h 4225159"/>
                <a:gd name="connsiteX2" fmla="*/ 1200633 w 2367918"/>
                <a:gd name="connsiteY2" fmla="*/ 914399 h 4225159"/>
                <a:gd name="connsiteX3" fmla="*/ 1915336 w 2367918"/>
                <a:gd name="connsiteY3" fmla="*/ 1366345 h 4225159"/>
                <a:gd name="connsiteX4" fmla="*/ 2356771 w 2367918"/>
                <a:gd name="connsiteY4" fmla="*/ 2207172 h 4225159"/>
                <a:gd name="connsiteX5" fmla="*/ 1463391 w 2367918"/>
                <a:gd name="connsiteY5" fmla="*/ 3079531 h 4225159"/>
                <a:gd name="connsiteX6" fmla="*/ 1473902 w 2367918"/>
                <a:gd name="connsiteY6" fmla="*/ 3857297 h 4225159"/>
                <a:gd name="connsiteX7" fmla="*/ 2454 w 2367918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544680 w 1438696"/>
                <a:gd name="connsiteY6" fmla="*/ 3857297 h 4225159"/>
                <a:gd name="connsiteX7" fmla="*/ 1154280 w 1438696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859990 w 1438696"/>
                <a:gd name="connsiteY6" fmla="*/ 3804745 h 4225159"/>
                <a:gd name="connsiteX7" fmla="*/ 1154280 w 1438696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859990 w 1438696"/>
                <a:gd name="connsiteY6" fmla="*/ 3804745 h 4225159"/>
                <a:gd name="connsiteX7" fmla="*/ 1154280 w 1438696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733866 w 1438696"/>
                <a:gd name="connsiteY6" fmla="*/ 3836276 h 4225159"/>
                <a:gd name="connsiteX7" fmla="*/ 1154280 w 1438696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807438 w 1438696"/>
                <a:gd name="connsiteY6" fmla="*/ 3836276 h 4225159"/>
                <a:gd name="connsiteX7" fmla="*/ 1154280 w 1438696"/>
                <a:gd name="connsiteY7" fmla="*/ 4225159 h 4225159"/>
                <a:gd name="connsiteX0" fmla="*/ 50694 w 1438696"/>
                <a:gd name="connsiteY0" fmla="*/ 0 h 4046483"/>
                <a:gd name="connsiteX1" fmla="*/ 19162 w 1438696"/>
                <a:gd name="connsiteY1" fmla="*/ 472965 h 4046483"/>
                <a:gd name="connsiteX2" fmla="*/ 271411 w 1438696"/>
                <a:gd name="connsiteY2" fmla="*/ 914399 h 4046483"/>
                <a:gd name="connsiteX3" fmla="*/ 986114 w 1438696"/>
                <a:gd name="connsiteY3" fmla="*/ 1366345 h 4046483"/>
                <a:gd name="connsiteX4" fmla="*/ 1427549 w 1438696"/>
                <a:gd name="connsiteY4" fmla="*/ 2207172 h 4046483"/>
                <a:gd name="connsiteX5" fmla="*/ 534169 w 1438696"/>
                <a:gd name="connsiteY5" fmla="*/ 3079531 h 4046483"/>
                <a:gd name="connsiteX6" fmla="*/ 807438 w 1438696"/>
                <a:gd name="connsiteY6" fmla="*/ 3836276 h 4046483"/>
                <a:gd name="connsiteX7" fmla="*/ 1185811 w 1438696"/>
                <a:gd name="connsiteY7" fmla="*/ 4046483 h 4046483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807438 w 1438696"/>
                <a:gd name="connsiteY6" fmla="*/ 3836276 h 4246179"/>
                <a:gd name="connsiteX7" fmla="*/ 1101728 w 1438696"/>
                <a:gd name="connsiteY7" fmla="*/ 4246179 h 4246179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807438 w 1438696"/>
                <a:gd name="connsiteY6" fmla="*/ 3836276 h 4246179"/>
                <a:gd name="connsiteX7" fmla="*/ 1101728 w 1438696"/>
                <a:gd name="connsiteY7" fmla="*/ 4246179 h 4246179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807438 w 1438696"/>
                <a:gd name="connsiteY6" fmla="*/ 3836276 h 4246179"/>
                <a:gd name="connsiteX7" fmla="*/ 1101728 w 1438696"/>
                <a:gd name="connsiteY7" fmla="*/ 4246179 h 4246179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807438 w 1438696"/>
                <a:gd name="connsiteY6" fmla="*/ 3836276 h 4246179"/>
                <a:gd name="connsiteX7" fmla="*/ 996625 w 1438696"/>
                <a:gd name="connsiteY7" fmla="*/ 4246179 h 4246179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996625 w 1438696"/>
                <a:gd name="connsiteY6" fmla="*/ 4246179 h 4246179"/>
                <a:gd name="connsiteX0" fmla="*/ 50694 w 1445167"/>
                <a:gd name="connsiteY0" fmla="*/ 0 h 4246179"/>
                <a:gd name="connsiteX1" fmla="*/ 19162 w 1445167"/>
                <a:gd name="connsiteY1" fmla="*/ 472965 h 4246179"/>
                <a:gd name="connsiteX2" fmla="*/ 271411 w 1445167"/>
                <a:gd name="connsiteY2" fmla="*/ 914399 h 4246179"/>
                <a:gd name="connsiteX3" fmla="*/ 986114 w 1445167"/>
                <a:gd name="connsiteY3" fmla="*/ 1366345 h 4246179"/>
                <a:gd name="connsiteX4" fmla="*/ 1427549 w 1445167"/>
                <a:gd name="connsiteY4" fmla="*/ 2207172 h 4246179"/>
                <a:gd name="connsiteX5" fmla="*/ 387024 w 1445167"/>
                <a:gd name="connsiteY5" fmla="*/ 3321269 h 4246179"/>
                <a:gd name="connsiteX6" fmla="*/ 996625 w 1445167"/>
                <a:gd name="connsiteY6" fmla="*/ 4246179 h 4246179"/>
                <a:gd name="connsiteX0" fmla="*/ 50694 w 1445167"/>
                <a:gd name="connsiteY0" fmla="*/ 0 h 4246179"/>
                <a:gd name="connsiteX1" fmla="*/ 19162 w 1445167"/>
                <a:gd name="connsiteY1" fmla="*/ 472965 h 4246179"/>
                <a:gd name="connsiteX2" fmla="*/ 271411 w 1445167"/>
                <a:gd name="connsiteY2" fmla="*/ 914399 h 4246179"/>
                <a:gd name="connsiteX3" fmla="*/ 986114 w 1445167"/>
                <a:gd name="connsiteY3" fmla="*/ 1366345 h 4246179"/>
                <a:gd name="connsiteX4" fmla="*/ 1427549 w 1445167"/>
                <a:gd name="connsiteY4" fmla="*/ 2207172 h 4246179"/>
                <a:gd name="connsiteX5" fmla="*/ 387024 w 1445167"/>
                <a:gd name="connsiteY5" fmla="*/ 3321269 h 4246179"/>
                <a:gd name="connsiteX6" fmla="*/ 996625 w 1445167"/>
                <a:gd name="connsiteY6" fmla="*/ 4246179 h 4246179"/>
                <a:gd name="connsiteX0" fmla="*/ 50694 w 1445167"/>
                <a:gd name="connsiteY0" fmla="*/ 0 h 4246179"/>
                <a:gd name="connsiteX1" fmla="*/ 19162 w 1445167"/>
                <a:gd name="connsiteY1" fmla="*/ 472965 h 4246179"/>
                <a:gd name="connsiteX2" fmla="*/ 271411 w 1445167"/>
                <a:gd name="connsiteY2" fmla="*/ 914399 h 4246179"/>
                <a:gd name="connsiteX3" fmla="*/ 986114 w 1445167"/>
                <a:gd name="connsiteY3" fmla="*/ 1366345 h 4246179"/>
                <a:gd name="connsiteX4" fmla="*/ 1427549 w 1445167"/>
                <a:gd name="connsiteY4" fmla="*/ 2207172 h 4246179"/>
                <a:gd name="connsiteX5" fmla="*/ 387024 w 1445167"/>
                <a:gd name="connsiteY5" fmla="*/ 3321269 h 4246179"/>
                <a:gd name="connsiteX6" fmla="*/ 727252 w 1445167"/>
                <a:gd name="connsiteY6" fmla="*/ 3880905 h 4246179"/>
                <a:gd name="connsiteX7" fmla="*/ 996625 w 1445167"/>
                <a:gd name="connsiteY7" fmla="*/ 4246179 h 4246179"/>
                <a:gd name="connsiteX0" fmla="*/ 50694 w 1445167"/>
                <a:gd name="connsiteY0" fmla="*/ 0 h 4246179"/>
                <a:gd name="connsiteX1" fmla="*/ 19162 w 1445167"/>
                <a:gd name="connsiteY1" fmla="*/ 472965 h 4246179"/>
                <a:gd name="connsiteX2" fmla="*/ 271411 w 1445167"/>
                <a:gd name="connsiteY2" fmla="*/ 914399 h 4246179"/>
                <a:gd name="connsiteX3" fmla="*/ 986114 w 1445167"/>
                <a:gd name="connsiteY3" fmla="*/ 1366345 h 4246179"/>
                <a:gd name="connsiteX4" fmla="*/ 1427549 w 1445167"/>
                <a:gd name="connsiteY4" fmla="*/ 2207172 h 4246179"/>
                <a:gd name="connsiteX5" fmla="*/ 387024 w 1445167"/>
                <a:gd name="connsiteY5" fmla="*/ 3321269 h 4246179"/>
                <a:gd name="connsiteX6" fmla="*/ 832355 w 1445167"/>
                <a:gd name="connsiteY6" fmla="*/ 3849374 h 4246179"/>
                <a:gd name="connsiteX7" fmla="*/ 996625 w 1445167"/>
                <a:gd name="connsiteY7" fmla="*/ 4246179 h 4246179"/>
                <a:gd name="connsiteX0" fmla="*/ 50694 w 1439654"/>
                <a:gd name="connsiteY0" fmla="*/ 0 h 4246179"/>
                <a:gd name="connsiteX1" fmla="*/ 19162 w 1439654"/>
                <a:gd name="connsiteY1" fmla="*/ 472965 h 4246179"/>
                <a:gd name="connsiteX2" fmla="*/ 271411 w 1439654"/>
                <a:gd name="connsiteY2" fmla="*/ 914399 h 4246179"/>
                <a:gd name="connsiteX3" fmla="*/ 912542 w 1439654"/>
                <a:gd name="connsiteY3" fmla="*/ 1412855 h 4246179"/>
                <a:gd name="connsiteX4" fmla="*/ 1427549 w 1439654"/>
                <a:gd name="connsiteY4" fmla="*/ 2207172 h 4246179"/>
                <a:gd name="connsiteX5" fmla="*/ 387024 w 1439654"/>
                <a:gd name="connsiteY5" fmla="*/ 3321269 h 4246179"/>
                <a:gd name="connsiteX6" fmla="*/ 832355 w 1439654"/>
                <a:gd name="connsiteY6" fmla="*/ 3849374 h 4246179"/>
                <a:gd name="connsiteX7" fmla="*/ 996625 w 1439654"/>
                <a:gd name="connsiteY7" fmla="*/ 4246179 h 4246179"/>
                <a:gd name="connsiteX0" fmla="*/ 50694 w 1316915"/>
                <a:gd name="connsiteY0" fmla="*/ 0 h 4246179"/>
                <a:gd name="connsiteX1" fmla="*/ 19162 w 1316915"/>
                <a:gd name="connsiteY1" fmla="*/ 472965 h 4246179"/>
                <a:gd name="connsiteX2" fmla="*/ 271411 w 1316915"/>
                <a:gd name="connsiteY2" fmla="*/ 914399 h 4246179"/>
                <a:gd name="connsiteX3" fmla="*/ 912542 w 1316915"/>
                <a:gd name="connsiteY3" fmla="*/ 1412855 h 4246179"/>
                <a:gd name="connsiteX4" fmla="*/ 1301425 w 1316915"/>
                <a:gd name="connsiteY4" fmla="*/ 2183917 h 4246179"/>
                <a:gd name="connsiteX5" fmla="*/ 387024 w 1316915"/>
                <a:gd name="connsiteY5" fmla="*/ 3321269 h 4246179"/>
                <a:gd name="connsiteX6" fmla="*/ 832355 w 1316915"/>
                <a:gd name="connsiteY6" fmla="*/ 3849374 h 4246179"/>
                <a:gd name="connsiteX7" fmla="*/ 996625 w 1316915"/>
                <a:gd name="connsiteY7" fmla="*/ 4246179 h 4246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6915" h="4246179">
                  <a:moveTo>
                    <a:pt x="50694" y="0"/>
                  </a:moveTo>
                  <a:cubicBezTo>
                    <a:pt x="1645" y="161158"/>
                    <a:pt x="-17624" y="320565"/>
                    <a:pt x="19162" y="472965"/>
                  </a:cubicBezTo>
                  <a:cubicBezTo>
                    <a:pt x="55948" y="625365"/>
                    <a:pt x="122514" y="757751"/>
                    <a:pt x="271411" y="914399"/>
                  </a:cubicBezTo>
                  <a:cubicBezTo>
                    <a:pt x="420308" y="1071047"/>
                    <a:pt x="740873" y="1201269"/>
                    <a:pt x="912542" y="1412855"/>
                  </a:cubicBezTo>
                  <a:cubicBezTo>
                    <a:pt x="1084211" y="1624441"/>
                    <a:pt x="1389011" y="1865848"/>
                    <a:pt x="1301425" y="2183917"/>
                  </a:cubicBezTo>
                  <a:cubicBezTo>
                    <a:pt x="1213839" y="2501986"/>
                    <a:pt x="465202" y="3043693"/>
                    <a:pt x="387024" y="3321269"/>
                  </a:cubicBezTo>
                  <a:cubicBezTo>
                    <a:pt x="308846" y="3598845"/>
                    <a:pt x="730755" y="3695222"/>
                    <a:pt x="832355" y="3849374"/>
                  </a:cubicBezTo>
                  <a:cubicBezTo>
                    <a:pt x="933955" y="4003526"/>
                    <a:pt x="951730" y="4185300"/>
                    <a:pt x="996625" y="4246179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/>
            <p:cNvSpPr/>
            <p:nvPr/>
          </p:nvSpPr>
          <p:spPr>
            <a:xfrm>
              <a:off x="9039316" y="3571086"/>
              <a:ext cx="664728" cy="1586574"/>
            </a:xfrm>
            <a:custGeom>
              <a:avLst/>
              <a:gdLst>
                <a:gd name="connsiteX0" fmla="*/ 4836 w 664728"/>
                <a:gd name="connsiteY0" fmla="*/ 0 h 1755228"/>
                <a:gd name="connsiteX1" fmla="*/ 25856 w 664728"/>
                <a:gd name="connsiteY1" fmla="*/ 367862 h 1755228"/>
                <a:gd name="connsiteX2" fmla="*/ 204532 w 664728"/>
                <a:gd name="connsiteY2" fmla="*/ 945931 h 1755228"/>
                <a:gd name="connsiteX3" fmla="*/ 603925 w 664728"/>
                <a:gd name="connsiteY3" fmla="*/ 1429407 h 1755228"/>
                <a:gd name="connsiteX4" fmla="*/ 656477 w 664728"/>
                <a:gd name="connsiteY4" fmla="*/ 1755228 h 1755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4728" h="1755228">
                  <a:moveTo>
                    <a:pt x="4836" y="0"/>
                  </a:moveTo>
                  <a:cubicBezTo>
                    <a:pt x="-1296" y="105103"/>
                    <a:pt x="-7427" y="210207"/>
                    <a:pt x="25856" y="367862"/>
                  </a:cubicBezTo>
                  <a:cubicBezTo>
                    <a:pt x="59139" y="525517"/>
                    <a:pt x="108187" y="769007"/>
                    <a:pt x="204532" y="945931"/>
                  </a:cubicBezTo>
                  <a:cubicBezTo>
                    <a:pt x="300877" y="1122855"/>
                    <a:pt x="528601" y="1294524"/>
                    <a:pt x="603925" y="1429407"/>
                  </a:cubicBezTo>
                  <a:cubicBezTo>
                    <a:pt x="679249" y="1564290"/>
                    <a:pt x="667863" y="1659759"/>
                    <a:pt x="656477" y="1755228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6547942" y="1329231"/>
              <a:ext cx="1939426" cy="3856373"/>
            </a:xfrm>
            <a:custGeom>
              <a:avLst/>
              <a:gdLst>
                <a:gd name="connsiteX0" fmla="*/ 1258747 w 1983997"/>
                <a:gd name="connsiteY0" fmla="*/ 0 h 4225159"/>
                <a:gd name="connsiteX1" fmla="*/ 1206195 w 1983997"/>
                <a:gd name="connsiteY1" fmla="*/ 441434 h 4225159"/>
                <a:gd name="connsiteX2" fmla="*/ 270774 w 1983997"/>
                <a:gd name="connsiteY2" fmla="*/ 714703 h 4225159"/>
                <a:gd name="connsiteX3" fmla="*/ 901395 w 1983997"/>
                <a:gd name="connsiteY3" fmla="*/ 1156138 h 4225159"/>
                <a:gd name="connsiteX4" fmla="*/ 1983960 w 1983997"/>
                <a:gd name="connsiteY4" fmla="*/ 1366345 h 4225159"/>
                <a:gd name="connsiteX5" fmla="*/ 943436 w 1983997"/>
                <a:gd name="connsiteY5" fmla="*/ 2175641 h 4225159"/>
                <a:gd name="connsiteX6" fmla="*/ 1521505 w 1983997"/>
                <a:gd name="connsiteY6" fmla="*/ 3426372 h 4225159"/>
                <a:gd name="connsiteX7" fmla="*/ 165671 w 1983997"/>
                <a:gd name="connsiteY7" fmla="*/ 4035972 h 4225159"/>
                <a:gd name="connsiteX8" fmla="*/ 71078 w 1983997"/>
                <a:gd name="connsiteY8" fmla="*/ 4225159 h 4225159"/>
                <a:gd name="connsiteX0" fmla="*/ 1212035 w 1937285"/>
                <a:gd name="connsiteY0" fmla="*/ 0 h 4225159"/>
                <a:gd name="connsiteX1" fmla="*/ 1159483 w 1937285"/>
                <a:gd name="connsiteY1" fmla="*/ 441434 h 4225159"/>
                <a:gd name="connsiteX2" fmla="*/ 224062 w 1937285"/>
                <a:gd name="connsiteY2" fmla="*/ 714703 h 4225159"/>
                <a:gd name="connsiteX3" fmla="*/ 854683 w 1937285"/>
                <a:gd name="connsiteY3" fmla="*/ 1156138 h 4225159"/>
                <a:gd name="connsiteX4" fmla="*/ 1937248 w 1937285"/>
                <a:gd name="connsiteY4" fmla="*/ 1366345 h 4225159"/>
                <a:gd name="connsiteX5" fmla="*/ 896724 w 1937285"/>
                <a:gd name="connsiteY5" fmla="*/ 2175641 h 4225159"/>
                <a:gd name="connsiteX6" fmla="*/ 1474793 w 1937285"/>
                <a:gd name="connsiteY6" fmla="*/ 3426372 h 4225159"/>
                <a:gd name="connsiteX7" fmla="*/ 287125 w 1937285"/>
                <a:gd name="connsiteY7" fmla="*/ 3878317 h 4225159"/>
                <a:gd name="connsiteX8" fmla="*/ 24366 w 1937285"/>
                <a:gd name="connsiteY8" fmla="*/ 4225159 h 4225159"/>
                <a:gd name="connsiteX0" fmla="*/ 1212035 w 1937285"/>
                <a:gd name="connsiteY0" fmla="*/ 0 h 4225159"/>
                <a:gd name="connsiteX1" fmla="*/ 1159483 w 1937285"/>
                <a:gd name="connsiteY1" fmla="*/ 441434 h 4225159"/>
                <a:gd name="connsiteX2" fmla="*/ 224062 w 1937285"/>
                <a:gd name="connsiteY2" fmla="*/ 714703 h 4225159"/>
                <a:gd name="connsiteX3" fmla="*/ 854683 w 1937285"/>
                <a:gd name="connsiteY3" fmla="*/ 1156138 h 4225159"/>
                <a:gd name="connsiteX4" fmla="*/ 1937248 w 1937285"/>
                <a:gd name="connsiteY4" fmla="*/ 1366345 h 4225159"/>
                <a:gd name="connsiteX5" fmla="*/ 896724 w 1937285"/>
                <a:gd name="connsiteY5" fmla="*/ 2175641 h 4225159"/>
                <a:gd name="connsiteX6" fmla="*/ 1474793 w 1937285"/>
                <a:gd name="connsiteY6" fmla="*/ 3426372 h 4225159"/>
                <a:gd name="connsiteX7" fmla="*/ 287125 w 1937285"/>
                <a:gd name="connsiteY7" fmla="*/ 3878317 h 4225159"/>
                <a:gd name="connsiteX8" fmla="*/ 24366 w 1937285"/>
                <a:gd name="connsiteY8" fmla="*/ 4225159 h 4225159"/>
                <a:gd name="connsiteX0" fmla="*/ 1212035 w 1937812"/>
                <a:gd name="connsiteY0" fmla="*/ 0 h 4225159"/>
                <a:gd name="connsiteX1" fmla="*/ 1159483 w 1937812"/>
                <a:gd name="connsiteY1" fmla="*/ 441434 h 4225159"/>
                <a:gd name="connsiteX2" fmla="*/ 224062 w 1937812"/>
                <a:gd name="connsiteY2" fmla="*/ 714703 h 4225159"/>
                <a:gd name="connsiteX3" fmla="*/ 1033358 w 1937812"/>
                <a:gd name="connsiteY3" fmla="*/ 1114097 h 4225159"/>
                <a:gd name="connsiteX4" fmla="*/ 1937248 w 1937812"/>
                <a:gd name="connsiteY4" fmla="*/ 1366345 h 4225159"/>
                <a:gd name="connsiteX5" fmla="*/ 896724 w 1937812"/>
                <a:gd name="connsiteY5" fmla="*/ 2175641 h 4225159"/>
                <a:gd name="connsiteX6" fmla="*/ 1474793 w 1937812"/>
                <a:gd name="connsiteY6" fmla="*/ 3426372 h 4225159"/>
                <a:gd name="connsiteX7" fmla="*/ 287125 w 1937812"/>
                <a:gd name="connsiteY7" fmla="*/ 3878317 h 4225159"/>
                <a:gd name="connsiteX8" fmla="*/ 24366 w 1937812"/>
                <a:gd name="connsiteY8" fmla="*/ 4225159 h 4225159"/>
                <a:gd name="connsiteX0" fmla="*/ 1212035 w 1937826"/>
                <a:gd name="connsiteY0" fmla="*/ 0 h 4225159"/>
                <a:gd name="connsiteX1" fmla="*/ 1159483 w 1937826"/>
                <a:gd name="connsiteY1" fmla="*/ 441434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159483 w 1937826"/>
                <a:gd name="connsiteY1" fmla="*/ 441434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043869 w 1937826"/>
                <a:gd name="connsiteY1" fmla="*/ 472965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043869 w 1937826"/>
                <a:gd name="connsiteY1" fmla="*/ 472965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513"/>
                <a:gd name="connsiteY0" fmla="*/ 0 h 4225159"/>
                <a:gd name="connsiteX1" fmla="*/ 1043869 w 1937513"/>
                <a:gd name="connsiteY1" fmla="*/ 472965 h 4225159"/>
                <a:gd name="connsiteX2" fmla="*/ 308145 w 1937513"/>
                <a:gd name="connsiteY2" fmla="*/ 840827 h 4225159"/>
                <a:gd name="connsiteX3" fmla="*/ 991317 w 1937513"/>
                <a:gd name="connsiteY3" fmla="*/ 1124607 h 4225159"/>
                <a:gd name="connsiteX4" fmla="*/ 1937248 w 1937513"/>
                <a:gd name="connsiteY4" fmla="*/ 1366345 h 4225159"/>
                <a:gd name="connsiteX5" fmla="*/ 896724 w 1937513"/>
                <a:gd name="connsiteY5" fmla="*/ 2175641 h 4225159"/>
                <a:gd name="connsiteX6" fmla="*/ 1474793 w 1937513"/>
                <a:gd name="connsiteY6" fmla="*/ 3426372 h 4225159"/>
                <a:gd name="connsiteX7" fmla="*/ 287125 w 1937513"/>
                <a:gd name="connsiteY7" fmla="*/ 3878317 h 4225159"/>
                <a:gd name="connsiteX8" fmla="*/ 24366 w 1937513"/>
                <a:gd name="connsiteY8" fmla="*/ 4225159 h 4225159"/>
                <a:gd name="connsiteX0" fmla="*/ 1212035 w 1937513"/>
                <a:gd name="connsiteY0" fmla="*/ 0 h 4225159"/>
                <a:gd name="connsiteX1" fmla="*/ 1043869 w 1937513"/>
                <a:gd name="connsiteY1" fmla="*/ 472965 h 4225159"/>
                <a:gd name="connsiteX2" fmla="*/ 308145 w 1937513"/>
                <a:gd name="connsiteY2" fmla="*/ 840827 h 4225159"/>
                <a:gd name="connsiteX3" fmla="*/ 991317 w 1937513"/>
                <a:gd name="connsiteY3" fmla="*/ 1124607 h 4225159"/>
                <a:gd name="connsiteX4" fmla="*/ 1937248 w 1937513"/>
                <a:gd name="connsiteY4" fmla="*/ 1366345 h 4225159"/>
                <a:gd name="connsiteX5" fmla="*/ 896724 w 1937513"/>
                <a:gd name="connsiteY5" fmla="*/ 2175641 h 4225159"/>
                <a:gd name="connsiteX6" fmla="*/ 1474793 w 1937513"/>
                <a:gd name="connsiteY6" fmla="*/ 3426372 h 4225159"/>
                <a:gd name="connsiteX7" fmla="*/ 287125 w 1937513"/>
                <a:gd name="connsiteY7" fmla="*/ 3878317 h 4225159"/>
                <a:gd name="connsiteX8" fmla="*/ 24366 w 1937513"/>
                <a:gd name="connsiteY8" fmla="*/ 4225159 h 4225159"/>
                <a:gd name="connsiteX0" fmla="*/ 1213948 w 1939426"/>
                <a:gd name="connsiteY0" fmla="*/ 0 h 4225159"/>
                <a:gd name="connsiteX1" fmla="*/ 1045782 w 1939426"/>
                <a:gd name="connsiteY1" fmla="*/ 472965 h 4225159"/>
                <a:gd name="connsiteX2" fmla="*/ 310058 w 1939426"/>
                <a:gd name="connsiteY2" fmla="*/ 840827 h 4225159"/>
                <a:gd name="connsiteX3" fmla="*/ 993230 w 1939426"/>
                <a:gd name="connsiteY3" fmla="*/ 1124607 h 4225159"/>
                <a:gd name="connsiteX4" fmla="*/ 1939161 w 1939426"/>
                <a:gd name="connsiteY4" fmla="*/ 1366345 h 4225159"/>
                <a:gd name="connsiteX5" fmla="*/ 898637 w 1939426"/>
                <a:gd name="connsiteY5" fmla="*/ 2175641 h 4225159"/>
                <a:gd name="connsiteX6" fmla="*/ 1571299 w 1939426"/>
                <a:gd name="connsiteY6" fmla="*/ 3436883 h 4225159"/>
                <a:gd name="connsiteX7" fmla="*/ 289038 w 1939426"/>
                <a:gd name="connsiteY7" fmla="*/ 3878317 h 4225159"/>
                <a:gd name="connsiteX8" fmla="*/ 26279 w 1939426"/>
                <a:gd name="connsiteY8" fmla="*/ 4225159 h 422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9426" h="4225159">
                  <a:moveTo>
                    <a:pt x="1213948" y="0"/>
                  </a:moveTo>
                  <a:cubicBezTo>
                    <a:pt x="1270003" y="161158"/>
                    <a:pt x="1196430" y="332827"/>
                    <a:pt x="1045782" y="472965"/>
                  </a:cubicBezTo>
                  <a:cubicBezTo>
                    <a:pt x="895134" y="613103"/>
                    <a:pt x="318817" y="732220"/>
                    <a:pt x="310058" y="840827"/>
                  </a:cubicBezTo>
                  <a:cubicBezTo>
                    <a:pt x="301299" y="949434"/>
                    <a:pt x="721713" y="1121104"/>
                    <a:pt x="993230" y="1124607"/>
                  </a:cubicBezTo>
                  <a:cubicBezTo>
                    <a:pt x="1264747" y="1128110"/>
                    <a:pt x="1954926" y="1191173"/>
                    <a:pt x="1939161" y="1366345"/>
                  </a:cubicBezTo>
                  <a:cubicBezTo>
                    <a:pt x="1923396" y="1541517"/>
                    <a:pt x="959947" y="1830551"/>
                    <a:pt x="898637" y="2175641"/>
                  </a:cubicBezTo>
                  <a:cubicBezTo>
                    <a:pt x="837327" y="2520731"/>
                    <a:pt x="1578305" y="3142594"/>
                    <a:pt x="1571299" y="3436883"/>
                  </a:cubicBezTo>
                  <a:cubicBezTo>
                    <a:pt x="1564293" y="3731172"/>
                    <a:pt x="546541" y="3746938"/>
                    <a:pt x="289038" y="3878317"/>
                  </a:cubicBezTo>
                  <a:cubicBezTo>
                    <a:pt x="31535" y="4009696"/>
                    <a:pt x="-47294" y="4197131"/>
                    <a:pt x="26279" y="4225159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162558" y="1080994"/>
              <a:ext cx="867545" cy="46166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Android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App Dev</a:t>
              </a:r>
              <a:endPara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9796125" y="1097709"/>
              <a:ext cx="1010212" cy="46166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Web App.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Developer</a:t>
              </a:r>
              <a:endPara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110979" y="1080994"/>
              <a:ext cx="1010213" cy="46166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iOS App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Developer</a:t>
              </a:r>
              <a:endPara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181125" y="1083046"/>
              <a:ext cx="1545616" cy="46166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Scripts language</a:t>
              </a:r>
              <a:endPara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Developer</a:t>
              </a:r>
              <a:endPara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704524" y="787367"/>
              <a:ext cx="630942" cy="979549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App.</a:t>
              </a:r>
            </a:p>
            <a:p>
              <a:pPr>
                <a:spcAft>
                  <a:spcPts val="600"/>
                </a:spcAft>
              </a:pP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Developer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742996" y="2016142"/>
              <a:ext cx="553998" cy="855477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OS /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 </a:t>
              </a:r>
              <a:r>
                <a:rPr lang="en-US" altLang="ja-JP" sz="1200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Env</a:t>
              </a: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.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835329" y="2957489"/>
              <a:ext cx="369332" cy="983974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Standards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42996" y="4114495"/>
              <a:ext cx="553998" cy="912288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Comm.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Protocols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835329" y="5296017"/>
              <a:ext cx="369332" cy="780392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Devices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5342778" y="814224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5342778" y="1901873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342778" y="2989522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342778" y="4077171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5342778" y="5164820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正方形/長方形 27"/>
            <p:cNvSpPr/>
            <p:nvPr/>
          </p:nvSpPr>
          <p:spPr bwMode="auto">
            <a:xfrm>
              <a:off x="6469149" y="2553128"/>
              <a:ext cx="1152128" cy="32247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Android</a:t>
              </a:r>
            </a:p>
          </p:txBody>
        </p:sp>
        <p:sp>
          <p:nvSpPr>
            <p:cNvPr id="29" name="正方形/長方形 28"/>
            <p:cNvSpPr/>
            <p:nvPr/>
          </p:nvSpPr>
          <p:spPr bwMode="auto">
            <a:xfrm>
              <a:off x="7999302" y="2547454"/>
              <a:ext cx="1152128" cy="32247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iPhone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9529455" y="2546249"/>
              <a:ext cx="1152128" cy="32247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Windows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5980293" y="2041131"/>
              <a:ext cx="1296144" cy="3139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Native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 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App.</a:t>
              </a:r>
            </a:p>
          </p:txBody>
        </p:sp>
        <p:sp>
          <p:nvSpPr>
            <p:cNvPr id="32" name="正方形/長方形 31"/>
            <p:cNvSpPr/>
            <p:nvPr/>
          </p:nvSpPr>
          <p:spPr bwMode="auto">
            <a:xfrm>
              <a:off x="8858503" y="2055794"/>
              <a:ext cx="2167920" cy="3139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Web App./Web Browser</a:t>
              </a:r>
            </a:p>
          </p:txBody>
        </p:sp>
        <p:sp>
          <p:nvSpPr>
            <p:cNvPr id="33" name="正方形/長方形 32"/>
            <p:cNvSpPr/>
            <p:nvPr/>
          </p:nvSpPr>
          <p:spPr bwMode="auto">
            <a:xfrm>
              <a:off x="7419398" y="2058646"/>
              <a:ext cx="1296144" cy="3196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Hybrid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 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App.</a:t>
              </a:r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5519704" y="3300161"/>
              <a:ext cx="1180670" cy="508924"/>
            </a:xfrm>
            <a:prstGeom prst="rect">
              <a:avLst/>
            </a:prstGeom>
            <a:solidFill>
              <a:srgbClr val="4D4D4D">
                <a:lumMod val="20000"/>
                <a:lumOff val="80000"/>
              </a:srgb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SDK of Light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for Android</a:t>
              </a:r>
            </a:p>
          </p:txBody>
        </p:sp>
        <p:sp>
          <p:nvSpPr>
            <p:cNvPr id="35" name="正方形/長方形 34"/>
            <p:cNvSpPr/>
            <p:nvPr/>
          </p:nvSpPr>
          <p:spPr bwMode="auto">
            <a:xfrm>
              <a:off x="8414945" y="3308539"/>
              <a:ext cx="1440160" cy="508924"/>
            </a:xfrm>
            <a:prstGeom prst="rect">
              <a:avLst/>
            </a:prstGeom>
            <a:solidFill>
              <a:srgbClr val="CC0033">
                <a:lumMod val="20000"/>
                <a:lumOff val="80000"/>
              </a:srgb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API of Cam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for 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iOS</a:t>
              </a:r>
            </a:p>
          </p:txBody>
        </p:sp>
        <p:sp>
          <p:nvSpPr>
            <p:cNvPr id="36" name="正方形/長方形 35"/>
            <p:cNvSpPr/>
            <p:nvPr/>
          </p:nvSpPr>
          <p:spPr bwMode="auto">
            <a:xfrm>
              <a:off x="9982022" y="3308539"/>
              <a:ext cx="1669034" cy="522362"/>
            </a:xfrm>
            <a:prstGeom prst="rect">
              <a:avLst/>
            </a:prstGeom>
            <a:solidFill>
              <a:srgbClr val="92D05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Lib.</a:t>
              </a:r>
              <a:r>
                <a:rPr kumimoji="0" lang="en-US" altLang="ja-JP" sz="14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 of grasses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baseline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for 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iOS/Win</a:t>
              </a:r>
            </a:p>
          </p:txBody>
        </p:sp>
        <p:sp>
          <p:nvSpPr>
            <p:cNvPr id="37" name="正方形/長方形 36"/>
            <p:cNvSpPr/>
            <p:nvPr/>
          </p:nvSpPr>
          <p:spPr bwMode="auto">
            <a:xfrm>
              <a:off x="6827290" y="3304548"/>
              <a:ext cx="1440160" cy="508924"/>
            </a:xfrm>
            <a:prstGeom prst="rect">
              <a:avLst/>
            </a:prstGeom>
            <a:solidFill>
              <a:srgbClr val="4D4D4D">
                <a:lumMod val="20000"/>
                <a:lumOff val="80000"/>
              </a:srgb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SDK of Light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for iOS</a:t>
              </a:r>
            </a:p>
          </p:txBody>
        </p:sp>
        <p:sp>
          <p:nvSpPr>
            <p:cNvPr id="38" name="正方形/長方形 37"/>
            <p:cNvSpPr/>
            <p:nvPr/>
          </p:nvSpPr>
          <p:spPr bwMode="auto">
            <a:xfrm>
              <a:off x="6352568" y="4263577"/>
              <a:ext cx="972108" cy="432048"/>
            </a:xfrm>
            <a:prstGeom prst="rect">
              <a:avLst/>
            </a:prstGeom>
            <a:solidFill>
              <a:srgbClr val="CCE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err="1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WiFi</a:t>
              </a:r>
              <a:endParaRPr lang="en-US" altLang="ja-JP" sz="1400" dirty="0">
                <a:solidFill>
                  <a:srgbClr val="000000"/>
                </a:solidFill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39" name="正方形/長方形 38"/>
            <p:cNvSpPr/>
            <p:nvPr/>
          </p:nvSpPr>
          <p:spPr bwMode="auto">
            <a:xfrm>
              <a:off x="7537077" y="4263577"/>
              <a:ext cx="972108" cy="432048"/>
            </a:xfrm>
            <a:prstGeom prst="rect">
              <a:avLst/>
            </a:prstGeom>
            <a:solidFill>
              <a:srgbClr val="CCE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Bluetooth</a:t>
              </a:r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9906095" y="4263577"/>
              <a:ext cx="972108" cy="432048"/>
            </a:xfrm>
            <a:prstGeom prst="rect">
              <a:avLst/>
            </a:prstGeom>
            <a:solidFill>
              <a:srgbClr val="CCE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USB</a:t>
              </a:r>
            </a:p>
          </p:txBody>
        </p:sp>
        <p:sp>
          <p:nvSpPr>
            <p:cNvPr id="41" name="正方形/長方形 40"/>
            <p:cNvSpPr/>
            <p:nvPr/>
          </p:nvSpPr>
          <p:spPr bwMode="auto">
            <a:xfrm>
              <a:off x="8721586" y="4263577"/>
              <a:ext cx="972108" cy="432048"/>
            </a:xfrm>
            <a:prstGeom prst="rect">
              <a:avLst/>
            </a:prstGeom>
            <a:solidFill>
              <a:srgbClr val="CCE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BLE</a:t>
              </a:r>
            </a:p>
          </p:txBody>
        </p:sp>
        <p:sp>
          <p:nvSpPr>
            <p:cNvPr id="42" name="正方形/長方形 41"/>
            <p:cNvSpPr/>
            <p:nvPr/>
          </p:nvSpPr>
          <p:spPr bwMode="auto">
            <a:xfrm>
              <a:off x="10379797" y="5178604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Smart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Grasses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43" name="正方形/長方形 42"/>
            <p:cNvSpPr/>
            <p:nvPr/>
          </p:nvSpPr>
          <p:spPr bwMode="auto">
            <a:xfrm>
              <a:off x="8098549" y="5178604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Remote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Cameras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44" name="正方形/長方形 43"/>
            <p:cNvSpPr/>
            <p:nvPr/>
          </p:nvSpPr>
          <p:spPr bwMode="auto">
            <a:xfrm>
              <a:off x="6953876" y="5178604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Smart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Watches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45" name="正方形/長方形 44"/>
            <p:cNvSpPr/>
            <p:nvPr/>
          </p:nvSpPr>
          <p:spPr bwMode="auto">
            <a:xfrm>
              <a:off x="5811545" y="5178605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Smart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Lights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auto">
            <a:xfrm>
              <a:off x="9239173" y="5178604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Health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Meters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0952352" y="4277029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11516237" y="5250526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634088" y="3346891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10681583" y="2482954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1026423" y="1996681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0761595" y="1092685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53" name="曲線コネクタ 52"/>
            <p:cNvCxnSpPr>
              <a:stCxn id="39" idx="2"/>
              <a:endCxn id="43" idx="0"/>
            </p:cNvCxnSpPr>
            <p:nvPr/>
          </p:nvCxnSpPr>
          <p:spPr>
            <a:xfrm rot="16200000" flipH="1">
              <a:off x="8071379" y="4647377"/>
              <a:ext cx="482979" cy="579474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pic>
          <p:nvPicPr>
            <p:cNvPr id="54" name="Picture 2" descr="C:\Users\0122870\OUT\デスクトップ\iStock_000059459008_Small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032" y="5624318"/>
              <a:ext cx="1080120" cy="810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3" descr="C:\Users\0122870\OUT\デスクトップ\iStock_000040675326_Small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4137" y="5790841"/>
              <a:ext cx="1188132" cy="594066"/>
            </a:xfrm>
            <a:prstGeom prst="rect">
              <a:avLst/>
            </a:prstGeom>
            <a:solidFill>
              <a:schemeClr val="bg1"/>
            </a:solidFill>
            <a:extLst/>
          </p:spPr>
        </p:pic>
        <p:pic>
          <p:nvPicPr>
            <p:cNvPr id="56" name="Picture 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3189" y="5850434"/>
              <a:ext cx="720080" cy="540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5" descr="C:\Users\0122870\OUT\デスクトップ\iStock_000015310644_Small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8579" y="5684956"/>
              <a:ext cx="468052" cy="701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asted-image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348" y="5775453"/>
              <a:ext cx="1023309" cy="670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Interconnectivity ??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9875" y="976226"/>
            <a:ext cx="3954665" cy="5205356"/>
          </a:xfrm>
        </p:spPr>
        <p:txBody>
          <a:bodyPr/>
          <a:lstStyle/>
          <a:p>
            <a:r>
              <a:rPr kumimoji="1" lang="en-US" altLang="ja-JP" dirty="0" smtClean="0"/>
              <a:t>There are too many standards to development software.</a:t>
            </a:r>
          </a:p>
          <a:p>
            <a:pPr lvl="1"/>
            <a:r>
              <a:rPr lang="en-US" altLang="ja-JP" dirty="0" smtClean="0"/>
              <a:t>Dev Tools(SDKs, Libs)</a:t>
            </a:r>
          </a:p>
          <a:p>
            <a:pPr lvl="1"/>
            <a:r>
              <a:rPr kumimoji="1" lang="en-US" altLang="ja-JP" dirty="0" smtClean="0"/>
              <a:t>Programming languages</a:t>
            </a:r>
          </a:p>
          <a:p>
            <a:pPr lvl="1"/>
            <a:r>
              <a:rPr kumimoji="1" lang="en-US" altLang="ja-JP" dirty="0" smtClean="0"/>
              <a:t>Increasing dev costs and time.</a:t>
            </a:r>
          </a:p>
          <a:p>
            <a:endParaRPr lang="en-US" altLang="ja-JP" dirty="0"/>
          </a:p>
          <a:p>
            <a:r>
              <a:rPr lang="en-US" altLang="ja-JP" dirty="0" smtClean="0"/>
              <a:t>Flooding specs </a:t>
            </a:r>
            <a:r>
              <a:rPr lang="ja-JP" altLang="en-US" dirty="0" smtClean="0"/>
              <a:t>≒ </a:t>
            </a:r>
            <a:r>
              <a:rPr lang="en-US" altLang="ja-JP" dirty="0" smtClean="0"/>
              <a:t>result of innovation??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59" name="角丸四角形吹き出し 58"/>
          <p:cNvSpPr/>
          <p:nvPr/>
        </p:nvSpPr>
        <p:spPr>
          <a:xfrm>
            <a:off x="9203248" y="524776"/>
            <a:ext cx="1127738" cy="408623"/>
          </a:xfrm>
          <a:prstGeom prst="wedgeRoundRectCallout">
            <a:avLst>
              <a:gd name="adj1" fmla="val -40833"/>
              <a:gd name="adj2" fmla="val 8356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Dev. Skills</a:t>
            </a:r>
            <a:endParaRPr kumimoji="1" lang="ja-JP" altLang="en-US" dirty="0"/>
          </a:p>
        </p:txBody>
      </p:sp>
      <p:sp>
        <p:nvSpPr>
          <p:cNvPr id="60" name="角丸四角形吹き出し 59"/>
          <p:cNvSpPr/>
          <p:nvPr/>
        </p:nvSpPr>
        <p:spPr>
          <a:xfrm>
            <a:off x="4473631" y="2498948"/>
            <a:ext cx="1627319" cy="715089"/>
          </a:xfrm>
          <a:prstGeom prst="wedgeRoundRectCallout">
            <a:avLst>
              <a:gd name="adj1" fmla="val 58080"/>
              <a:gd name="adj2" fmla="val 7566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Understanding</a:t>
            </a:r>
          </a:p>
          <a:p>
            <a:pPr algn="ctr"/>
            <a:r>
              <a:rPr lang="en-US" altLang="ja-JP" dirty="0" smtClean="0"/>
              <a:t>SDKs/Libs</a:t>
            </a:r>
            <a:endParaRPr kumimoji="1" lang="ja-JP" altLang="en-US" dirty="0"/>
          </a:p>
        </p:txBody>
      </p:sp>
      <p:sp>
        <p:nvSpPr>
          <p:cNvPr id="61" name="角丸四角形吹き出し 60"/>
          <p:cNvSpPr/>
          <p:nvPr/>
        </p:nvSpPr>
        <p:spPr>
          <a:xfrm>
            <a:off x="10107502" y="2523326"/>
            <a:ext cx="1990368" cy="715089"/>
          </a:xfrm>
          <a:prstGeom prst="wedgeRoundRectCallout">
            <a:avLst>
              <a:gd name="adj1" fmla="val -36048"/>
              <a:gd name="adj2" fmla="val 8619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Constructing</a:t>
            </a:r>
          </a:p>
          <a:p>
            <a:pPr algn="ctr"/>
            <a:r>
              <a:rPr lang="en-US" altLang="ja-JP" dirty="0" smtClean="0"/>
              <a:t>Dev. environments</a:t>
            </a:r>
            <a:endParaRPr kumimoji="1" lang="ja-JP" altLang="en-US" dirty="0"/>
          </a:p>
        </p:txBody>
      </p:sp>
      <p:sp>
        <p:nvSpPr>
          <p:cNvPr id="62" name="角丸四角形吹き出し 61"/>
          <p:cNvSpPr/>
          <p:nvPr/>
        </p:nvSpPr>
        <p:spPr>
          <a:xfrm>
            <a:off x="10293570" y="3949158"/>
            <a:ext cx="1836430" cy="408623"/>
          </a:xfrm>
          <a:prstGeom prst="wedgeRoundRectCallout">
            <a:avLst>
              <a:gd name="adj1" fmla="val -28210"/>
              <a:gd name="adj2" fmla="val 7169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Stick to protocols</a:t>
            </a:r>
            <a:endParaRPr kumimoji="1" lang="ja-JP" altLang="en-US" dirty="0"/>
          </a:p>
        </p:txBody>
      </p:sp>
      <p:sp>
        <p:nvSpPr>
          <p:cNvPr id="63" name="角丸四角形吹き出し 62"/>
          <p:cNvSpPr/>
          <p:nvPr/>
        </p:nvSpPr>
        <p:spPr>
          <a:xfrm>
            <a:off x="9685978" y="6393568"/>
            <a:ext cx="1735318" cy="408623"/>
          </a:xfrm>
          <a:prstGeom prst="wedgeRoundRectCallout">
            <a:avLst>
              <a:gd name="adj1" fmla="val -38139"/>
              <a:gd name="adj2" fmla="val -7966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Unchangeable…</a:t>
            </a:r>
            <a:endParaRPr kumimoji="1" lang="ja-JP" altLang="en-US" dirty="0"/>
          </a:p>
        </p:txBody>
      </p:sp>
      <p:sp>
        <p:nvSpPr>
          <p:cNvPr id="64" name="角丸四角形吹き出し 63"/>
          <p:cNvSpPr/>
          <p:nvPr/>
        </p:nvSpPr>
        <p:spPr>
          <a:xfrm>
            <a:off x="10245901" y="1568522"/>
            <a:ext cx="1515054" cy="408623"/>
          </a:xfrm>
          <a:prstGeom prst="wedgeRoundRectCallout">
            <a:avLst>
              <a:gd name="adj1" fmla="val -47664"/>
              <a:gd name="adj2" fmla="val 8419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OS / Exec </a:t>
            </a:r>
            <a:r>
              <a:rPr kumimoji="1" lang="en-US" altLang="ja-JP" dirty="0" err="1" smtClean="0"/>
              <a:t>env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61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4704524" y="787367"/>
            <a:ext cx="7345062" cy="5658263"/>
            <a:chOff x="4704524" y="787367"/>
            <a:chExt cx="7345062" cy="5658263"/>
          </a:xfrm>
        </p:grpSpPr>
        <p:sp>
          <p:nvSpPr>
            <p:cNvPr id="23" name="フリーフォーム 22"/>
            <p:cNvSpPr/>
            <p:nvPr/>
          </p:nvSpPr>
          <p:spPr>
            <a:xfrm>
              <a:off x="8969316" y="1318721"/>
              <a:ext cx="1724959" cy="3846099"/>
            </a:xfrm>
            <a:custGeom>
              <a:avLst/>
              <a:gdLst>
                <a:gd name="connsiteX0" fmla="*/ 30318 w 1722765"/>
                <a:gd name="connsiteY0" fmla="*/ 0 h 4256689"/>
                <a:gd name="connsiteX1" fmla="*/ 72359 w 1722765"/>
                <a:gd name="connsiteY1" fmla="*/ 493986 h 4256689"/>
                <a:gd name="connsiteX2" fmla="*/ 366649 w 1722765"/>
                <a:gd name="connsiteY2" fmla="*/ 872358 h 4256689"/>
                <a:gd name="connsiteX3" fmla="*/ 30318 w 1722765"/>
                <a:gd name="connsiteY3" fmla="*/ 1439917 h 4256689"/>
                <a:gd name="connsiteX4" fmla="*/ 1291559 w 1722765"/>
                <a:gd name="connsiteY4" fmla="*/ 1891862 h 4256689"/>
                <a:gd name="connsiteX5" fmla="*/ 1543807 w 1722765"/>
                <a:gd name="connsiteY5" fmla="*/ 2291255 h 4256689"/>
                <a:gd name="connsiteX6" fmla="*/ 461242 w 1722765"/>
                <a:gd name="connsiteY6" fmla="*/ 3373820 h 4256689"/>
                <a:gd name="connsiteX7" fmla="*/ 471752 w 1722765"/>
                <a:gd name="connsiteY7" fmla="*/ 3394841 h 4256689"/>
                <a:gd name="connsiteX8" fmla="*/ 1575338 w 1722765"/>
                <a:gd name="connsiteY8" fmla="*/ 4088524 h 4256689"/>
                <a:gd name="connsiteX9" fmla="*/ 1680442 w 1722765"/>
                <a:gd name="connsiteY9" fmla="*/ 4256689 h 4256689"/>
                <a:gd name="connsiteX0" fmla="*/ 30318 w 1719971"/>
                <a:gd name="connsiteY0" fmla="*/ 0 h 4256689"/>
                <a:gd name="connsiteX1" fmla="*/ 72359 w 1719971"/>
                <a:gd name="connsiteY1" fmla="*/ 493986 h 4256689"/>
                <a:gd name="connsiteX2" fmla="*/ 366649 w 1719971"/>
                <a:gd name="connsiteY2" fmla="*/ 872358 h 4256689"/>
                <a:gd name="connsiteX3" fmla="*/ 30318 w 1719971"/>
                <a:gd name="connsiteY3" fmla="*/ 1439917 h 4256689"/>
                <a:gd name="connsiteX4" fmla="*/ 1291559 w 1719971"/>
                <a:gd name="connsiteY4" fmla="*/ 1891862 h 4256689"/>
                <a:gd name="connsiteX5" fmla="*/ 1543807 w 1719971"/>
                <a:gd name="connsiteY5" fmla="*/ 2291255 h 4256689"/>
                <a:gd name="connsiteX6" fmla="*/ 461242 w 1719971"/>
                <a:gd name="connsiteY6" fmla="*/ 3373820 h 4256689"/>
                <a:gd name="connsiteX7" fmla="*/ 524303 w 1719971"/>
                <a:gd name="connsiteY7" fmla="*/ 3132083 h 4256689"/>
                <a:gd name="connsiteX8" fmla="*/ 1575338 w 1719971"/>
                <a:gd name="connsiteY8" fmla="*/ 4088524 h 4256689"/>
                <a:gd name="connsiteX9" fmla="*/ 1680442 w 1719971"/>
                <a:gd name="connsiteY9" fmla="*/ 4256689 h 4256689"/>
                <a:gd name="connsiteX0" fmla="*/ 30318 w 1719971"/>
                <a:gd name="connsiteY0" fmla="*/ 0 h 4256689"/>
                <a:gd name="connsiteX1" fmla="*/ 72359 w 1719971"/>
                <a:gd name="connsiteY1" fmla="*/ 493986 h 4256689"/>
                <a:gd name="connsiteX2" fmla="*/ 366649 w 1719971"/>
                <a:gd name="connsiteY2" fmla="*/ 872358 h 4256689"/>
                <a:gd name="connsiteX3" fmla="*/ 30318 w 1719971"/>
                <a:gd name="connsiteY3" fmla="*/ 1439917 h 4256689"/>
                <a:gd name="connsiteX4" fmla="*/ 1291559 w 1719971"/>
                <a:gd name="connsiteY4" fmla="*/ 1891862 h 4256689"/>
                <a:gd name="connsiteX5" fmla="*/ 1543807 w 1719971"/>
                <a:gd name="connsiteY5" fmla="*/ 2291255 h 4256689"/>
                <a:gd name="connsiteX6" fmla="*/ 461242 w 1719971"/>
                <a:gd name="connsiteY6" fmla="*/ 3373820 h 4256689"/>
                <a:gd name="connsiteX7" fmla="*/ 1575338 w 1719971"/>
                <a:gd name="connsiteY7" fmla="*/ 4088524 h 4256689"/>
                <a:gd name="connsiteX8" fmla="*/ 1680442 w 1719971"/>
                <a:gd name="connsiteY8" fmla="*/ 4256689 h 4256689"/>
                <a:gd name="connsiteX0" fmla="*/ 30318 w 1694493"/>
                <a:gd name="connsiteY0" fmla="*/ 0 h 4256689"/>
                <a:gd name="connsiteX1" fmla="*/ 72359 w 1694493"/>
                <a:gd name="connsiteY1" fmla="*/ 493986 h 4256689"/>
                <a:gd name="connsiteX2" fmla="*/ 366649 w 1694493"/>
                <a:gd name="connsiteY2" fmla="*/ 872358 h 4256689"/>
                <a:gd name="connsiteX3" fmla="*/ 30318 w 1694493"/>
                <a:gd name="connsiteY3" fmla="*/ 1439917 h 4256689"/>
                <a:gd name="connsiteX4" fmla="*/ 1291559 w 1694493"/>
                <a:gd name="connsiteY4" fmla="*/ 1891862 h 4256689"/>
                <a:gd name="connsiteX5" fmla="*/ 1543807 w 1694493"/>
                <a:gd name="connsiteY5" fmla="*/ 2291255 h 4256689"/>
                <a:gd name="connsiteX6" fmla="*/ 461242 w 1694493"/>
                <a:gd name="connsiteY6" fmla="*/ 3373820 h 4256689"/>
                <a:gd name="connsiteX7" fmla="*/ 1459725 w 1694493"/>
                <a:gd name="connsiteY7" fmla="*/ 3962400 h 4256689"/>
                <a:gd name="connsiteX8" fmla="*/ 1680442 w 1694493"/>
                <a:gd name="connsiteY8" fmla="*/ 4256689 h 4256689"/>
                <a:gd name="connsiteX0" fmla="*/ 30318 w 1693578"/>
                <a:gd name="connsiteY0" fmla="*/ 0 h 4256689"/>
                <a:gd name="connsiteX1" fmla="*/ 72359 w 1693578"/>
                <a:gd name="connsiteY1" fmla="*/ 493986 h 4256689"/>
                <a:gd name="connsiteX2" fmla="*/ 366649 w 1693578"/>
                <a:gd name="connsiteY2" fmla="*/ 872358 h 4256689"/>
                <a:gd name="connsiteX3" fmla="*/ 30318 w 1693578"/>
                <a:gd name="connsiteY3" fmla="*/ 1439917 h 4256689"/>
                <a:gd name="connsiteX4" fmla="*/ 1291559 w 1693578"/>
                <a:gd name="connsiteY4" fmla="*/ 1891862 h 4256689"/>
                <a:gd name="connsiteX5" fmla="*/ 1543807 w 1693578"/>
                <a:gd name="connsiteY5" fmla="*/ 2291255 h 4256689"/>
                <a:gd name="connsiteX6" fmla="*/ 461242 w 1693578"/>
                <a:gd name="connsiteY6" fmla="*/ 3373820 h 4256689"/>
                <a:gd name="connsiteX7" fmla="*/ 1459725 w 1693578"/>
                <a:gd name="connsiteY7" fmla="*/ 3962400 h 4256689"/>
                <a:gd name="connsiteX8" fmla="*/ 1680442 w 1693578"/>
                <a:gd name="connsiteY8" fmla="*/ 4256689 h 4256689"/>
                <a:gd name="connsiteX0" fmla="*/ 30318 w 1680442"/>
                <a:gd name="connsiteY0" fmla="*/ 0 h 4256689"/>
                <a:gd name="connsiteX1" fmla="*/ 72359 w 1680442"/>
                <a:gd name="connsiteY1" fmla="*/ 493986 h 4256689"/>
                <a:gd name="connsiteX2" fmla="*/ 366649 w 1680442"/>
                <a:gd name="connsiteY2" fmla="*/ 872358 h 4256689"/>
                <a:gd name="connsiteX3" fmla="*/ 30318 w 1680442"/>
                <a:gd name="connsiteY3" fmla="*/ 1439917 h 4256689"/>
                <a:gd name="connsiteX4" fmla="*/ 1291559 w 1680442"/>
                <a:gd name="connsiteY4" fmla="*/ 1891862 h 4256689"/>
                <a:gd name="connsiteX5" fmla="*/ 1543807 w 1680442"/>
                <a:gd name="connsiteY5" fmla="*/ 2291255 h 4256689"/>
                <a:gd name="connsiteX6" fmla="*/ 461242 w 1680442"/>
                <a:gd name="connsiteY6" fmla="*/ 3373820 h 4256689"/>
                <a:gd name="connsiteX7" fmla="*/ 1459725 w 1680442"/>
                <a:gd name="connsiteY7" fmla="*/ 3962400 h 4256689"/>
                <a:gd name="connsiteX8" fmla="*/ 1680442 w 1680442"/>
                <a:gd name="connsiteY8" fmla="*/ 4256689 h 4256689"/>
                <a:gd name="connsiteX0" fmla="*/ 80755 w 1730879"/>
                <a:gd name="connsiteY0" fmla="*/ 0 h 4256689"/>
                <a:gd name="connsiteX1" fmla="*/ 122796 w 1730879"/>
                <a:gd name="connsiteY1" fmla="*/ 493986 h 4256689"/>
                <a:gd name="connsiteX2" fmla="*/ 417086 w 1730879"/>
                <a:gd name="connsiteY2" fmla="*/ 872358 h 4256689"/>
                <a:gd name="connsiteX3" fmla="*/ 28203 w 1730879"/>
                <a:gd name="connsiteY3" fmla="*/ 1544608 h 4256689"/>
                <a:gd name="connsiteX4" fmla="*/ 1341996 w 1730879"/>
                <a:gd name="connsiteY4" fmla="*/ 1891862 h 4256689"/>
                <a:gd name="connsiteX5" fmla="*/ 1594244 w 1730879"/>
                <a:gd name="connsiteY5" fmla="*/ 2291255 h 4256689"/>
                <a:gd name="connsiteX6" fmla="*/ 511679 w 1730879"/>
                <a:gd name="connsiteY6" fmla="*/ 3373820 h 4256689"/>
                <a:gd name="connsiteX7" fmla="*/ 1510162 w 1730879"/>
                <a:gd name="connsiteY7" fmla="*/ 3962400 h 4256689"/>
                <a:gd name="connsiteX8" fmla="*/ 1730879 w 1730879"/>
                <a:gd name="connsiteY8" fmla="*/ 4256689 h 4256689"/>
                <a:gd name="connsiteX0" fmla="*/ 74835 w 1724959"/>
                <a:gd name="connsiteY0" fmla="*/ 0 h 4256689"/>
                <a:gd name="connsiteX1" fmla="*/ 116876 w 1724959"/>
                <a:gd name="connsiteY1" fmla="*/ 493986 h 4256689"/>
                <a:gd name="connsiteX2" fmla="*/ 411166 w 1724959"/>
                <a:gd name="connsiteY2" fmla="*/ 872358 h 4256689"/>
                <a:gd name="connsiteX3" fmla="*/ 22283 w 1724959"/>
                <a:gd name="connsiteY3" fmla="*/ 1544608 h 4256689"/>
                <a:gd name="connsiteX4" fmla="*/ 1209952 w 1724959"/>
                <a:gd name="connsiteY4" fmla="*/ 1938392 h 4256689"/>
                <a:gd name="connsiteX5" fmla="*/ 1588324 w 1724959"/>
                <a:gd name="connsiteY5" fmla="*/ 2291255 h 4256689"/>
                <a:gd name="connsiteX6" fmla="*/ 505759 w 1724959"/>
                <a:gd name="connsiteY6" fmla="*/ 3373820 h 4256689"/>
                <a:gd name="connsiteX7" fmla="*/ 1504242 w 1724959"/>
                <a:gd name="connsiteY7" fmla="*/ 3962400 h 4256689"/>
                <a:gd name="connsiteX8" fmla="*/ 1724959 w 1724959"/>
                <a:gd name="connsiteY8" fmla="*/ 4256689 h 4256689"/>
                <a:gd name="connsiteX0" fmla="*/ 74835 w 1724959"/>
                <a:gd name="connsiteY0" fmla="*/ 0 h 4256689"/>
                <a:gd name="connsiteX1" fmla="*/ 116876 w 1724959"/>
                <a:gd name="connsiteY1" fmla="*/ 493986 h 4256689"/>
                <a:gd name="connsiteX2" fmla="*/ 411166 w 1724959"/>
                <a:gd name="connsiteY2" fmla="*/ 872358 h 4256689"/>
                <a:gd name="connsiteX3" fmla="*/ 22283 w 1724959"/>
                <a:gd name="connsiteY3" fmla="*/ 1544608 h 4256689"/>
                <a:gd name="connsiteX4" fmla="*/ 1209952 w 1724959"/>
                <a:gd name="connsiteY4" fmla="*/ 1938392 h 4256689"/>
                <a:gd name="connsiteX5" fmla="*/ 1588324 w 1724959"/>
                <a:gd name="connsiteY5" fmla="*/ 2291255 h 4256689"/>
                <a:gd name="connsiteX6" fmla="*/ 505759 w 1724959"/>
                <a:gd name="connsiteY6" fmla="*/ 3373820 h 4256689"/>
                <a:gd name="connsiteX7" fmla="*/ 1504242 w 1724959"/>
                <a:gd name="connsiteY7" fmla="*/ 3962400 h 4256689"/>
                <a:gd name="connsiteX8" fmla="*/ 1724959 w 1724959"/>
                <a:gd name="connsiteY8" fmla="*/ 4256689 h 4256689"/>
                <a:gd name="connsiteX0" fmla="*/ 74835 w 1724959"/>
                <a:gd name="connsiteY0" fmla="*/ 0 h 4256689"/>
                <a:gd name="connsiteX1" fmla="*/ 116876 w 1724959"/>
                <a:gd name="connsiteY1" fmla="*/ 493986 h 4256689"/>
                <a:gd name="connsiteX2" fmla="*/ 411166 w 1724959"/>
                <a:gd name="connsiteY2" fmla="*/ 872358 h 4256689"/>
                <a:gd name="connsiteX3" fmla="*/ 22283 w 1724959"/>
                <a:gd name="connsiteY3" fmla="*/ 1544608 h 4256689"/>
                <a:gd name="connsiteX4" fmla="*/ 1209952 w 1724959"/>
                <a:gd name="connsiteY4" fmla="*/ 1938392 h 4256689"/>
                <a:gd name="connsiteX5" fmla="*/ 1525262 w 1724959"/>
                <a:gd name="connsiteY5" fmla="*/ 2465742 h 4256689"/>
                <a:gd name="connsiteX6" fmla="*/ 505759 w 1724959"/>
                <a:gd name="connsiteY6" fmla="*/ 3373820 h 4256689"/>
                <a:gd name="connsiteX7" fmla="*/ 1504242 w 1724959"/>
                <a:gd name="connsiteY7" fmla="*/ 3962400 h 4256689"/>
                <a:gd name="connsiteX8" fmla="*/ 1724959 w 1724959"/>
                <a:gd name="connsiteY8" fmla="*/ 4256689 h 4256689"/>
                <a:gd name="connsiteX0" fmla="*/ 74835 w 1724959"/>
                <a:gd name="connsiteY0" fmla="*/ 0 h 4256689"/>
                <a:gd name="connsiteX1" fmla="*/ 116876 w 1724959"/>
                <a:gd name="connsiteY1" fmla="*/ 493986 h 4256689"/>
                <a:gd name="connsiteX2" fmla="*/ 411166 w 1724959"/>
                <a:gd name="connsiteY2" fmla="*/ 872358 h 4256689"/>
                <a:gd name="connsiteX3" fmla="*/ 22283 w 1724959"/>
                <a:gd name="connsiteY3" fmla="*/ 1544608 h 4256689"/>
                <a:gd name="connsiteX4" fmla="*/ 1209952 w 1724959"/>
                <a:gd name="connsiteY4" fmla="*/ 1938392 h 4256689"/>
                <a:gd name="connsiteX5" fmla="*/ 1525262 w 1724959"/>
                <a:gd name="connsiteY5" fmla="*/ 2465742 h 4256689"/>
                <a:gd name="connsiteX6" fmla="*/ 505759 w 1724959"/>
                <a:gd name="connsiteY6" fmla="*/ 3373820 h 4256689"/>
                <a:gd name="connsiteX7" fmla="*/ 1504242 w 1724959"/>
                <a:gd name="connsiteY7" fmla="*/ 3962400 h 4256689"/>
                <a:gd name="connsiteX8" fmla="*/ 1724959 w 1724959"/>
                <a:gd name="connsiteY8" fmla="*/ 4256689 h 4256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4959" h="4256689">
                  <a:moveTo>
                    <a:pt x="74835" y="0"/>
                  </a:moveTo>
                  <a:cubicBezTo>
                    <a:pt x="67828" y="174296"/>
                    <a:pt x="60821" y="348593"/>
                    <a:pt x="116876" y="493986"/>
                  </a:cubicBezTo>
                  <a:cubicBezTo>
                    <a:pt x="172931" y="639379"/>
                    <a:pt x="426931" y="697254"/>
                    <a:pt x="411166" y="872358"/>
                  </a:cubicBezTo>
                  <a:cubicBezTo>
                    <a:pt x="395401" y="1047462"/>
                    <a:pt x="-110848" y="1366936"/>
                    <a:pt x="22283" y="1544608"/>
                  </a:cubicBezTo>
                  <a:cubicBezTo>
                    <a:pt x="155414" y="1722280"/>
                    <a:pt x="959455" y="1784870"/>
                    <a:pt x="1209952" y="1938392"/>
                  </a:cubicBezTo>
                  <a:cubicBezTo>
                    <a:pt x="1460449" y="2091914"/>
                    <a:pt x="1548034" y="2203239"/>
                    <a:pt x="1525262" y="2465742"/>
                  </a:cubicBezTo>
                  <a:cubicBezTo>
                    <a:pt x="1502490" y="2728245"/>
                    <a:pt x="509262" y="3124377"/>
                    <a:pt x="505759" y="3373820"/>
                  </a:cubicBezTo>
                  <a:cubicBezTo>
                    <a:pt x="502256" y="3623263"/>
                    <a:pt x="1322063" y="3922111"/>
                    <a:pt x="1504242" y="3962400"/>
                  </a:cubicBezTo>
                  <a:cubicBezTo>
                    <a:pt x="1686421" y="4002689"/>
                    <a:pt x="1720579" y="4065751"/>
                    <a:pt x="1724959" y="4256689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9926097" y="1549949"/>
              <a:ext cx="1214992" cy="3628656"/>
            </a:xfrm>
            <a:custGeom>
              <a:avLst/>
              <a:gdLst>
                <a:gd name="connsiteX0" fmla="*/ 316234 w 1214992"/>
                <a:gd name="connsiteY0" fmla="*/ 0 h 3993931"/>
                <a:gd name="connsiteX1" fmla="*/ 924 w 1214992"/>
                <a:gd name="connsiteY1" fmla="*/ 672662 h 3993931"/>
                <a:gd name="connsiteX2" fmla="*/ 253172 w 1214992"/>
                <a:gd name="connsiteY2" fmla="*/ 1156138 h 3993931"/>
                <a:gd name="connsiteX3" fmla="*/ 1104510 w 1214992"/>
                <a:gd name="connsiteY3" fmla="*/ 1975945 h 3993931"/>
                <a:gd name="connsiteX4" fmla="*/ 442358 w 1214992"/>
                <a:gd name="connsiteY4" fmla="*/ 3184635 h 3993931"/>
                <a:gd name="connsiteX5" fmla="*/ 1115020 w 1214992"/>
                <a:gd name="connsiteY5" fmla="*/ 3773214 h 3993931"/>
                <a:gd name="connsiteX6" fmla="*/ 1199103 w 1214992"/>
                <a:gd name="connsiteY6" fmla="*/ 3993931 h 399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992" h="3993931">
                  <a:moveTo>
                    <a:pt x="316234" y="0"/>
                  </a:moveTo>
                  <a:cubicBezTo>
                    <a:pt x="163834" y="239986"/>
                    <a:pt x="11434" y="479972"/>
                    <a:pt x="924" y="672662"/>
                  </a:cubicBezTo>
                  <a:cubicBezTo>
                    <a:pt x="-9586" y="865352"/>
                    <a:pt x="69241" y="938924"/>
                    <a:pt x="253172" y="1156138"/>
                  </a:cubicBezTo>
                  <a:cubicBezTo>
                    <a:pt x="437103" y="1373352"/>
                    <a:pt x="1072979" y="1637862"/>
                    <a:pt x="1104510" y="1975945"/>
                  </a:cubicBezTo>
                  <a:cubicBezTo>
                    <a:pt x="1136041" y="2314028"/>
                    <a:pt x="440606" y="2885090"/>
                    <a:pt x="442358" y="3184635"/>
                  </a:cubicBezTo>
                  <a:cubicBezTo>
                    <a:pt x="444110" y="3484180"/>
                    <a:pt x="988896" y="3638331"/>
                    <a:pt x="1115020" y="3773214"/>
                  </a:cubicBezTo>
                  <a:cubicBezTo>
                    <a:pt x="1241144" y="3908097"/>
                    <a:pt x="1220123" y="3951014"/>
                    <a:pt x="1199103" y="3993931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" name="グループ化 24"/>
            <p:cNvGrpSpPr/>
            <p:nvPr/>
          </p:nvGrpSpPr>
          <p:grpSpPr>
            <a:xfrm>
              <a:off x="6214874" y="1339741"/>
              <a:ext cx="1243059" cy="3838863"/>
              <a:chOff x="6062474" y="1744717"/>
              <a:chExt cx="1243059" cy="4204138"/>
            </a:xfrm>
          </p:grpSpPr>
          <p:sp>
            <p:nvSpPr>
              <p:cNvPr id="74" name="フリーフォーム 73"/>
              <p:cNvSpPr/>
              <p:nvPr/>
            </p:nvSpPr>
            <p:spPr>
              <a:xfrm>
                <a:off x="6062474" y="1744717"/>
                <a:ext cx="879028" cy="4204138"/>
              </a:xfrm>
              <a:custGeom>
                <a:avLst/>
                <a:gdLst>
                  <a:gd name="connsiteX0" fmla="*/ 348836 w 879028"/>
                  <a:gd name="connsiteY0" fmla="*/ 0 h 4204138"/>
                  <a:gd name="connsiteX1" fmla="*/ 348836 w 879028"/>
                  <a:gd name="connsiteY1" fmla="*/ 798786 h 4204138"/>
                  <a:gd name="connsiteX2" fmla="*/ 874354 w 879028"/>
                  <a:gd name="connsiteY2" fmla="*/ 1355835 h 4204138"/>
                  <a:gd name="connsiteX3" fmla="*/ 1995 w 879028"/>
                  <a:gd name="connsiteY3" fmla="*/ 2144111 h 4204138"/>
                  <a:gd name="connsiteX4" fmla="*/ 622105 w 879028"/>
                  <a:gd name="connsiteY4" fmla="*/ 3300249 h 4204138"/>
                  <a:gd name="connsiteX5" fmla="*/ 159650 w 879028"/>
                  <a:gd name="connsiteY5" fmla="*/ 3836276 h 4204138"/>
                  <a:gd name="connsiteX6" fmla="*/ 96588 w 879028"/>
                  <a:gd name="connsiteY6" fmla="*/ 4204138 h 4204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9028" h="4204138">
                    <a:moveTo>
                      <a:pt x="348836" y="0"/>
                    </a:moveTo>
                    <a:cubicBezTo>
                      <a:pt x="305043" y="286407"/>
                      <a:pt x="261250" y="572814"/>
                      <a:pt x="348836" y="798786"/>
                    </a:cubicBezTo>
                    <a:cubicBezTo>
                      <a:pt x="436422" y="1024758"/>
                      <a:pt x="932161" y="1131614"/>
                      <a:pt x="874354" y="1355835"/>
                    </a:cubicBezTo>
                    <a:cubicBezTo>
                      <a:pt x="816547" y="1580056"/>
                      <a:pt x="44036" y="1820042"/>
                      <a:pt x="1995" y="2144111"/>
                    </a:cubicBezTo>
                    <a:cubicBezTo>
                      <a:pt x="-40046" y="2468180"/>
                      <a:pt x="595829" y="3018222"/>
                      <a:pt x="622105" y="3300249"/>
                    </a:cubicBezTo>
                    <a:cubicBezTo>
                      <a:pt x="648381" y="3582277"/>
                      <a:pt x="247236" y="3685628"/>
                      <a:pt x="159650" y="3836276"/>
                    </a:cubicBezTo>
                    <a:cubicBezTo>
                      <a:pt x="72064" y="3986924"/>
                      <a:pt x="84326" y="4095531"/>
                      <a:pt x="96588" y="4204138"/>
                    </a:cubicBezTo>
                  </a:path>
                </a:pathLst>
              </a:cu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5" name="曲線コネクタ 74"/>
              <p:cNvCxnSpPr>
                <a:stCxn id="53" idx="2"/>
                <a:endCxn id="59" idx="0"/>
              </p:cNvCxnSpPr>
              <p:nvPr/>
            </p:nvCxnSpPr>
            <p:spPr>
              <a:xfrm rot="16200000" flipH="1">
                <a:off x="6731410" y="5374732"/>
                <a:ext cx="528935" cy="61931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6" name="フリーフォーム 25"/>
            <p:cNvSpPr/>
            <p:nvPr/>
          </p:nvSpPr>
          <p:spPr>
            <a:xfrm>
              <a:off x="7812402" y="1326643"/>
              <a:ext cx="1316915" cy="3838177"/>
            </a:xfrm>
            <a:custGeom>
              <a:avLst/>
              <a:gdLst>
                <a:gd name="connsiteX0" fmla="*/ 1258747 w 1983997"/>
                <a:gd name="connsiteY0" fmla="*/ 0 h 4225159"/>
                <a:gd name="connsiteX1" fmla="*/ 1206195 w 1983997"/>
                <a:gd name="connsiteY1" fmla="*/ 441434 h 4225159"/>
                <a:gd name="connsiteX2" fmla="*/ 270774 w 1983997"/>
                <a:gd name="connsiteY2" fmla="*/ 714703 h 4225159"/>
                <a:gd name="connsiteX3" fmla="*/ 901395 w 1983997"/>
                <a:gd name="connsiteY3" fmla="*/ 1156138 h 4225159"/>
                <a:gd name="connsiteX4" fmla="*/ 1983960 w 1983997"/>
                <a:gd name="connsiteY4" fmla="*/ 1366345 h 4225159"/>
                <a:gd name="connsiteX5" fmla="*/ 943436 w 1983997"/>
                <a:gd name="connsiteY5" fmla="*/ 2175641 h 4225159"/>
                <a:gd name="connsiteX6" fmla="*/ 1521505 w 1983997"/>
                <a:gd name="connsiteY6" fmla="*/ 3426372 h 4225159"/>
                <a:gd name="connsiteX7" fmla="*/ 165671 w 1983997"/>
                <a:gd name="connsiteY7" fmla="*/ 4035972 h 4225159"/>
                <a:gd name="connsiteX8" fmla="*/ 71078 w 1983997"/>
                <a:gd name="connsiteY8" fmla="*/ 4225159 h 4225159"/>
                <a:gd name="connsiteX0" fmla="*/ 1212035 w 1937285"/>
                <a:gd name="connsiteY0" fmla="*/ 0 h 4225159"/>
                <a:gd name="connsiteX1" fmla="*/ 1159483 w 1937285"/>
                <a:gd name="connsiteY1" fmla="*/ 441434 h 4225159"/>
                <a:gd name="connsiteX2" fmla="*/ 224062 w 1937285"/>
                <a:gd name="connsiteY2" fmla="*/ 714703 h 4225159"/>
                <a:gd name="connsiteX3" fmla="*/ 854683 w 1937285"/>
                <a:gd name="connsiteY3" fmla="*/ 1156138 h 4225159"/>
                <a:gd name="connsiteX4" fmla="*/ 1937248 w 1937285"/>
                <a:gd name="connsiteY4" fmla="*/ 1366345 h 4225159"/>
                <a:gd name="connsiteX5" fmla="*/ 896724 w 1937285"/>
                <a:gd name="connsiteY5" fmla="*/ 2175641 h 4225159"/>
                <a:gd name="connsiteX6" fmla="*/ 1474793 w 1937285"/>
                <a:gd name="connsiteY6" fmla="*/ 3426372 h 4225159"/>
                <a:gd name="connsiteX7" fmla="*/ 287125 w 1937285"/>
                <a:gd name="connsiteY7" fmla="*/ 3878317 h 4225159"/>
                <a:gd name="connsiteX8" fmla="*/ 24366 w 1937285"/>
                <a:gd name="connsiteY8" fmla="*/ 4225159 h 4225159"/>
                <a:gd name="connsiteX0" fmla="*/ 1212035 w 1937285"/>
                <a:gd name="connsiteY0" fmla="*/ 0 h 4225159"/>
                <a:gd name="connsiteX1" fmla="*/ 1159483 w 1937285"/>
                <a:gd name="connsiteY1" fmla="*/ 441434 h 4225159"/>
                <a:gd name="connsiteX2" fmla="*/ 224062 w 1937285"/>
                <a:gd name="connsiteY2" fmla="*/ 714703 h 4225159"/>
                <a:gd name="connsiteX3" fmla="*/ 854683 w 1937285"/>
                <a:gd name="connsiteY3" fmla="*/ 1156138 h 4225159"/>
                <a:gd name="connsiteX4" fmla="*/ 1937248 w 1937285"/>
                <a:gd name="connsiteY4" fmla="*/ 1366345 h 4225159"/>
                <a:gd name="connsiteX5" fmla="*/ 896724 w 1937285"/>
                <a:gd name="connsiteY5" fmla="*/ 2175641 h 4225159"/>
                <a:gd name="connsiteX6" fmla="*/ 1474793 w 1937285"/>
                <a:gd name="connsiteY6" fmla="*/ 3426372 h 4225159"/>
                <a:gd name="connsiteX7" fmla="*/ 287125 w 1937285"/>
                <a:gd name="connsiteY7" fmla="*/ 3878317 h 4225159"/>
                <a:gd name="connsiteX8" fmla="*/ 24366 w 1937285"/>
                <a:gd name="connsiteY8" fmla="*/ 4225159 h 4225159"/>
                <a:gd name="connsiteX0" fmla="*/ 1212035 w 1937812"/>
                <a:gd name="connsiteY0" fmla="*/ 0 h 4225159"/>
                <a:gd name="connsiteX1" fmla="*/ 1159483 w 1937812"/>
                <a:gd name="connsiteY1" fmla="*/ 441434 h 4225159"/>
                <a:gd name="connsiteX2" fmla="*/ 224062 w 1937812"/>
                <a:gd name="connsiteY2" fmla="*/ 714703 h 4225159"/>
                <a:gd name="connsiteX3" fmla="*/ 1033358 w 1937812"/>
                <a:gd name="connsiteY3" fmla="*/ 1114097 h 4225159"/>
                <a:gd name="connsiteX4" fmla="*/ 1937248 w 1937812"/>
                <a:gd name="connsiteY4" fmla="*/ 1366345 h 4225159"/>
                <a:gd name="connsiteX5" fmla="*/ 896724 w 1937812"/>
                <a:gd name="connsiteY5" fmla="*/ 2175641 h 4225159"/>
                <a:gd name="connsiteX6" fmla="*/ 1474793 w 1937812"/>
                <a:gd name="connsiteY6" fmla="*/ 3426372 h 4225159"/>
                <a:gd name="connsiteX7" fmla="*/ 287125 w 1937812"/>
                <a:gd name="connsiteY7" fmla="*/ 3878317 h 4225159"/>
                <a:gd name="connsiteX8" fmla="*/ 24366 w 1937812"/>
                <a:gd name="connsiteY8" fmla="*/ 4225159 h 4225159"/>
                <a:gd name="connsiteX0" fmla="*/ 1212035 w 1937826"/>
                <a:gd name="connsiteY0" fmla="*/ 0 h 4225159"/>
                <a:gd name="connsiteX1" fmla="*/ 1159483 w 1937826"/>
                <a:gd name="connsiteY1" fmla="*/ 441434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159483 w 1937826"/>
                <a:gd name="connsiteY1" fmla="*/ 441434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043869 w 1937826"/>
                <a:gd name="connsiteY1" fmla="*/ 472965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043869 w 1937826"/>
                <a:gd name="connsiteY1" fmla="*/ 472965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513"/>
                <a:gd name="connsiteY0" fmla="*/ 0 h 4225159"/>
                <a:gd name="connsiteX1" fmla="*/ 1043869 w 1937513"/>
                <a:gd name="connsiteY1" fmla="*/ 472965 h 4225159"/>
                <a:gd name="connsiteX2" fmla="*/ 308145 w 1937513"/>
                <a:gd name="connsiteY2" fmla="*/ 840827 h 4225159"/>
                <a:gd name="connsiteX3" fmla="*/ 991317 w 1937513"/>
                <a:gd name="connsiteY3" fmla="*/ 1124607 h 4225159"/>
                <a:gd name="connsiteX4" fmla="*/ 1937248 w 1937513"/>
                <a:gd name="connsiteY4" fmla="*/ 1366345 h 4225159"/>
                <a:gd name="connsiteX5" fmla="*/ 896724 w 1937513"/>
                <a:gd name="connsiteY5" fmla="*/ 2175641 h 4225159"/>
                <a:gd name="connsiteX6" fmla="*/ 1474793 w 1937513"/>
                <a:gd name="connsiteY6" fmla="*/ 3426372 h 4225159"/>
                <a:gd name="connsiteX7" fmla="*/ 287125 w 1937513"/>
                <a:gd name="connsiteY7" fmla="*/ 3878317 h 4225159"/>
                <a:gd name="connsiteX8" fmla="*/ 24366 w 1937513"/>
                <a:gd name="connsiteY8" fmla="*/ 4225159 h 4225159"/>
                <a:gd name="connsiteX0" fmla="*/ 1212035 w 1937513"/>
                <a:gd name="connsiteY0" fmla="*/ 0 h 4225159"/>
                <a:gd name="connsiteX1" fmla="*/ 1043869 w 1937513"/>
                <a:gd name="connsiteY1" fmla="*/ 472965 h 4225159"/>
                <a:gd name="connsiteX2" fmla="*/ 308145 w 1937513"/>
                <a:gd name="connsiteY2" fmla="*/ 840827 h 4225159"/>
                <a:gd name="connsiteX3" fmla="*/ 991317 w 1937513"/>
                <a:gd name="connsiteY3" fmla="*/ 1124607 h 4225159"/>
                <a:gd name="connsiteX4" fmla="*/ 1937248 w 1937513"/>
                <a:gd name="connsiteY4" fmla="*/ 1366345 h 4225159"/>
                <a:gd name="connsiteX5" fmla="*/ 896724 w 1937513"/>
                <a:gd name="connsiteY5" fmla="*/ 2175641 h 4225159"/>
                <a:gd name="connsiteX6" fmla="*/ 1474793 w 1937513"/>
                <a:gd name="connsiteY6" fmla="*/ 3426372 h 4225159"/>
                <a:gd name="connsiteX7" fmla="*/ 287125 w 1937513"/>
                <a:gd name="connsiteY7" fmla="*/ 3878317 h 4225159"/>
                <a:gd name="connsiteX8" fmla="*/ 24366 w 1937513"/>
                <a:gd name="connsiteY8" fmla="*/ 4225159 h 4225159"/>
                <a:gd name="connsiteX0" fmla="*/ 1213948 w 1939426"/>
                <a:gd name="connsiteY0" fmla="*/ 0 h 4225159"/>
                <a:gd name="connsiteX1" fmla="*/ 1045782 w 1939426"/>
                <a:gd name="connsiteY1" fmla="*/ 472965 h 4225159"/>
                <a:gd name="connsiteX2" fmla="*/ 310058 w 1939426"/>
                <a:gd name="connsiteY2" fmla="*/ 840827 h 4225159"/>
                <a:gd name="connsiteX3" fmla="*/ 993230 w 1939426"/>
                <a:gd name="connsiteY3" fmla="*/ 1124607 h 4225159"/>
                <a:gd name="connsiteX4" fmla="*/ 1939161 w 1939426"/>
                <a:gd name="connsiteY4" fmla="*/ 1366345 h 4225159"/>
                <a:gd name="connsiteX5" fmla="*/ 898637 w 1939426"/>
                <a:gd name="connsiteY5" fmla="*/ 2175641 h 4225159"/>
                <a:gd name="connsiteX6" fmla="*/ 1571299 w 1939426"/>
                <a:gd name="connsiteY6" fmla="*/ 3436883 h 4225159"/>
                <a:gd name="connsiteX7" fmla="*/ 289038 w 1939426"/>
                <a:gd name="connsiteY7" fmla="*/ 3878317 h 4225159"/>
                <a:gd name="connsiteX8" fmla="*/ 26279 w 1939426"/>
                <a:gd name="connsiteY8" fmla="*/ 4225159 h 4225159"/>
                <a:gd name="connsiteX0" fmla="*/ 1003741 w 1939426"/>
                <a:gd name="connsiteY0" fmla="*/ 0 h 4225159"/>
                <a:gd name="connsiteX1" fmla="*/ 1045782 w 1939426"/>
                <a:gd name="connsiteY1" fmla="*/ 472965 h 4225159"/>
                <a:gd name="connsiteX2" fmla="*/ 310058 w 1939426"/>
                <a:gd name="connsiteY2" fmla="*/ 840827 h 4225159"/>
                <a:gd name="connsiteX3" fmla="*/ 993230 w 1939426"/>
                <a:gd name="connsiteY3" fmla="*/ 1124607 h 4225159"/>
                <a:gd name="connsiteX4" fmla="*/ 1939161 w 1939426"/>
                <a:gd name="connsiteY4" fmla="*/ 1366345 h 4225159"/>
                <a:gd name="connsiteX5" fmla="*/ 898637 w 1939426"/>
                <a:gd name="connsiteY5" fmla="*/ 2175641 h 4225159"/>
                <a:gd name="connsiteX6" fmla="*/ 1571299 w 1939426"/>
                <a:gd name="connsiteY6" fmla="*/ 3436883 h 4225159"/>
                <a:gd name="connsiteX7" fmla="*/ 289038 w 1939426"/>
                <a:gd name="connsiteY7" fmla="*/ 3878317 h 4225159"/>
                <a:gd name="connsiteX8" fmla="*/ 26279 w 1939426"/>
                <a:gd name="connsiteY8" fmla="*/ 4225159 h 4225159"/>
                <a:gd name="connsiteX0" fmla="*/ 1003741 w 1939426"/>
                <a:gd name="connsiteY0" fmla="*/ 0 h 4225159"/>
                <a:gd name="connsiteX1" fmla="*/ 972209 w 1939426"/>
                <a:gd name="connsiteY1" fmla="*/ 472965 h 4225159"/>
                <a:gd name="connsiteX2" fmla="*/ 310058 w 1939426"/>
                <a:gd name="connsiteY2" fmla="*/ 840827 h 4225159"/>
                <a:gd name="connsiteX3" fmla="*/ 993230 w 1939426"/>
                <a:gd name="connsiteY3" fmla="*/ 1124607 h 4225159"/>
                <a:gd name="connsiteX4" fmla="*/ 1939161 w 1939426"/>
                <a:gd name="connsiteY4" fmla="*/ 1366345 h 4225159"/>
                <a:gd name="connsiteX5" fmla="*/ 898637 w 1939426"/>
                <a:gd name="connsiteY5" fmla="*/ 2175641 h 4225159"/>
                <a:gd name="connsiteX6" fmla="*/ 1571299 w 1939426"/>
                <a:gd name="connsiteY6" fmla="*/ 3436883 h 4225159"/>
                <a:gd name="connsiteX7" fmla="*/ 289038 w 1939426"/>
                <a:gd name="connsiteY7" fmla="*/ 3878317 h 4225159"/>
                <a:gd name="connsiteX8" fmla="*/ 26279 w 1939426"/>
                <a:gd name="connsiteY8" fmla="*/ 4225159 h 4225159"/>
                <a:gd name="connsiteX0" fmla="*/ 1003741 w 1939379"/>
                <a:gd name="connsiteY0" fmla="*/ 0 h 4225159"/>
                <a:gd name="connsiteX1" fmla="*/ 972209 w 1939379"/>
                <a:gd name="connsiteY1" fmla="*/ 472965 h 4225159"/>
                <a:gd name="connsiteX2" fmla="*/ 1224458 w 1939379"/>
                <a:gd name="connsiteY2" fmla="*/ 914399 h 4225159"/>
                <a:gd name="connsiteX3" fmla="*/ 993230 w 1939379"/>
                <a:gd name="connsiteY3" fmla="*/ 1124607 h 4225159"/>
                <a:gd name="connsiteX4" fmla="*/ 1939161 w 1939379"/>
                <a:gd name="connsiteY4" fmla="*/ 1366345 h 4225159"/>
                <a:gd name="connsiteX5" fmla="*/ 898637 w 1939379"/>
                <a:gd name="connsiteY5" fmla="*/ 2175641 h 4225159"/>
                <a:gd name="connsiteX6" fmla="*/ 1571299 w 1939379"/>
                <a:gd name="connsiteY6" fmla="*/ 3436883 h 4225159"/>
                <a:gd name="connsiteX7" fmla="*/ 289038 w 1939379"/>
                <a:gd name="connsiteY7" fmla="*/ 3878317 h 4225159"/>
                <a:gd name="connsiteX8" fmla="*/ 26279 w 1939379"/>
                <a:gd name="connsiteY8" fmla="*/ 4225159 h 4225159"/>
                <a:gd name="connsiteX0" fmla="*/ 1003741 w 1939379"/>
                <a:gd name="connsiteY0" fmla="*/ 0 h 4225159"/>
                <a:gd name="connsiteX1" fmla="*/ 972209 w 1939379"/>
                <a:gd name="connsiteY1" fmla="*/ 472965 h 4225159"/>
                <a:gd name="connsiteX2" fmla="*/ 1224458 w 1939379"/>
                <a:gd name="connsiteY2" fmla="*/ 914399 h 4225159"/>
                <a:gd name="connsiteX3" fmla="*/ 993230 w 1939379"/>
                <a:gd name="connsiteY3" fmla="*/ 1124607 h 4225159"/>
                <a:gd name="connsiteX4" fmla="*/ 1939161 w 1939379"/>
                <a:gd name="connsiteY4" fmla="*/ 1366345 h 4225159"/>
                <a:gd name="connsiteX5" fmla="*/ 898637 w 1939379"/>
                <a:gd name="connsiteY5" fmla="*/ 2175641 h 4225159"/>
                <a:gd name="connsiteX6" fmla="*/ 1571299 w 1939379"/>
                <a:gd name="connsiteY6" fmla="*/ 3436883 h 4225159"/>
                <a:gd name="connsiteX7" fmla="*/ 289038 w 1939379"/>
                <a:gd name="connsiteY7" fmla="*/ 3878317 h 4225159"/>
                <a:gd name="connsiteX8" fmla="*/ 26279 w 1939379"/>
                <a:gd name="connsiteY8" fmla="*/ 4225159 h 4225159"/>
                <a:gd name="connsiteX0" fmla="*/ 1003741 w 1950883"/>
                <a:gd name="connsiteY0" fmla="*/ 0 h 4225159"/>
                <a:gd name="connsiteX1" fmla="*/ 972209 w 1950883"/>
                <a:gd name="connsiteY1" fmla="*/ 472965 h 4225159"/>
                <a:gd name="connsiteX2" fmla="*/ 1224458 w 1950883"/>
                <a:gd name="connsiteY2" fmla="*/ 914399 h 4225159"/>
                <a:gd name="connsiteX3" fmla="*/ 1445175 w 1950883"/>
                <a:gd name="connsiteY3" fmla="*/ 1156138 h 4225159"/>
                <a:gd name="connsiteX4" fmla="*/ 1939161 w 1950883"/>
                <a:gd name="connsiteY4" fmla="*/ 1366345 h 4225159"/>
                <a:gd name="connsiteX5" fmla="*/ 898637 w 1950883"/>
                <a:gd name="connsiteY5" fmla="*/ 2175641 h 4225159"/>
                <a:gd name="connsiteX6" fmla="*/ 1571299 w 1950883"/>
                <a:gd name="connsiteY6" fmla="*/ 3436883 h 4225159"/>
                <a:gd name="connsiteX7" fmla="*/ 289038 w 1950883"/>
                <a:gd name="connsiteY7" fmla="*/ 3878317 h 4225159"/>
                <a:gd name="connsiteX8" fmla="*/ 26279 w 1950883"/>
                <a:gd name="connsiteY8" fmla="*/ 4225159 h 4225159"/>
                <a:gd name="connsiteX0" fmla="*/ 1003741 w 1942581"/>
                <a:gd name="connsiteY0" fmla="*/ 0 h 4225159"/>
                <a:gd name="connsiteX1" fmla="*/ 972209 w 1942581"/>
                <a:gd name="connsiteY1" fmla="*/ 472965 h 4225159"/>
                <a:gd name="connsiteX2" fmla="*/ 1224458 w 1942581"/>
                <a:gd name="connsiteY2" fmla="*/ 914399 h 4225159"/>
                <a:gd name="connsiteX3" fmla="*/ 1939161 w 1942581"/>
                <a:gd name="connsiteY3" fmla="*/ 1366345 h 4225159"/>
                <a:gd name="connsiteX4" fmla="*/ 898637 w 1942581"/>
                <a:gd name="connsiteY4" fmla="*/ 2175641 h 4225159"/>
                <a:gd name="connsiteX5" fmla="*/ 1571299 w 1942581"/>
                <a:gd name="connsiteY5" fmla="*/ 3436883 h 4225159"/>
                <a:gd name="connsiteX6" fmla="*/ 289038 w 1942581"/>
                <a:gd name="connsiteY6" fmla="*/ 3878317 h 4225159"/>
                <a:gd name="connsiteX7" fmla="*/ 26279 w 1942581"/>
                <a:gd name="connsiteY7" fmla="*/ 4225159 h 4225159"/>
                <a:gd name="connsiteX0" fmla="*/ 1003741 w 2388487"/>
                <a:gd name="connsiteY0" fmla="*/ 0 h 4225159"/>
                <a:gd name="connsiteX1" fmla="*/ 972209 w 2388487"/>
                <a:gd name="connsiteY1" fmla="*/ 472965 h 4225159"/>
                <a:gd name="connsiteX2" fmla="*/ 1224458 w 2388487"/>
                <a:gd name="connsiteY2" fmla="*/ 914399 h 4225159"/>
                <a:gd name="connsiteX3" fmla="*/ 1939161 w 2388487"/>
                <a:gd name="connsiteY3" fmla="*/ 1366345 h 4225159"/>
                <a:gd name="connsiteX4" fmla="*/ 2380596 w 2388487"/>
                <a:gd name="connsiteY4" fmla="*/ 2207172 h 4225159"/>
                <a:gd name="connsiteX5" fmla="*/ 1571299 w 2388487"/>
                <a:gd name="connsiteY5" fmla="*/ 3436883 h 4225159"/>
                <a:gd name="connsiteX6" fmla="*/ 289038 w 2388487"/>
                <a:gd name="connsiteY6" fmla="*/ 3878317 h 4225159"/>
                <a:gd name="connsiteX7" fmla="*/ 26279 w 2388487"/>
                <a:gd name="connsiteY7" fmla="*/ 4225159 h 4225159"/>
                <a:gd name="connsiteX0" fmla="*/ 1003081 w 2389004"/>
                <a:gd name="connsiteY0" fmla="*/ 0 h 4225159"/>
                <a:gd name="connsiteX1" fmla="*/ 971549 w 2389004"/>
                <a:gd name="connsiteY1" fmla="*/ 472965 h 4225159"/>
                <a:gd name="connsiteX2" fmla="*/ 1223798 w 2389004"/>
                <a:gd name="connsiteY2" fmla="*/ 914399 h 4225159"/>
                <a:gd name="connsiteX3" fmla="*/ 1938501 w 2389004"/>
                <a:gd name="connsiteY3" fmla="*/ 1366345 h 4225159"/>
                <a:gd name="connsiteX4" fmla="*/ 2379936 w 2389004"/>
                <a:gd name="connsiteY4" fmla="*/ 2207172 h 4225159"/>
                <a:gd name="connsiteX5" fmla="*/ 1539108 w 2389004"/>
                <a:gd name="connsiteY5" fmla="*/ 3079531 h 4225159"/>
                <a:gd name="connsiteX6" fmla="*/ 288378 w 2389004"/>
                <a:gd name="connsiteY6" fmla="*/ 3878317 h 4225159"/>
                <a:gd name="connsiteX7" fmla="*/ 25619 w 2389004"/>
                <a:gd name="connsiteY7" fmla="*/ 4225159 h 4225159"/>
                <a:gd name="connsiteX0" fmla="*/ 980657 w 2366580"/>
                <a:gd name="connsiteY0" fmla="*/ 0 h 4225159"/>
                <a:gd name="connsiteX1" fmla="*/ 949125 w 2366580"/>
                <a:gd name="connsiteY1" fmla="*/ 472965 h 4225159"/>
                <a:gd name="connsiteX2" fmla="*/ 1201374 w 2366580"/>
                <a:gd name="connsiteY2" fmla="*/ 914399 h 4225159"/>
                <a:gd name="connsiteX3" fmla="*/ 1916077 w 2366580"/>
                <a:gd name="connsiteY3" fmla="*/ 1366345 h 4225159"/>
                <a:gd name="connsiteX4" fmla="*/ 2357512 w 2366580"/>
                <a:gd name="connsiteY4" fmla="*/ 2207172 h 4225159"/>
                <a:gd name="connsiteX5" fmla="*/ 1516684 w 2366580"/>
                <a:gd name="connsiteY5" fmla="*/ 3079531 h 4225159"/>
                <a:gd name="connsiteX6" fmla="*/ 1401071 w 2366580"/>
                <a:gd name="connsiteY6" fmla="*/ 3857297 h 4225159"/>
                <a:gd name="connsiteX7" fmla="*/ 3195 w 2366580"/>
                <a:gd name="connsiteY7" fmla="*/ 4225159 h 4225159"/>
                <a:gd name="connsiteX0" fmla="*/ 980635 w 2368637"/>
                <a:gd name="connsiteY0" fmla="*/ 0 h 4225159"/>
                <a:gd name="connsiteX1" fmla="*/ 949103 w 2368637"/>
                <a:gd name="connsiteY1" fmla="*/ 472965 h 4225159"/>
                <a:gd name="connsiteX2" fmla="*/ 1201352 w 2368637"/>
                <a:gd name="connsiteY2" fmla="*/ 914399 h 4225159"/>
                <a:gd name="connsiteX3" fmla="*/ 1916055 w 2368637"/>
                <a:gd name="connsiteY3" fmla="*/ 1366345 h 4225159"/>
                <a:gd name="connsiteX4" fmla="*/ 2357490 w 2368637"/>
                <a:gd name="connsiteY4" fmla="*/ 2207172 h 4225159"/>
                <a:gd name="connsiteX5" fmla="*/ 1464110 w 2368637"/>
                <a:gd name="connsiteY5" fmla="*/ 3079531 h 4225159"/>
                <a:gd name="connsiteX6" fmla="*/ 1401049 w 2368637"/>
                <a:gd name="connsiteY6" fmla="*/ 3857297 h 4225159"/>
                <a:gd name="connsiteX7" fmla="*/ 3173 w 2368637"/>
                <a:gd name="connsiteY7" fmla="*/ 4225159 h 4225159"/>
                <a:gd name="connsiteX0" fmla="*/ 980463 w 2368465"/>
                <a:gd name="connsiteY0" fmla="*/ 0 h 4225159"/>
                <a:gd name="connsiteX1" fmla="*/ 948931 w 2368465"/>
                <a:gd name="connsiteY1" fmla="*/ 472965 h 4225159"/>
                <a:gd name="connsiteX2" fmla="*/ 1201180 w 2368465"/>
                <a:gd name="connsiteY2" fmla="*/ 914399 h 4225159"/>
                <a:gd name="connsiteX3" fmla="*/ 1915883 w 2368465"/>
                <a:gd name="connsiteY3" fmla="*/ 1366345 h 4225159"/>
                <a:gd name="connsiteX4" fmla="*/ 2357318 w 2368465"/>
                <a:gd name="connsiteY4" fmla="*/ 2207172 h 4225159"/>
                <a:gd name="connsiteX5" fmla="*/ 1463938 w 2368465"/>
                <a:gd name="connsiteY5" fmla="*/ 3079531 h 4225159"/>
                <a:gd name="connsiteX6" fmla="*/ 1474449 w 2368465"/>
                <a:gd name="connsiteY6" fmla="*/ 3857297 h 4225159"/>
                <a:gd name="connsiteX7" fmla="*/ 3001 w 2368465"/>
                <a:gd name="connsiteY7" fmla="*/ 4225159 h 4225159"/>
                <a:gd name="connsiteX0" fmla="*/ 979916 w 2367918"/>
                <a:gd name="connsiteY0" fmla="*/ 0 h 4225159"/>
                <a:gd name="connsiteX1" fmla="*/ 948384 w 2367918"/>
                <a:gd name="connsiteY1" fmla="*/ 472965 h 4225159"/>
                <a:gd name="connsiteX2" fmla="*/ 1200633 w 2367918"/>
                <a:gd name="connsiteY2" fmla="*/ 914399 h 4225159"/>
                <a:gd name="connsiteX3" fmla="*/ 1915336 w 2367918"/>
                <a:gd name="connsiteY3" fmla="*/ 1366345 h 4225159"/>
                <a:gd name="connsiteX4" fmla="*/ 2356771 w 2367918"/>
                <a:gd name="connsiteY4" fmla="*/ 2207172 h 4225159"/>
                <a:gd name="connsiteX5" fmla="*/ 1463391 w 2367918"/>
                <a:gd name="connsiteY5" fmla="*/ 3079531 h 4225159"/>
                <a:gd name="connsiteX6" fmla="*/ 1473902 w 2367918"/>
                <a:gd name="connsiteY6" fmla="*/ 3857297 h 4225159"/>
                <a:gd name="connsiteX7" fmla="*/ 2454 w 2367918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544680 w 1438696"/>
                <a:gd name="connsiteY6" fmla="*/ 3857297 h 4225159"/>
                <a:gd name="connsiteX7" fmla="*/ 1154280 w 1438696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859990 w 1438696"/>
                <a:gd name="connsiteY6" fmla="*/ 3804745 h 4225159"/>
                <a:gd name="connsiteX7" fmla="*/ 1154280 w 1438696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859990 w 1438696"/>
                <a:gd name="connsiteY6" fmla="*/ 3804745 h 4225159"/>
                <a:gd name="connsiteX7" fmla="*/ 1154280 w 1438696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733866 w 1438696"/>
                <a:gd name="connsiteY6" fmla="*/ 3836276 h 4225159"/>
                <a:gd name="connsiteX7" fmla="*/ 1154280 w 1438696"/>
                <a:gd name="connsiteY7" fmla="*/ 4225159 h 4225159"/>
                <a:gd name="connsiteX0" fmla="*/ 50694 w 1438696"/>
                <a:gd name="connsiteY0" fmla="*/ 0 h 4225159"/>
                <a:gd name="connsiteX1" fmla="*/ 19162 w 1438696"/>
                <a:gd name="connsiteY1" fmla="*/ 472965 h 4225159"/>
                <a:gd name="connsiteX2" fmla="*/ 271411 w 1438696"/>
                <a:gd name="connsiteY2" fmla="*/ 914399 h 4225159"/>
                <a:gd name="connsiteX3" fmla="*/ 986114 w 1438696"/>
                <a:gd name="connsiteY3" fmla="*/ 1366345 h 4225159"/>
                <a:gd name="connsiteX4" fmla="*/ 1427549 w 1438696"/>
                <a:gd name="connsiteY4" fmla="*/ 2207172 h 4225159"/>
                <a:gd name="connsiteX5" fmla="*/ 534169 w 1438696"/>
                <a:gd name="connsiteY5" fmla="*/ 3079531 h 4225159"/>
                <a:gd name="connsiteX6" fmla="*/ 807438 w 1438696"/>
                <a:gd name="connsiteY6" fmla="*/ 3836276 h 4225159"/>
                <a:gd name="connsiteX7" fmla="*/ 1154280 w 1438696"/>
                <a:gd name="connsiteY7" fmla="*/ 4225159 h 4225159"/>
                <a:gd name="connsiteX0" fmla="*/ 50694 w 1438696"/>
                <a:gd name="connsiteY0" fmla="*/ 0 h 4046483"/>
                <a:gd name="connsiteX1" fmla="*/ 19162 w 1438696"/>
                <a:gd name="connsiteY1" fmla="*/ 472965 h 4046483"/>
                <a:gd name="connsiteX2" fmla="*/ 271411 w 1438696"/>
                <a:gd name="connsiteY2" fmla="*/ 914399 h 4046483"/>
                <a:gd name="connsiteX3" fmla="*/ 986114 w 1438696"/>
                <a:gd name="connsiteY3" fmla="*/ 1366345 h 4046483"/>
                <a:gd name="connsiteX4" fmla="*/ 1427549 w 1438696"/>
                <a:gd name="connsiteY4" fmla="*/ 2207172 h 4046483"/>
                <a:gd name="connsiteX5" fmla="*/ 534169 w 1438696"/>
                <a:gd name="connsiteY5" fmla="*/ 3079531 h 4046483"/>
                <a:gd name="connsiteX6" fmla="*/ 807438 w 1438696"/>
                <a:gd name="connsiteY6" fmla="*/ 3836276 h 4046483"/>
                <a:gd name="connsiteX7" fmla="*/ 1185811 w 1438696"/>
                <a:gd name="connsiteY7" fmla="*/ 4046483 h 4046483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807438 w 1438696"/>
                <a:gd name="connsiteY6" fmla="*/ 3836276 h 4246179"/>
                <a:gd name="connsiteX7" fmla="*/ 1101728 w 1438696"/>
                <a:gd name="connsiteY7" fmla="*/ 4246179 h 4246179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807438 w 1438696"/>
                <a:gd name="connsiteY6" fmla="*/ 3836276 h 4246179"/>
                <a:gd name="connsiteX7" fmla="*/ 1101728 w 1438696"/>
                <a:gd name="connsiteY7" fmla="*/ 4246179 h 4246179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807438 w 1438696"/>
                <a:gd name="connsiteY6" fmla="*/ 3836276 h 4246179"/>
                <a:gd name="connsiteX7" fmla="*/ 1101728 w 1438696"/>
                <a:gd name="connsiteY7" fmla="*/ 4246179 h 4246179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807438 w 1438696"/>
                <a:gd name="connsiteY6" fmla="*/ 3836276 h 4246179"/>
                <a:gd name="connsiteX7" fmla="*/ 996625 w 1438696"/>
                <a:gd name="connsiteY7" fmla="*/ 4246179 h 4246179"/>
                <a:gd name="connsiteX0" fmla="*/ 50694 w 1438696"/>
                <a:gd name="connsiteY0" fmla="*/ 0 h 4246179"/>
                <a:gd name="connsiteX1" fmla="*/ 19162 w 1438696"/>
                <a:gd name="connsiteY1" fmla="*/ 472965 h 4246179"/>
                <a:gd name="connsiteX2" fmla="*/ 271411 w 1438696"/>
                <a:gd name="connsiteY2" fmla="*/ 914399 h 4246179"/>
                <a:gd name="connsiteX3" fmla="*/ 986114 w 1438696"/>
                <a:gd name="connsiteY3" fmla="*/ 1366345 h 4246179"/>
                <a:gd name="connsiteX4" fmla="*/ 1427549 w 1438696"/>
                <a:gd name="connsiteY4" fmla="*/ 2207172 h 4246179"/>
                <a:gd name="connsiteX5" fmla="*/ 534169 w 1438696"/>
                <a:gd name="connsiteY5" fmla="*/ 3079531 h 4246179"/>
                <a:gd name="connsiteX6" fmla="*/ 996625 w 1438696"/>
                <a:gd name="connsiteY6" fmla="*/ 4246179 h 4246179"/>
                <a:gd name="connsiteX0" fmla="*/ 50694 w 1445167"/>
                <a:gd name="connsiteY0" fmla="*/ 0 h 4246179"/>
                <a:gd name="connsiteX1" fmla="*/ 19162 w 1445167"/>
                <a:gd name="connsiteY1" fmla="*/ 472965 h 4246179"/>
                <a:gd name="connsiteX2" fmla="*/ 271411 w 1445167"/>
                <a:gd name="connsiteY2" fmla="*/ 914399 h 4246179"/>
                <a:gd name="connsiteX3" fmla="*/ 986114 w 1445167"/>
                <a:gd name="connsiteY3" fmla="*/ 1366345 h 4246179"/>
                <a:gd name="connsiteX4" fmla="*/ 1427549 w 1445167"/>
                <a:gd name="connsiteY4" fmla="*/ 2207172 h 4246179"/>
                <a:gd name="connsiteX5" fmla="*/ 387024 w 1445167"/>
                <a:gd name="connsiteY5" fmla="*/ 3321269 h 4246179"/>
                <a:gd name="connsiteX6" fmla="*/ 996625 w 1445167"/>
                <a:gd name="connsiteY6" fmla="*/ 4246179 h 4246179"/>
                <a:gd name="connsiteX0" fmla="*/ 50694 w 1445167"/>
                <a:gd name="connsiteY0" fmla="*/ 0 h 4246179"/>
                <a:gd name="connsiteX1" fmla="*/ 19162 w 1445167"/>
                <a:gd name="connsiteY1" fmla="*/ 472965 h 4246179"/>
                <a:gd name="connsiteX2" fmla="*/ 271411 w 1445167"/>
                <a:gd name="connsiteY2" fmla="*/ 914399 h 4246179"/>
                <a:gd name="connsiteX3" fmla="*/ 986114 w 1445167"/>
                <a:gd name="connsiteY3" fmla="*/ 1366345 h 4246179"/>
                <a:gd name="connsiteX4" fmla="*/ 1427549 w 1445167"/>
                <a:gd name="connsiteY4" fmla="*/ 2207172 h 4246179"/>
                <a:gd name="connsiteX5" fmla="*/ 387024 w 1445167"/>
                <a:gd name="connsiteY5" fmla="*/ 3321269 h 4246179"/>
                <a:gd name="connsiteX6" fmla="*/ 996625 w 1445167"/>
                <a:gd name="connsiteY6" fmla="*/ 4246179 h 4246179"/>
                <a:gd name="connsiteX0" fmla="*/ 50694 w 1445167"/>
                <a:gd name="connsiteY0" fmla="*/ 0 h 4246179"/>
                <a:gd name="connsiteX1" fmla="*/ 19162 w 1445167"/>
                <a:gd name="connsiteY1" fmla="*/ 472965 h 4246179"/>
                <a:gd name="connsiteX2" fmla="*/ 271411 w 1445167"/>
                <a:gd name="connsiteY2" fmla="*/ 914399 h 4246179"/>
                <a:gd name="connsiteX3" fmla="*/ 986114 w 1445167"/>
                <a:gd name="connsiteY3" fmla="*/ 1366345 h 4246179"/>
                <a:gd name="connsiteX4" fmla="*/ 1427549 w 1445167"/>
                <a:gd name="connsiteY4" fmla="*/ 2207172 h 4246179"/>
                <a:gd name="connsiteX5" fmla="*/ 387024 w 1445167"/>
                <a:gd name="connsiteY5" fmla="*/ 3321269 h 4246179"/>
                <a:gd name="connsiteX6" fmla="*/ 727252 w 1445167"/>
                <a:gd name="connsiteY6" fmla="*/ 3880905 h 4246179"/>
                <a:gd name="connsiteX7" fmla="*/ 996625 w 1445167"/>
                <a:gd name="connsiteY7" fmla="*/ 4246179 h 4246179"/>
                <a:gd name="connsiteX0" fmla="*/ 50694 w 1445167"/>
                <a:gd name="connsiteY0" fmla="*/ 0 h 4246179"/>
                <a:gd name="connsiteX1" fmla="*/ 19162 w 1445167"/>
                <a:gd name="connsiteY1" fmla="*/ 472965 h 4246179"/>
                <a:gd name="connsiteX2" fmla="*/ 271411 w 1445167"/>
                <a:gd name="connsiteY2" fmla="*/ 914399 h 4246179"/>
                <a:gd name="connsiteX3" fmla="*/ 986114 w 1445167"/>
                <a:gd name="connsiteY3" fmla="*/ 1366345 h 4246179"/>
                <a:gd name="connsiteX4" fmla="*/ 1427549 w 1445167"/>
                <a:gd name="connsiteY4" fmla="*/ 2207172 h 4246179"/>
                <a:gd name="connsiteX5" fmla="*/ 387024 w 1445167"/>
                <a:gd name="connsiteY5" fmla="*/ 3321269 h 4246179"/>
                <a:gd name="connsiteX6" fmla="*/ 832355 w 1445167"/>
                <a:gd name="connsiteY6" fmla="*/ 3849374 h 4246179"/>
                <a:gd name="connsiteX7" fmla="*/ 996625 w 1445167"/>
                <a:gd name="connsiteY7" fmla="*/ 4246179 h 4246179"/>
                <a:gd name="connsiteX0" fmla="*/ 50694 w 1439654"/>
                <a:gd name="connsiteY0" fmla="*/ 0 h 4246179"/>
                <a:gd name="connsiteX1" fmla="*/ 19162 w 1439654"/>
                <a:gd name="connsiteY1" fmla="*/ 472965 h 4246179"/>
                <a:gd name="connsiteX2" fmla="*/ 271411 w 1439654"/>
                <a:gd name="connsiteY2" fmla="*/ 914399 h 4246179"/>
                <a:gd name="connsiteX3" fmla="*/ 912542 w 1439654"/>
                <a:gd name="connsiteY3" fmla="*/ 1412855 h 4246179"/>
                <a:gd name="connsiteX4" fmla="*/ 1427549 w 1439654"/>
                <a:gd name="connsiteY4" fmla="*/ 2207172 h 4246179"/>
                <a:gd name="connsiteX5" fmla="*/ 387024 w 1439654"/>
                <a:gd name="connsiteY5" fmla="*/ 3321269 h 4246179"/>
                <a:gd name="connsiteX6" fmla="*/ 832355 w 1439654"/>
                <a:gd name="connsiteY6" fmla="*/ 3849374 h 4246179"/>
                <a:gd name="connsiteX7" fmla="*/ 996625 w 1439654"/>
                <a:gd name="connsiteY7" fmla="*/ 4246179 h 4246179"/>
                <a:gd name="connsiteX0" fmla="*/ 50694 w 1316915"/>
                <a:gd name="connsiteY0" fmla="*/ 0 h 4246179"/>
                <a:gd name="connsiteX1" fmla="*/ 19162 w 1316915"/>
                <a:gd name="connsiteY1" fmla="*/ 472965 h 4246179"/>
                <a:gd name="connsiteX2" fmla="*/ 271411 w 1316915"/>
                <a:gd name="connsiteY2" fmla="*/ 914399 h 4246179"/>
                <a:gd name="connsiteX3" fmla="*/ 912542 w 1316915"/>
                <a:gd name="connsiteY3" fmla="*/ 1412855 h 4246179"/>
                <a:gd name="connsiteX4" fmla="*/ 1301425 w 1316915"/>
                <a:gd name="connsiteY4" fmla="*/ 2183917 h 4246179"/>
                <a:gd name="connsiteX5" fmla="*/ 387024 w 1316915"/>
                <a:gd name="connsiteY5" fmla="*/ 3321269 h 4246179"/>
                <a:gd name="connsiteX6" fmla="*/ 832355 w 1316915"/>
                <a:gd name="connsiteY6" fmla="*/ 3849374 h 4246179"/>
                <a:gd name="connsiteX7" fmla="*/ 996625 w 1316915"/>
                <a:gd name="connsiteY7" fmla="*/ 4246179 h 4246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6915" h="4246179">
                  <a:moveTo>
                    <a:pt x="50694" y="0"/>
                  </a:moveTo>
                  <a:cubicBezTo>
                    <a:pt x="1645" y="161158"/>
                    <a:pt x="-17624" y="320565"/>
                    <a:pt x="19162" y="472965"/>
                  </a:cubicBezTo>
                  <a:cubicBezTo>
                    <a:pt x="55948" y="625365"/>
                    <a:pt x="122514" y="757751"/>
                    <a:pt x="271411" y="914399"/>
                  </a:cubicBezTo>
                  <a:cubicBezTo>
                    <a:pt x="420308" y="1071047"/>
                    <a:pt x="740873" y="1201269"/>
                    <a:pt x="912542" y="1412855"/>
                  </a:cubicBezTo>
                  <a:cubicBezTo>
                    <a:pt x="1084211" y="1624441"/>
                    <a:pt x="1389011" y="1865848"/>
                    <a:pt x="1301425" y="2183917"/>
                  </a:cubicBezTo>
                  <a:cubicBezTo>
                    <a:pt x="1213839" y="2501986"/>
                    <a:pt x="465202" y="3043693"/>
                    <a:pt x="387024" y="3321269"/>
                  </a:cubicBezTo>
                  <a:cubicBezTo>
                    <a:pt x="308846" y="3598845"/>
                    <a:pt x="730755" y="3695222"/>
                    <a:pt x="832355" y="3849374"/>
                  </a:cubicBezTo>
                  <a:cubicBezTo>
                    <a:pt x="933955" y="4003526"/>
                    <a:pt x="951730" y="4185300"/>
                    <a:pt x="996625" y="4246179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/>
            <p:cNvSpPr/>
            <p:nvPr/>
          </p:nvSpPr>
          <p:spPr>
            <a:xfrm>
              <a:off x="9039316" y="3571086"/>
              <a:ext cx="664728" cy="1586574"/>
            </a:xfrm>
            <a:custGeom>
              <a:avLst/>
              <a:gdLst>
                <a:gd name="connsiteX0" fmla="*/ 4836 w 664728"/>
                <a:gd name="connsiteY0" fmla="*/ 0 h 1755228"/>
                <a:gd name="connsiteX1" fmla="*/ 25856 w 664728"/>
                <a:gd name="connsiteY1" fmla="*/ 367862 h 1755228"/>
                <a:gd name="connsiteX2" fmla="*/ 204532 w 664728"/>
                <a:gd name="connsiteY2" fmla="*/ 945931 h 1755228"/>
                <a:gd name="connsiteX3" fmla="*/ 603925 w 664728"/>
                <a:gd name="connsiteY3" fmla="*/ 1429407 h 1755228"/>
                <a:gd name="connsiteX4" fmla="*/ 656477 w 664728"/>
                <a:gd name="connsiteY4" fmla="*/ 1755228 h 1755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4728" h="1755228">
                  <a:moveTo>
                    <a:pt x="4836" y="0"/>
                  </a:moveTo>
                  <a:cubicBezTo>
                    <a:pt x="-1296" y="105103"/>
                    <a:pt x="-7427" y="210207"/>
                    <a:pt x="25856" y="367862"/>
                  </a:cubicBezTo>
                  <a:cubicBezTo>
                    <a:pt x="59139" y="525517"/>
                    <a:pt x="108187" y="769007"/>
                    <a:pt x="204532" y="945931"/>
                  </a:cubicBezTo>
                  <a:cubicBezTo>
                    <a:pt x="300877" y="1122855"/>
                    <a:pt x="528601" y="1294524"/>
                    <a:pt x="603925" y="1429407"/>
                  </a:cubicBezTo>
                  <a:cubicBezTo>
                    <a:pt x="679249" y="1564290"/>
                    <a:pt x="667863" y="1659759"/>
                    <a:pt x="656477" y="1755228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6547942" y="1329231"/>
              <a:ext cx="1939426" cy="3856373"/>
            </a:xfrm>
            <a:custGeom>
              <a:avLst/>
              <a:gdLst>
                <a:gd name="connsiteX0" fmla="*/ 1258747 w 1983997"/>
                <a:gd name="connsiteY0" fmla="*/ 0 h 4225159"/>
                <a:gd name="connsiteX1" fmla="*/ 1206195 w 1983997"/>
                <a:gd name="connsiteY1" fmla="*/ 441434 h 4225159"/>
                <a:gd name="connsiteX2" fmla="*/ 270774 w 1983997"/>
                <a:gd name="connsiteY2" fmla="*/ 714703 h 4225159"/>
                <a:gd name="connsiteX3" fmla="*/ 901395 w 1983997"/>
                <a:gd name="connsiteY3" fmla="*/ 1156138 h 4225159"/>
                <a:gd name="connsiteX4" fmla="*/ 1983960 w 1983997"/>
                <a:gd name="connsiteY4" fmla="*/ 1366345 h 4225159"/>
                <a:gd name="connsiteX5" fmla="*/ 943436 w 1983997"/>
                <a:gd name="connsiteY5" fmla="*/ 2175641 h 4225159"/>
                <a:gd name="connsiteX6" fmla="*/ 1521505 w 1983997"/>
                <a:gd name="connsiteY6" fmla="*/ 3426372 h 4225159"/>
                <a:gd name="connsiteX7" fmla="*/ 165671 w 1983997"/>
                <a:gd name="connsiteY7" fmla="*/ 4035972 h 4225159"/>
                <a:gd name="connsiteX8" fmla="*/ 71078 w 1983997"/>
                <a:gd name="connsiteY8" fmla="*/ 4225159 h 4225159"/>
                <a:gd name="connsiteX0" fmla="*/ 1212035 w 1937285"/>
                <a:gd name="connsiteY0" fmla="*/ 0 h 4225159"/>
                <a:gd name="connsiteX1" fmla="*/ 1159483 w 1937285"/>
                <a:gd name="connsiteY1" fmla="*/ 441434 h 4225159"/>
                <a:gd name="connsiteX2" fmla="*/ 224062 w 1937285"/>
                <a:gd name="connsiteY2" fmla="*/ 714703 h 4225159"/>
                <a:gd name="connsiteX3" fmla="*/ 854683 w 1937285"/>
                <a:gd name="connsiteY3" fmla="*/ 1156138 h 4225159"/>
                <a:gd name="connsiteX4" fmla="*/ 1937248 w 1937285"/>
                <a:gd name="connsiteY4" fmla="*/ 1366345 h 4225159"/>
                <a:gd name="connsiteX5" fmla="*/ 896724 w 1937285"/>
                <a:gd name="connsiteY5" fmla="*/ 2175641 h 4225159"/>
                <a:gd name="connsiteX6" fmla="*/ 1474793 w 1937285"/>
                <a:gd name="connsiteY6" fmla="*/ 3426372 h 4225159"/>
                <a:gd name="connsiteX7" fmla="*/ 287125 w 1937285"/>
                <a:gd name="connsiteY7" fmla="*/ 3878317 h 4225159"/>
                <a:gd name="connsiteX8" fmla="*/ 24366 w 1937285"/>
                <a:gd name="connsiteY8" fmla="*/ 4225159 h 4225159"/>
                <a:gd name="connsiteX0" fmla="*/ 1212035 w 1937285"/>
                <a:gd name="connsiteY0" fmla="*/ 0 h 4225159"/>
                <a:gd name="connsiteX1" fmla="*/ 1159483 w 1937285"/>
                <a:gd name="connsiteY1" fmla="*/ 441434 h 4225159"/>
                <a:gd name="connsiteX2" fmla="*/ 224062 w 1937285"/>
                <a:gd name="connsiteY2" fmla="*/ 714703 h 4225159"/>
                <a:gd name="connsiteX3" fmla="*/ 854683 w 1937285"/>
                <a:gd name="connsiteY3" fmla="*/ 1156138 h 4225159"/>
                <a:gd name="connsiteX4" fmla="*/ 1937248 w 1937285"/>
                <a:gd name="connsiteY4" fmla="*/ 1366345 h 4225159"/>
                <a:gd name="connsiteX5" fmla="*/ 896724 w 1937285"/>
                <a:gd name="connsiteY5" fmla="*/ 2175641 h 4225159"/>
                <a:gd name="connsiteX6" fmla="*/ 1474793 w 1937285"/>
                <a:gd name="connsiteY6" fmla="*/ 3426372 h 4225159"/>
                <a:gd name="connsiteX7" fmla="*/ 287125 w 1937285"/>
                <a:gd name="connsiteY7" fmla="*/ 3878317 h 4225159"/>
                <a:gd name="connsiteX8" fmla="*/ 24366 w 1937285"/>
                <a:gd name="connsiteY8" fmla="*/ 4225159 h 4225159"/>
                <a:gd name="connsiteX0" fmla="*/ 1212035 w 1937812"/>
                <a:gd name="connsiteY0" fmla="*/ 0 h 4225159"/>
                <a:gd name="connsiteX1" fmla="*/ 1159483 w 1937812"/>
                <a:gd name="connsiteY1" fmla="*/ 441434 h 4225159"/>
                <a:gd name="connsiteX2" fmla="*/ 224062 w 1937812"/>
                <a:gd name="connsiteY2" fmla="*/ 714703 h 4225159"/>
                <a:gd name="connsiteX3" fmla="*/ 1033358 w 1937812"/>
                <a:gd name="connsiteY3" fmla="*/ 1114097 h 4225159"/>
                <a:gd name="connsiteX4" fmla="*/ 1937248 w 1937812"/>
                <a:gd name="connsiteY4" fmla="*/ 1366345 h 4225159"/>
                <a:gd name="connsiteX5" fmla="*/ 896724 w 1937812"/>
                <a:gd name="connsiteY5" fmla="*/ 2175641 h 4225159"/>
                <a:gd name="connsiteX6" fmla="*/ 1474793 w 1937812"/>
                <a:gd name="connsiteY6" fmla="*/ 3426372 h 4225159"/>
                <a:gd name="connsiteX7" fmla="*/ 287125 w 1937812"/>
                <a:gd name="connsiteY7" fmla="*/ 3878317 h 4225159"/>
                <a:gd name="connsiteX8" fmla="*/ 24366 w 1937812"/>
                <a:gd name="connsiteY8" fmla="*/ 4225159 h 4225159"/>
                <a:gd name="connsiteX0" fmla="*/ 1212035 w 1937826"/>
                <a:gd name="connsiteY0" fmla="*/ 0 h 4225159"/>
                <a:gd name="connsiteX1" fmla="*/ 1159483 w 1937826"/>
                <a:gd name="connsiteY1" fmla="*/ 441434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159483 w 1937826"/>
                <a:gd name="connsiteY1" fmla="*/ 441434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043869 w 1937826"/>
                <a:gd name="connsiteY1" fmla="*/ 472965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826"/>
                <a:gd name="connsiteY0" fmla="*/ 0 h 4225159"/>
                <a:gd name="connsiteX1" fmla="*/ 1043869 w 1937826"/>
                <a:gd name="connsiteY1" fmla="*/ 472965 h 4225159"/>
                <a:gd name="connsiteX2" fmla="*/ 308145 w 1937826"/>
                <a:gd name="connsiteY2" fmla="*/ 840827 h 4225159"/>
                <a:gd name="connsiteX3" fmla="*/ 1033358 w 1937826"/>
                <a:gd name="connsiteY3" fmla="*/ 1114097 h 4225159"/>
                <a:gd name="connsiteX4" fmla="*/ 1937248 w 1937826"/>
                <a:gd name="connsiteY4" fmla="*/ 1366345 h 4225159"/>
                <a:gd name="connsiteX5" fmla="*/ 896724 w 1937826"/>
                <a:gd name="connsiteY5" fmla="*/ 2175641 h 4225159"/>
                <a:gd name="connsiteX6" fmla="*/ 1474793 w 1937826"/>
                <a:gd name="connsiteY6" fmla="*/ 3426372 h 4225159"/>
                <a:gd name="connsiteX7" fmla="*/ 287125 w 1937826"/>
                <a:gd name="connsiteY7" fmla="*/ 3878317 h 4225159"/>
                <a:gd name="connsiteX8" fmla="*/ 24366 w 1937826"/>
                <a:gd name="connsiteY8" fmla="*/ 4225159 h 4225159"/>
                <a:gd name="connsiteX0" fmla="*/ 1212035 w 1937513"/>
                <a:gd name="connsiteY0" fmla="*/ 0 h 4225159"/>
                <a:gd name="connsiteX1" fmla="*/ 1043869 w 1937513"/>
                <a:gd name="connsiteY1" fmla="*/ 472965 h 4225159"/>
                <a:gd name="connsiteX2" fmla="*/ 308145 w 1937513"/>
                <a:gd name="connsiteY2" fmla="*/ 840827 h 4225159"/>
                <a:gd name="connsiteX3" fmla="*/ 991317 w 1937513"/>
                <a:gd name="connsiteY3" fmla="*/ 1124607 h 4225159"/>
                <a:gd name="connsiteX4" fmla="*/ 1937248 w 1937513"/>
                <a:gd name="connsiteY4" fmla="*/ 1366345 h 4225159"/>
                <a:gd name="connsiteX5" fmla="*/ 896724 w 1937513"/>
                <a:gd name="connsiteY5" fmla="*/ 2175641 h 4225159"/>
                <a:gd name="connsiteX6" fmla="*/ 1474793 w 1937513"/>
                <a:gd name="connsiteY6" fmla="*/ 3426372 h 4225159"/>
                <a:gd name="connsiteX7" fmla="*/ 287125 w 1937513"/>
                <a:gd name="connsiteY7" fmla="*/ 3878317 h 4225159"/>
                <a:gd name="connsiteX8" fmla="*/ 24366 w 1937513"/>
                <a:gd name="connsiteY8" fmla="*/ 4225159 h 4225159"/>
                <a:gd name="connsiteX0" fmla="*/ 1212035 w 1937513"/>
                <a:gd name="connsiteY0" fmla="*/ 0 h 4225159"/>
                <a:gd name="connsiteX1" fmla="*/ 1043869 w 1937513"/>
                <a:gd name="connsiteY1" fmla="*/ 472965 h 4225159"/>
                <a:gd name="connsiteX2" fmla="*/ 308145 w 1937513"/>
                <a:gd name="connsiteY2" fmla="*/ 840827 h 4225159"/>
                <a:gd name="connsiteX3" fmla="*/ 991317 w 1937513"/>
                <a:gd name="connsiteY3" fmla="*/ 1124607 h 4225159"/>
                <a:gd name="connsiteX4" fmla="*/ 1937248 w 1937513"/>
                <a:gd name="connsiteY4" fmla="*/ 1366345 h 4225159"/>
                <a:gd name="connsiteX5" fmla="*/ 896724 w 1937513"/>
                <a:gd name="connsiteY5" fmla="*/ 2175641 h 4225159"/>
                <a:gd name="connsiteX6" fmla="*/ 1474793 w 1937513"/>
                <a:gd name="connsiteY6" fmla="*/ 3426372 h 4225159"/>
                <a:gd name="connsiteX7" fmla="*/ 287125 w 1937513"/>
                <a:gd name="connsiteY7" fmla="*/ 3878317 h 4225159"/>
                <a:gd name="connsiteX8" fmla="*/ 24366 w 1937513"/>
                <a:gd name="connsiteY8" fmla="*/ 4225159 h 4225159"/>
                <a:gd name="connsiteX0" fmla="*/ 1213948 w 1939426"/>
                <a:gd name="connsiteY0" fmla="*/ 0 h 4225159"/>
                <a:gd name="connsiteX1" fmla="*/ 1045782 w 1939426"/>
                <a:gd name="connsiteY1" fmla="*/ 472965 h 4225159"/>
                <a:gd name="connsiteX2" fmla="*/ 310058 w 1939426"/>
                <a:gd name="connsiteY2" fmla="*/ 840827 h 4225159"/>
                <a:gd name="connsiteX3" fmla="*/ 993230 w 1939426"/>
                <a:gd name="connsiteY3" fmla="*/ 1124607 h 4225159"/>
                <a:gd name="connsiteX4" fmla="*/ 1939161 w 1939426"/>
                <a:gd name="connsiteY4" fmla="*/ 1366345 h 4225159"/>
                <a:gd name="connsiteX5" fmla="*/ 898637 w 1939426"/>
                <a:gd name="connsiteY5" fmla="*/ 2175641 h 4225159"/>
                <a:gd name="connsiteX6" fmla="*/ 1571299 w 1939426"/>
                <a:gd name="connsiteY6" fmla="*/ 3436883 h 4225159"/>
                <a:gd name="connsiteX7" fmla="*/ 289038 w 1939426"/>
                <a:gd name="connsiteY7" fmla="*/ 3878317 h 4225159"/>
                <a:gd name="connsiteX8" fmla="*/ 26279 w 1939426"/>
                <a:gd name="connsiteY8" fmla="*/ 4225159 h 422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9426" h="4225159">
                  <a:moveTo>
                    <a:pt x="1213948" y="0"/>
                  </a:moveTo>
                  <a:cubicBezTo>
                    <a:pt x="1270003" y="161158"/>
                    <a:pt x="1196430" y="332827"/>
                    <a:pt x="1045782" y="472965"/>
                  </a:cubicBezTo>
                  <a:cubicBezTo>
                    <a:pt x="895134" y="613103"/>
                    <a:pt x="318817" y="732220"/>
                    <a:pt x="310058" y="840827"/>
                  </a:cubicBezTo>
                  <a:cubicBezTo>
                    <a:pt x="301299" y="949434"/>
                    <a:pt x="721713" y="1121104"/>
                    <a:pt x="993230" y="1124607"/>
                  </a:cubicBezTo>
                  <a:cubicBezTo>
                    <a:pt x="1264747" y="1128110"/>
                    <a:pt x="1954926" y="1191173"/>
                    <a:pt x="1939161" y="1366345"/>
                  </a:cubicBezTo>
                  <a:cubicBezTo>
                    <a:pt x="1923396" y="1541517"/>
                    <a:pt x="959947" y="1830551"/>
                    <a:pt x="898637" y="2175641"/>
                  </a:cubicBezTo>
                  <a:cubicBezTo>
                    <a:pt x="837327" y="2520731"/>
                    <a:pt x="1578305" y="3142594"/>
                    <a:pt x="1571299" y="3436883"/>
                  </a:cubicBezTo>
                  <a:cubicBezTo>
                    <a:pt x="1564293" y="3731172"/>
                    <a:pt x="546541" y="3746938"/>
                    <a:pt x="289038" y="3878317"/>
                  </a:cubicBezTo>
                  <a:cubicBezTo>
                    <a:pt x="31535" y="4009696"/>
                    <a:pt x="-47294" y="4197131"/>
                    <a:pt x="26279" y="4225159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62558" y="1080994"/>
              <a:ext cx="867545" cy="46166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Android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App Dev</a:t>
              </a:r>
              <a:endPara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9796125" y="1097709"/>
              <a:ext cx="1010212" cy="46166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Web App.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Developer</a:t>
              </a:r>
              <a:endPara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110979" y="1080994"/>
              <a:ext cx="1010213" cy="46166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iOS App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Developer</a:t>
              </a:r>
              <a:endPara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8181125" y="1083046"/>
              <a:ext cx="1545616" cy="46166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Scripts language</a:t>
              </a:r>
              <a:endPara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Developer</a:t>
              </a:r>
              <a:endPara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4704524" y="787367"/>
              <a:ext cx="630942" cy="979549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App.</a:t>
              </a:r>
            </a:p>
            <a:p>
              <a:pPr>
                <a:spcAft>
                  <a:spcPts val="600"/>
                </a:spcAft>
              </a:pP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Developer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4742996" y="2016142"/>
              <a:ext cx="553998" cy="855477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OS /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 </a:t>
              </a:r>
              <a:r>
                <a:rPr lang="en-US" altLang="ja-JP" sz="1200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Env</a:t>
              </a: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.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835329" y="2957489"/>
              <a:ext cx="369332" cy="983974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Standards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742996" y="4114495"/>
              <a:ext cx="553998" cy="912288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Comm.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Protocols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835329" y="5296017"/>
              <a:ext cx="369332" cy="780392"/>
            </a:xfrm>
            <a:prstGeom prst="rect">
              <a:avLst/>
            </a:prstGeom>
            <a:noFill/>
          </p:spPr>
          <p:txBody>
            <a:bodyPr vert="eaVert"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Devices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5342778" y="814224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5342778" y="1901873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5342778" y="2989522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5342778" y="4077171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5342778" y="5164820"/>
              <a:ext cx="0" cy="999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正方形/長方形 42"/>
            <p:cNvSpPr/>
            <p:nvPr/>
          </p:nvSpPr>
          <p:spPr bwMode="auto">
            <a:xfrm>
              <a:off x="6469149" y="2553128"/>
              <a:ext cx="1152128" cy="32247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Android</a:t>
              </a:r>
            </a:p>
          </p:txBody>
        </p:sp>
        <p:sp>
          <p:nvSpPr>
            <p:cNvPr id="44" name="正方形/長方形 43"/>
            <p:cNvSpPr/>
            <p:nvPr/>
          </p:nvSpPr>
          <p:spPr bwMode="auto">
            <a:xfrm>
              <a:off x="7999302" y="2547454"/>
              <a:ext cx="1152128" cy="32247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iPhone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45" name="正方形/長方形 44"/>
            <p:cNvSpPr/>
            <p:nvPr/>
          </p:nvSpPr>
          <p:spPr bwMode="auto">
            <a:xfrm>
              <a:off x="9529455" y="2546249"/>
              <a:ext cx="1152128" cy="32247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Windows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auto">
            <a:xfrm>
              <a:off x="5980293" y="2041131"/>
              <a:ext cx="1296144" cy="3139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Native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 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App.</a:t>
              </a:r>
            </a:p>
          </p:txBody>
        </p:sp>
        <p:sp>
          <p:nvSpPr>
            <p:cNvPr id="47" name="正方形/長方形 46"/>
            <p:cNvSpPr/>
            <p:nvPr/>
          </p:nvSpPr>
          <p:spPr bwMode="auto">
            <a:xfrm>
              <a:off x="8858503" y="2055794"/>
              <a:ext cx="2167920" cy="3139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Web App./Web Browser</a:t>
              </a:r>
            </a:p>
          </p:txBody>
        </p:sp>
        <p:sp>
          <p:nvSpPr>
            <p:cNvPr id="48" name="正方形/長方形 47"/>
            <p:cNvSpPr/>
            <p:nvPr/>
          </p:nvSpPr>
          <p:spPr bwMode="auto">
            <a:xfrm>
              <a:off x="7419398" y="2058646"/>
              <a:ext cx="1296144" cy="3196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Hybrid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 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App.</a:t>
              </a:r>
            </a:p>
          </p:txBody>
        </p:sp>
        <p:sp>
          <p:nvSpPr>
            <p:cNvPr id="49" name="正方形/長方形 48"/>
            <p:cNvSpPr/>
            <p:nvPr/>
          </p:nvSpPr>
          <p:spPr bwMode="auto">
            <a:xfrm>
              <a:off x="5519704" y="3300161"/>
              <a:ext cx="1180670" cy="508924"/>
            </a:xfrm>
            <a:prstGeom prst="rect">
              <a:avLst/>
            </a:prstGeom>
            <a:solidFill>
              <a:srgbClr val="4D4D4D">
                <a:lumMod val="20000"/>
                <a:lumOff val="80000"/>
              </a:srgb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SDK of Light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for Android</a:t>
              </a:r>
            </a:p>
          </p:txBody>
        </p:sp>
        <p:sp>
          <p:nvSpPr>
            <p:cNvPr id="50" name="正方形/長方形 49"/>
            <p:cNvSpPr/>
            <p:nvPr/>
          </p:nvSpPr>
          <p:spPr bwMode="auto">
            <a:xfrm>
              <a:off x="8414945" y="3308539"/>
              <a:ext cx="1440160" cy="508924"/>
            </a:xfrm>
            <a:prstGeom prst="rect">
              <a:avLst/>
            </a:prstGeom>
            <a:solidFill>
              <a:srgbClr val="CC0033">
                <a:lumMod val="20000"/>
                <a:lumOff val="80000"/>
              </a:srgb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API of Cam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for 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iOS</a:t>
              </a:r>
            </a:p>
          </p:txBody>
        </p:sp>
        <p:sp>
          <p:nvSpPr>
            <p:cNvPr id="51" name="正方形/長方形 50"/>
            <p:cNvSpPr/>
            <p:nvPr/>
          </p:nvSpPr>
          <p:spPr bwMode="auto">
            <a:xfrm>
              <a:off x="9982022" y="3308539"/>
              <a:ext cx="1669034" cy="522362"/>
            </a:xfrm>
            <a:prstGeom prst="rect">
              <a:avLst/>
            </a:prstGeom>
            <a:solidFill>
              <a:srgbClr val="92D05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Lib.</a:t>
              </a:r>
              <a:r>
                <a:rPr kumimoji="0" lang="en-US" altLang="ja-JP" sz="14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 of grasses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baseline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for 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iOS/Win</a:t>
              </a:r>
            </a:p>
          </p:txBody>
        </p:sp>
        <p:sp>
          <p:nvSpPr>
            <p:cNvPr id="52" name="正方形/長方形 51"/>
            <p:cNvSpPr/>
            <p:nvPr/>
          </p:nvSpPr>
          <p:spPr bwMode="auto">
            <a:xfrm>
              <a:off x="6827290" y="3304548"/>
              <a:ext cx="1440160" cy="508924"/>
            </a:xfrm>
            <a:prstGeom prst="rect">
              <a:avLst/>
            </a:prstGeom>
            <a:solidFill>
              <a:srgbClr val="4D4D4D">
                <a:lumMod val="20000"/>
                <a:lumOff val="80000"/>
              </a:srgb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SDK of Light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for iOS</a:t>
              </a:r>
            </a:p>
          </p:txBody>
        </p:sp>
        <p:sp>
          <p:nvSpPr>
            <p:cNvPr id="53" name="正方形/長方形 52"/>
            <p:cNvSpPr/>
            <p:nvPr/>
          </p:nvSpPr>
          <p:spPr bwMode="auto">
            <a:xfrm>
              <a:off x="6352568" y="4263577"/>
              <a:ext cx="972108" cy="432048"/>
            </a:xfrm>
            <a:prstGeom prst="rect">
              <a:avLst/>
            </a:prstGeom>
            <a:solidFill>
              <a:srgbClr val="CCE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err="1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WiFi</a:t>
              </a:r>
              <a:endParaRPr lang="en-US" altLang="ja-JP" sz="1400" dirty="0">
                <a:solidFill>
                  <a:srgbClr val="000000"/>
                </a:solidFill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54" name="正方形/長方形 53"/>
            <p:cNvSpPr/>
            <p:nvPr/>
          </p:nvSpPr>
          <p:spPr bwMode="auto">
            <a:xfrm>
              <a:off x="7537077" y="4263577"/>
              <a:ext cx="972108" cy="432048"/>
            </a:xfrm>
            <a:prstGeom prst="rect">
              <a:avLst/>
            </a:prstGeom>
            <a:solidFill>
              <a:srgbClr val="CCE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Bluetooth</a:t>
              </a:r>
            </a:p>
          </p:txBody>
        </p:sp>
        <p:sp>
          <p:nvSpPr>
            <p:cNvPr id="55" name="正方形/長方形 54"/>
            <p:cNvSpPr/>
            <p:nvPr/>
          </p:nvSpPr>
          <p:spPr bwMode="auto">
            <a:xfrm>
              <a:off x="9906095" y="4263577"/>
              <a:ext cx="972108" cy="432048"/>
            </a:xfrm>
            <a:prstGeom prst="rect">
              <a:avLst/>
            </a:prstGeom>
            <a:solidFill>
              <a:srgbClr val="CCE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USB</a:t>
              </a:r>
            </a:p>
          </p:txBody>
        </p:sp>
        <p:sp>
          <p:nvSpPr>
            <p:cNvPr id="56" name="正方形/長方形 55"/>
            <p:cNvSpPr/>
            <p:nvPr/>
          </p:nvSpPr>
          <p:spPr bwMode="auto">
            <a:xfrm>
              <a:off x="8721586" y="4263577"/>
              <a:ext cx="972108" cy="432048"/>
            </a:xfrm>
            <a:prstGeom prst="rect">
              <a:avLst/>
            </a:prstGeom>
            <a:solidFill>
              <a:srgbClr val="CCE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BLE</a:t>
              </a:r>
            </a:p>
          </p:txBody>
        </p:sp>
        <p:sp>
          <p:nvSpPr>
            <p:cNvPr id="57" name="正方形/長方形 56"/>
            <p:cNvSpPr/>
            <p:nvPr/>
          </p:nvSpPr>
          <p:spPr bwMode="auto">
            <a:xfrm>
              <a:off x="10379797" y="5178604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Smart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Grasses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58" name="正方形/長方形 57"/>
            <p:cNvSpPr/>
            <p:nvPr/>
          </p:nvSpPr>
          <p:spPr bwMode="auto">
            <a:xfrm>
              <a:off x="8098549" y="5178604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Remote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Cameras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59" name="正方形/長方形 58"/>
            <p:cNvSpPr/>
            <p:nvPr/>
          </p:nvSpPr>
          <p:spPr bwMode="auto">
            <a:xfrm>
              <a:off x="6953876" y="5178604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Smart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Watches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60" name="正方形/長方形 59"/>
            <p:cNvSpPr/>
            <p:nvPr/>
          </p:nvSpPr>
          <p:spPr bwMode="auto">
            <a:xfrm>
              <a:off x="5811545" y="5178605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Smart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Lights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9239173" y="5178604"/>
              <a:ext cx="1008112" cy="57606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HGP創英角ｺﾞｼｯｸUB"/>
                </a:rPr>
                <a:t>Health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Tahoma" pitchFamily="34" charset="0"/>
                  <a:ea typeface="HGP創英角ｺﾞｼｯｸUB"/>
                </a:rPr>
                <a:t>Meters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HGP創英角ｺﾞｼｯｸUB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10952352" y="4277029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11516237" y="5250526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1634088" y="3346891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10681583" y="2482954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11026423" y="1996681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0761595" y="1092685"/>
              <a:ext cx="415498" cy="432220"/>
            </a:xfrm>
            <a:prstGeom prst="rect">
              <a:avLst/>
            </a:prstGeom>
            <a:noFill/>
          </p:spPr>
          <p:txBody>
            <a:bodyPr wrap="none" tIns="10800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…</a:t>
              </a:r>
              <a:endPara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68" name="曲線コネクタ 67"/>
            <p:cNvCxnSpPr>
              <a:stCxn id="54" idx="2"/>
              <a:endCxn id="58" idx="0"/>
            </p:cNvCxnSpPr>
            <p:nvPr/>
          </p:nvCxnSpPr>
          <p:spPr>
            <a:xfrm rot="16200000" flipH="1">
              <a:off x="8071379" y="4647377"/>
              <a:ext cx="482979" cy="579474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pic>
          <p:nvPicPr>
            <p:cNvPr id="69" name="Picture 2" descr="C:\Users\0122870\OUT\デスクトップ\iStock_000059459008_Small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032" y="5624318"/>
              <a:ext cx="1080120" cy="810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3" descr="C:\Users\0122870\OUT\デスクトップ\iStock_000040675326_Small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4137" y="5790841"/>
              <a:ext cx="1188132" cy="594066"/>
            </a:xfrm>
            <a:prstGeom prst="rect">
              <a:avLst/>
            </a:prstGeom>
            <a:solidFill>
              <a:schemeClr val="bg1"/>
            </a:solidFill>
            <a:extLst/>
          </p:spPr>
        </p:pic>
        <p:pic>
          <p:nvPicPr>
            <p:cNvPr id="71" name="Picture 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3189" y="5850434"/>
              <a:ext cx="720080" cy="540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" name="Picture 5" descr="C:\Users\0122870\OUT\デスクトップ\iStock_000015310644_Small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8579" y="5684956"/>
              <a:ext cx="468052" cy="701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asted-image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348" y="5775453"/>
              <a:ext cx="1023309" cy="670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is OMA </a:t>
            </a:r>
            <a:r>
              <a:rPr kumimoji="1" lang="en-US" altLang="ja-JP" dirty="0" err="1" smtClean="0"/>
              <a:t>GotAPI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9876" y="976226"/>
            <a:ext cx="4220864" cy="5205356"/>
          </a:xfrm>
        </p:spPr>
        <p:txBody>
          <a:bodyPr/>
          <a:lstStyle/>
          <a:p>
            <a:r>
              <a:rPr kumimoji="1" lang="en-US" altLang="ja-JP" dirty="0" smtClean="0"/>
              <a:t>Facilitates innovation through OMA </a:t>
            </a:r>
            <a:r>
              <a:rPr kumimoji="1" lang="en-US" altLang="ja-JP" dirty="0" err="1" smtClean="0"/>
              <a:t>GotAPI</a:t>
            </a:r>
            <a:endParaRPr kumimoji="1" lang="en-US" altLang="ja-JP" dirty="0" smtClean="0"/>
          </a:p>
          <a:p>
            <a:endParaRPr lang="en-US" altLang="ja-JP" dirty="0"/>
          </a:p>
          <a:p>
            <a:pPr lvl="1"/>
            <a:r>
              <a:rPr kumimoji="1" lang="en-US" altLang="ja-JP" dirty="0" smtClean="0"/>
              <a:t>Developer can use any programming languages, any application execution environments.</a:t>
            </a:r>
          </a:p>
          <a:p>
            <a:pPr lvl="1"/>
            <a:endParaRPr lang="en-US" altLang="ja-JP" dirty="0"/>
          </a:p>
          <a:p>
            <a:pPr lvl="1"/>
            <a:r>
              <a:rPr kumimoji="1" lang="en-US" altLang="ja-JP" dirty="0" smtClean="0"/>
              <a:t>RESTful Web API</a:t>
            </a:r>
          </a:p>
          <a:p>
            <a:pPr lvl="1"/>
            <a:endParaRPr lang="en-US" altLang="ja-JP" dirty="0"/>
          </a:p>
          <a:p>
            <a:pPr lvl="1"/>
            <a:r>
              <a:rPr kumimoji="1" lang="en-US" altLang="ja-JP" dirty="0" smtClean="0"/>
              <a:t>Device is represented as a set of functions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5472780" y="2487725"/>
            <a:ext cx="6306555" cy="3831780"/>
            <a:chOff x="5472780" y="2958103"/>
            <a:chExt cx="6306555" cy="3831780"/>
          </a:xfrm>
        </p:grpSpPr>
        <p:sp>
          <p:nvSpPr>
            <p:cNvPr id="6" name="角丸四角形 5"/>
            <p:cNvSpPr/>
            <p:nvPr/>
          </p:nvSpPr>
          <p:spPr>
            <a:xfrm>
              <a:off x="5472780" y="2958103"/>
              <a:ext cx="6306555" cy="2142497"/>
            </a:xfrm>
            <a:prstGeom prst="roundRect">
              <a:avLst/>
            </a:prstGeom>
            <a:solidFill>
              <a:schemeClr val="accent2">
                <a:alpha val="9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err="1" smtClean="0"/>
                <a:t>GotAPI</a:t>
              </a:r>
              <a:endParaRPr kumimoji="1" lang="ja-JP" altLang="en-US" sz="36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732788" y="2958103"/>
              <a:ext cx="3786538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dirty="0" smtClean="0"/>
                <a:t>REST</a:t>
              </a:r>
              <a:endParaRPr kumimoji="1" lang="ja-JP" altLang="en-US" dirty="0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5472780" y="5224826"/>
              <a:ext cx="6306555" cy="1565057"/>
            </a:xfrm>
            <a:prstGeom prst="roundRect">
              <a:avLst/>
            </a:prstGeom>
            <a:solidFill>
              <a:schemeClr val="accent2">
                <a:alpha val="9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/>
            </a:p>
          </p:txBody>
        </p:sp>
        <p:sp>
          <p:nvSpPr>
            <p:cNvPr id="9" name="角丸四角形 8"/>
            <p:cNvSpPr/>
            <p:nvPr/>
          </p:nvSpPr>
          <p:spPr bwMode="auto">
            <a:xfrm>
              <a:off x="5557090" y="5441555"/>
              <a:ext cx="1951852" cy="1224163"/>
            </a:xfrm>
            <a:prstGeom prst="roundRect">
              <a:avLst>
                <a:gd name="adj" fmla="val 6428"/>
              </a:avLst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96" tIns="45698" rIns="91396" bIns="45698" numCol="1" rtlCol="0" anchor="t" anchorCtr="0" compatLnSpc="1">
              <a:prstTxWarp prst="textNoShape">
                <a:avLst/>
              </a:prstTxWarp>
            </a:bodyPr>
            <a:lstStyle/>
            <a:p>
              <a:pPr defTabSz="913970"/>
              <a:r>
                <a:rPr lang="en-US" altLang="ja-JP" b="0" dirty="0" smtClean="0"/>
                <a:t>Device 1</a:t>
              </a:r>
              <a:endParaRPr lang="en-US" altLang="ja-JP" b="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717944" y="5810040"/>
              <a:ext cx="739177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canvas</a:t>
              </a:r>
              <a:endParaRPr kumimoji="1" lang="ja-JP" altLang="en-US" sz="16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945523" y="6206950"/>
              <a:ext cx="1138004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notification</a:t>
              </a:r>
              <a:endParaRPr kumimoji="1" lang="ja-JP" altLang="en-US" sz="1600" dirty="0"/>
            </a:p>
          </p:txBody>
        </p:sp>
        <p:sp>
          <p:nvSpPr>
            <p:cNvPr id="13" name="角丸四角形 12"/>
            <p:cNvSpPr/>
            <p:nvPr/>
          </p:nvSpPr>
          <p:spPr bwMode="auto">
            <a:xfrm>
              <a:off x="7667741" y="5434329"/>
              <a:ext cx="1951852" cy="1224163"/>
            </a:xfrm>
            <a:prstGeom prst="roundRect">
              <a:avLst>
                <a:gd name="adj" fmla="val 6428"/>
              </a:avLst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96" tIns="45698" rIns="91396" bIns="45698" numCol="1" rtlCol="0" anchor="t" anchorCtr="0" compatLnSpc="1">
              <a:prstTxWarp prst="textNoShape">
                <a:avLst/>
              </a:prstTxWarp>
            </a:bodyPr>
            <a:lstStyle/>
            <a:p>
              <a:pPr defTabSz="913970"/>
              <a:r>
                <a:rPr lang="en-US" altLang="ja-JP" b="0" dirty="0" smtClean="0"/>
                <a:t>Device 2</a:t>
              </a:r>
              <a:endParaRPr lang="en-US" altLang="ja-JP" b="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838467" y="5798284"/>
              <a:ext cx="739177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canvas</a:t>
              </a:r>
              <a:endParaRPr kumimoji="1" lang="ja-JP" altLang="en-US" sz="1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662973" y="5798284"/>
              <a:ext cx="799065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camera</a:t>
              </a:r>
              <a:endParaRPr kumimoji="1" lang="ja-JP" altLang="en-US" sz="1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657058" y="5810040"/>
              <a:ext cx="548227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light</a:t>
              </a:r>
              <a:endParaRPr kumimoji="1" lang="ja-JP" altLang="en-US" sz="1600" dirty="0"/>
            </a:p>
          </p:txBody>
        </p:sp>
        <p:sp>
          <p:nvSpPr>
            <p:cNvPr id="17" name="角丸四角形 16"/>
            <p:cNvSpPr/>
            <p:nvPr/>
          </p:nvSpPr>
          <p:spPr bwMode="auto">
            <a:xfrm>
              <a:off x="9776783" y="5425002"/>
              <a:ext cx="1951852" cy="1224163"/>
            </a:xfrm>
            <a:prstGeom prst="roundRect">
              <a:avLst>
                <a:gd name="adj" fmla="val 6428"/>
              </a:avLst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96" tIns="45698" rIns="91396" bIns="45698" numCol="1" rtlCol="0" anchor="t" anchorCtr="0" compatLnSpc="1">
              <a:prstTxWarp prst="textNoShape">
                <a:avLst/>
              </a:prstTxWarp>
            </a:bodyPr>
            <a:lstStyle/>
            <a:p>
              <a:pPr defTabSz="913970"/>
              <a:r>
                <a:rPr lang="en-US" altLang="ja-JP" b="0" dirty="0" smtClean="0"/>
                <a:t>Device 3</a:t>
              </a:r>
              <a:endParaRPr lang="en-US" altLang="ja-JP" b="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937637" y="5788957"/>
              <a:ext cx="1033937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Heart rate</a:t>
              </a:r>
              <a:endParaRPr kumimoji="1" lang="ja-JP" altLang="en-US" sz="16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083089" y="5788957"/>
              <a:ext cx="548227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light</a:t>
              </a:r>
              <a:endParaRPr kumimoji="1" lang="ja-JP" altLang="en-US" sz="16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0293779" y="6206950"/>
              <a:ext cx="927113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vibration</a:t>
              </a:r>
              <a:endParaRPr kumimoji="1" lang="ja-JP" altLang="en-US" sz="16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042252" y="6206950"/>
              <a:ext cx="1202830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acceleration</a:t>
              </a:r>
              <a:endParaRPr kumimoji="1" lang="ja-JP" altLang="en-US" sz="1600" dirty="0"/>
            </a:p>
          </p:txBody>
        </p:sp>
      </p:grpSp>
      <p:sp>
        <p:nvSpPr>
          <p:cNvPr id="76" name="角丸四角形吹き出し 75"/>
          <p:cNvSpPr/>
          <p:nvPr/>
        </p:nvSpPr>
        <p:spPr>
          <a:xfrm>
            <a:off x="6784884" y="578634"/>
            <a:ext cx="3776881" cy="408623"/>
          </a:xfrm>
          <a:prstGeom prst="wedgeRoundRectCallout">
            <a:avLst>
              <a:gd name="adj1" fmla="val -40833"/>
              <a:gd name="adj2" fmla="val 8356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Regardless of programming languages</a:t>
            </a:r>
            <a:endParaRPr kumimoji="1" lang="ja-JP" altLang="en-US" dirty="0"/>
          </a:p>
        </p:txBody>
      </p:sp>
      <p:sp>
        <p:nvSpPr>
          <p:cNvPr id="77" name="角丸四角形吹き出し 76"/>
          <p:cNvSpPr/>
          <p:nvPr/>
        </p:nvSpPr>
        <p:spPr>
          <a:xfrm>
            <a:off x="9416626" y="1631366"/>
            <a:ext cx="2086837" cy="408623"/>
          </a:xfrm>
          <a:prstGeom prst="wedgeRoundRectCallout">
            <a:avLst>
              <a:gd name="adj1" fmla="val -40833"/>
              <a:gd name="adj2" fmla="val 8356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ja-JP" dirty="0" smtClean="0"/>
              <a:t>Run in any exec </a:t>
            </a:r>
            <a:r>
              <a:rPr lang="en-US" altLang="ja-JP" dirty="0" err="1" smtClean="0"/>
              <a:t>env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78" name="角丸四角形吹き出し 77"/>
          <p:cNvSpPr/>
          <p:nvPr/>
        </p:nvSpPr>
        <p:spPr>
          <a:xfrm>
            <a:off x="4800960" y="3112807"/>
            <a:ext cx="2652192" cy="715089"/>
          </a:xfrm>
          <a:prstGeom prst="wedgeRoundRectCallout">
            <a:avLst>
              <a:gd name="adj1" fmla="val 39877"/>
              <a:gd name="adj2" fmla="val -9528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Can 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ccess via</a:t>
            </a:r>
          </a:p>
          <a:p>
            <a:pPr algn="ctr"/>
            <a:r>
              <a:rPr lang="en-US" altLang="ja-JP" dirty="0" smtClean="0"/>
              <a:t>RESTful API (HTTP/HTTPS)</a:t>
            </a:r>
            <a:endParaRPr kumimoji="1" lang="en-US" altLang="ja-JP" dirty="0" smtClean="0"/>
          </a:p>
        </p:txBody>
      </p:sp>
      <p:sp>
        <p:nvSpPr>
          <p:cNvPr id="79" name="角丸四角形吹き出し 78"/>
          <p:cNvSpPr/>
          <p:nvPr/>
        </p:nvSpPr>
        <p:spPr>
          <a:xfrm>
            <a:off x="6243378" y="4428602"/>
            <a:ext cx="4276813" cy="408623"/>
          </a:xfrm>
          <a:prstGeom prst="wedgeRoundRectCallout">
            <a:avLst>
              <a:gd name="adj1" fmla="val 35967"/>
              <a:gd name="adj2" fmla="val 828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Represent each device as a set of functions.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486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Architecture of Device </a:t>
            </a:r>
            <a:r>
              <a:rPr kumimoji="1" lang="en-US" altLang="ja-JP" dirty="0" err="1" smtClean="0"/>
              <a:t>WebAPI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Device </a:t>
            </a:r>
            <a:r>
              <a:rPr kumimoji="1" lang="en-US" altLang="ja-JP" dirty="0" err="1" smtClean="0"/>
              <a:t>WebAPI</a:t>
            </a:r>
            <a:r>
              <a:rPr kumimoji="1" lang="en-US" altLang="ja-JP" dirty="0" smtClean="0"/>
              <a:t> is </a:t>
            </a:r>
            <a:r>
              <a:rPr kumimoji="1" lang="en-US" altLang="ja-JP" u="sng" dirty="0" smtClean="0"/>
              <a:t>an implementation</a:t>
            </a:r>
            <a:r>
              <a:rPr kumimoji="1" lang="en-US" altLang="ja-JP" dirty="0" smtClean="0"/>
              <a:t> of OMA </a:t>
            </a:r>
            <a:r>
              <a:rPr kumimoji="1" lang="en-US" altLang="ja-JP" dirty="0" err="1" smtClean="0"/>
              <a:t>GotAPI</a:t>
            </a:r>
            <a:endParaRPr kumimoji="1" lang="en-US" altLang="ja-JP" dirty="0" smtClean="0"/>
          </a:p>
          <a:p>
            <a:r>
              <a:rPr lang="en-US" altLang="ja-JP" dirty="0" smtClean="0"/>
              <a:t>Exec web server on the smartphone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2287470" y="5761539"/>
            <a:ext cx="7371027" cy="0"/>
          </a:xfrm>
          <a:prstGeom prst="line">
            <a:avLst/>
          </a:prstGeom>
          <a:solidFill>
            <a:srgbClr val="FF00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pic>
        <p:nvPicPr>
          <p:cNvPr id="2050" name="Picture 2" descr="http://en.device-webapi.org/images/gotapi_archite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1572" y="1969123"/>
            <a:ext cx="9753600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角丸四角形吹き出し 36"/>
          <p:cNvSpPr/>
          <p:nvPr/>
        </p:nvSpPr>
        <p:spPr bwMode="auto">
          <a:xfrm>
            <a:off x="2726666" y="5347395"/>
            <a:ext cx="2287960" cy="374521"/>
          </a:xfrm>
          <a:prstGeom prst="wedgeRoundRectCallout">
            <a:avLst>
              <a:gd name="adj1" fmla="val 39221"/>
              <a:gd name="adj2" fmla="val -20437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396" tIns="45698" rIns="91396" bIns="45698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600" dirty="0" smtClean="0"/>
              <a:t>localhost or IP addr:4035</a:t>
            </a:r>
            <a:endParaRPr lang="ja-JP" altLang="en-US" sz="1600" dirty="0"/>
          </a:p>
        </p:txBody>
      </p:sp>
      <p:grpSp>
        <p:nvGrpSpPr>
          <p:cNvPr id="40" name="グループ化 39"/>
          <p:cNvGrpSpPr/>
          <p:nvPr/>
        </p:nvGrpSpPr>
        <p:grpSpPr>
          <a:xfrm>
            <a:off x="5299439" y="2372235"/>
            <a:ext cx="1347088" cy="507636"/>
            <a:chOff x="8826350" y="5868047"/>
            <a:chExt cx="1764426" cy="664906"/>
          </a:xfrm>
          <a:solidFill>
            <a:schemeClr val="bg1"/>
          </a:solidFill>
        </p:grpSpPr>
        <p:pic>
          <p:nvPicPr>
            <p:cNvPr id="38" name="図 3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-4122"/>
            <a:stretch/>
          </p:blipFill>
          <p:spPr>
            <a:xfrm>
              <a:off x="8826350" y="5929727"/>
              <a:ext cx="682289" cy="588616"/>
            </a:xfrm>
            <a:prstGeom prst="rect">
              <a:avLst/>
            </a:prstGeom>
            <a:grpFill/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441432" y="5868047"/>
              <a:ext cx="1149344" cy="664906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004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API for device access</a:t>
            </a:r>
            <a:endParaRPr kumimoji="1" lang="ja-JP" altLang="en-US" dirty="0"/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©2016 NTT DOCOMO, INC. All Rights Reserved.</a:t>
            </a:r>
            <a:endParaRPr lang="en-US" dirty="0"/>
          </a:p>
        </p:txBody>
      </p:sp>
      <p:sp>
        <p:nvSpPr>
          <p:cNvPr id="25" name="スライド番号プレースホルダー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28451" y="1298151"/>
            <a:ext cx="1214059" cy="119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7964739" y="1020105"/>
            <a:ext cx="228780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HeartRates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Get heart beat rates</a:t>
            </a:r>
          </a:p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Thermometer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Get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body temperature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BloodPressure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Get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blood pressure data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6578369" y="1343625"/>
            <a:ext cx="1001547" cy="1138064"/>
            <a:chOff x="4038600" y="4403317"/>
            <a:chExt cx="1001547" cy="1138064"/>
          </a:xfrm>
        </p:grpSpPr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38600" y="4403317"/>
              <a:ext cx="1001547" cy="1138064"/>
            </a:xfrm>
            <a:prstGeom prst="rect">
              <a:avLst/>
            </a:prstGeom>
          </p:spPr>
        </p:pic>
        <p:sp>
          <p:nvSpPr>
            <p:cNvPr id="26" name="正方形/長方形 25"/>
            <p:cNvSpPr/>
            <p:nvPr/>
          </p:nvSpPr>
          <p:spPr>
            <a:xfrm>
              <a:off x="4923692" y="5108434"/>
              <a:ext cx="116455" cy="43294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7964739" y="4978435"/>
            <a:ext cx="273664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EchonetLite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Control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home appliances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AllJoyn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Control home appliances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IRKit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Control IR remote controllers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571" y="5346452"/>
            <a:ext cx="671142" cy="104907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7964739" y="2999270"/>
            <a:ext cx="322896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Media Player</a:t>
            </a: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Replay control of music and videos</a:t>
            </a:r>
          </a:p>
          <a:p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MediaStreamRecording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Record videos, audios and photos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Canvas</a:t>
            </a:r>
          </a:p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Draw images on the screen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28451" y="3292705"/>
            <a:ext cx="1214059" cy="119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28451" y="5271870"/>
            <a:ext cx="1214059" cy="119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72113" y="3292705"/>
            <a:ext cx="1214059" cy="119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2858965" y="989327"/>
            <a:ext cx="25913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ServiceDiscovery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Discover connected devices</a:t>
            </a:r>
          </a:p>
          <a:p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Authorization</a:t>
            </a: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Authenticate applications</a:t>
            </a:r>
            <a:endParaRPr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ServiceInformation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Device information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858965" y="2999270"/>
            <a:ext cx="216668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Proximity</a:t>
            </a: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Proximity detection</a:t>
            </a:r>
          </a:p>
          <a:p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DeviceOrientation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Orientation of devices</a:t>
            </a:r>
            <a:endParaRPr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Temperature</a:t>
            </a:r>
          </a:p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Temperature detection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858965" y="4978435"/>
            <a:ext cx="1732718" cy="178510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Battery</a:t>
            </a: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Battery level, etc.</a:t>
            </a:r>
          </a:p>
          <a:p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Vibration</a:t>
            </a: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Control vibration</a:t>
            </a:r>
            <a:endParaRPr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Light</a:t>
            </a:r>
          </a:p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Turn on/off lights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4" name="正方形/長方形 2053"/>
          <p:cNvSpPr/>
          <p:nvPr/>
        </p:nvSpPr>
        <p:spPr>
          <a:xfrm>
            <a:off x="8879137" y="459512"/>
            <a:ext cx="16330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/>
              <a:t>* </a:t>
            </a:r>
            <a:r>
              <a:rPr lang="ja-JP" altLang="en-US" sz="1200" dirty="0" smtClean="0"/>
              <a:t>these are an example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77573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6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pPr algn="l"/>
            <a:r>
              <a:rPr lang="en-US" altLang="ja-JP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Device </a:t>
            </a:r>
            <a:r>
              <a:rPr lang="en-US" altLang="ja-JP" sz="2000" b="1" dirty="0" err="1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WebAPI</a:t>
            </a:r>
            <a:r>
              <a:rPr lang="en-US" altLang="ja-JP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Consortium</a:t>
            </a:r>
            <a:endParaRPr lang="ja-JP" altLang="en-US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A8A7-DD8E-467E-9A7B-03D094CC1E2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ー 2"/>
          <p:cNvSpPr>
            <a:spLocks noGrp="1"/>
          </p:cNvSpPr>
          <p:nvPr/>
        </p:nvSpPr>
        <p:spPr bwMode="auto">
          <a:xfrm>
            <a:off x="5375920" y="6705364"/>
            <a:ext cx="1440160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6800" rIns="91440" bIns="4680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000" b="0" kern="1200">
                <a:solidFill>
                  <a:srgbClr val="4D4D4D"/>
                </a:solidFill>
                <a:latin typeface="+mn-lt"/>
                <a:ea typeface="HGP創英角ｺﾞｼｯｸUB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b="1" kern="12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b="1" kern="12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b="1" kern="12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b="1" kern="12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000" b="1" kern="12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000" b="1" kern="12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000" b="1" kern="12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000" b="1" kern="12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©2016 NTT DOCOMO, INC. All Rights Reserved.</a:t>
            </a:r>
          </a:p>
        </p:txBody>
      </p:sp>
      <p:sp>
        <p:nvSpPr>
          <p:cNvPr id="42" name="コンテンツ プレースホルダー 2"/>
          <p:cNvSpPr txBox="1">
            <a:spLocks/>
          </p:cNvSpPr>
          <p:nvPr/>
        </p:nvSpPr>
        <p:spPr>
          <a:xfrm>
            <a:off x="965720" y="1830306"/>
            <a:ext cx="4681454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Outline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Share: By sharing information of standardization and specification, deepen the understanding of trends of 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and wearables.</a:t>
            </a: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Expand: Discussing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and examine how the new architecture should look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like.</a:t>
            </a: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Contribute: S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upporting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 API specification of device functions based on the 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GotAPI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specification, contribute to the development of convenience and connectivity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</a:p>
          <a:p>
            <a:pPr lvl="1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Open Source</a:t>
            </a:r>
          </a:p>
          <a:p>
            <a:pPr lvl="1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github.com/DeviceConnect</a:t>
            </a:r>
          </a:p>
          <a:p>
            <a:pPr lvl="1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URL: </a:t>
            </a: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://en.device-webapi.org/index.html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720" y="1112987"/>
            <a:ext cx="4332127" cy="526880"/>
          </a:xfrm>
          <a:prstGeom prst="rect">
            <a:avLst/>
          </a:prstGeom>
        </p:spPr>
      </p:pic>
      <p:sp>
        <p:nvSpPr>
          <p:cNvPr id="44" name="コンテンツ プレースホルダー 2"/>
          <p:cNvSpPr txBox="1">
            <a:spLocks/>
          </p:cNvSpPr>
          <p:nvPr/>
        </p:nvSpPr>
        <p:spPr>
          <a:xfrm>
            <a:off x="6162186" y="1550974"/>
            <a:ext cx="438031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121members</a:t>
            </a:r>
            <a:r>
              <a:rPr lang="ja-JP" altLang="en-US" sz="1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1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2016/12/7)</a:t>
            </a:r>
            <a:endParaRPr lang="en-US" altLang="ja-JP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1"/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114 Corporate members</a:t>
            </a:r>
          </a:p>
          <a:p>
            <a:pPr lvl="1"/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 Individual members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5" name="Picture 2" descr="https://device-webapi.org/images/logo_access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8338" y="2692557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https://device-webapi.org/images/logo_iodata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061" y="2692557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https://device-webapi.org/images/logo_docom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7751" y="3273891"/>
            <a:ext cx="1170130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https://device-webapi.org/images/logo_nttcom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4355" y="2692557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0" descr="https://device-webapi.org/images/logo_nttd-mse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8585" y="3268621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2" descr="https://device-webapi.org/images/logo_omron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4355" y="3273951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4" descr="https://device-webapi.org/images/logo_casio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8585" y="3844685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6" descr="https://device-webapi.org/images/logo_kddi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8208" y="3844685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8" descr="https://device-webapi.org/images/logo_sharp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4355" y="3844685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0" descr="https://device-webapi.org/images/logo_epson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191" y="4420749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2" descr="https://device-webapi.org/images/logo_softbank.pn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4355" y="4420749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4" descr="https://device-webapi.org/images/logo_seiko-sol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8208" y="4420749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6" descr="https://device-webapi.org/images/logo_fujitsu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7881" y="4996813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8" descr="https://device-webapi.org/images/logo_tjsys.png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8585" y="4996813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0" descr="https://device-webapi.org/images/logo_ricoh.pn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4355" y="4996813"/>
            <a:ext cx="117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en.device-webapi.org/images/logo_microsoft.png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8160" y="5557499"/>
            <a:ext cx="1170377" cy="5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en.device-webapi.org/images/logo_nec.png"/>
          <p:cNvPicPr>
            <a:picLocks noChangeAspect="1" noChangeArrowheads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70676" y="5679270"/>
            <a:ext cx="937427" cy="32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en.device-webapi.org/images/logo_vuzix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4162" y="5536813"/>
            <a:ext cx="1296421" cy="64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43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oneM2M ×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OMA </a:t>
            </a:r>
            <a:r>
              <a:rPr kumimoji="1" lang="en-US" altLang="ja-JP" dirty="0" err="1" smtClean="0"/>
              <a:t>GotAPI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59875" y="976226"/>
            <a:ext cx="11494671" cy="632441"/>
          </a:xfrm>
        </p:spPr>
        <p:txBody>
          <a:bodyPr/>
          <a:lstStyle/>
          <a:p>
            <a:r>
              <a:rPr lang="en-US" altLang="ja-JP" dirty="0" smtClean="0"/>
              <a:t>Potential collaboration area: Smart Home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上矢印 6"/>
          <p:cNvSpPr/>
          <p:nvPr/>
        </p:nvSpPr>
        <p:spPr>
          <a:xfrm>
            <a:off x="821267" y="1719919"/>
            <a:ext cx="6337298" cy="4468584"/>
          </a:xfrm>
          <a:prstGeom prst="upArrow">
            <a:avLst>
              <a:gd name="adj1" fmla="val 80705"/>
              <a:gd name="adj2" fmla="val 41116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17833" y="2063745"/>
            <a:ext cx="1811867" cy="4699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oneM2M IN-CSE</a:t>
            </a:r>
            <a:endParaRPr kumimoji="1" lang="ja-JP" altLang="en-US" dirty="0"/>
          </a:p>
        </p:txBody>
      </p:sp>
      <p:pic>
        <p:nvPicPr>
          <p:cNvPr id="30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3455" y="1807694"/>
            <a:ext cx="817223" cy="558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タッチアプリケーション - スマートフォン/クリップアート/無料画像/アイコン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5519" y="4068193"/>
            <a:ext cx="1728129" cy="120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AutoShape 9"/>
          <p:cNvSpPr>
            <a:spLocks/>
          </p:cNvSpPr>
          <p:nvPr/>
        </p:nvSpPr>
        <p:spPr bwMode="auto">
          <a:xfrm>
            <a:off x="9827950" y="5243981"/>
            <a:ext cx="1583268" cy="2222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320675" eaLnBrk="0" hangingPunct="0">
              <a:lnSpc>
                <a:spcPct val="95000"/>
              </a:lnSpc>
              <a:spcBef>
                <a:spcPct val="20000"/>
              </a:spcBef>
              <a:buSzPct val="120000"/>
              <a:buFont typeface="Wingdings" panose="05000000000000000000" pitchFamily="2" charset="2"/>
              <a:buBlip>
                <a:blip r:embed="rId4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5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6"/>
              </a:buBlip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7"/>
              </a:buBlip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320675" eaLnBrk="0" hangingPunct="0">
              <a:spcBef>
                <a:spcPct val="20000"/>
              </a:spcBef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ja-JP" sz="1200" dirty="0" smtClean="0">
                <a:latin typeface="+mn-lt"/>
                <a:ea typeface="HGP創英角ｺﾞｼｯｸUB" panose="020B0900000000000000" pitchFamily="50" charset="-128"/>
              </a:rPr>
              <a:t>Remote Control Apps</a:t>
            </a:r>
            <a:endParaRPr lang="en-US" altLang="ja-JP" sz="1200" dirty="0"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40" name="テキスト ボックス 7"/>
          <p:cNvSpPr txBox="1">
            <a:spLocks noChangeArrowheads="1"/>
          </p:cNvSpPr>
          <p:nvPr/>
        </p:nvSpPr>
        <p:spPr bwMode="auto">
          <a:xfrm>
            <a:off x="2745419" y="2705808"/>
            <a:ext cx="587340" cy="46166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20000"/>
              </a:spcBef>
              <a:buSzPct val="120000"/>
              <a:buFont typeface="Wingdings" panose="05000000000000000000" pitchFamily="2" charset="2"/>
              <a:buBlip>
                <a:blip r:embed="rId4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5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6"/>
              </a:buBlip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7"/>
              </a:buBlip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Native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App</a:t>
            </a:r>
            <a:endParaRPr lang="ja-JP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AutoShape 9"/>
          <p:cNvSpPr>
            <a:spLocks/>
          </p:cNvSpPr>
          <p:nvPr/>
        </p:nvSpPr>
        <p:spPr bwMode="auto">
          <a:xfrm>
            <a:off x="2745419" y="2375839"/>
            <a:ext cx="1341002" cy="2222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320675" eaLnBrk="0" hangingPunct="0">
              <a:lnSpc>
                <a:spcPct val="95000"/>
              </a:lnSpc>
              <a:spcBef>
                <a:spcPct val="20000"/>
              </a:spcBef>
              <a:buSzPct val="120000"/>
              <a:buFont typeface="Wingdings" panose="05000000000000000000" pitchFamily="2" charset="2"/>
              <a:buBlip>
                <a:blip r:embed="rId4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5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6"/>
              </a:buBlip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7"/>
              </a:buBlip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320675" eaLnBrk="0" hangingPunct="0">
              <a:spcBef>
                <a:spcPct val="20000"/>
              </a:spcBef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ja-JP" sz="1200" dirty="0" smtClean="0">
                <a:latin typeface="+mn-lt"/>
                <a:ea typeface="HGP創英角ｺﾞｼｯｸUB" panose="020B0900000000000000" pitchFamily="50" charset="-128"/>
              </a:rPr>
              <a:t> Local Control Apps</a:t>
            </a:r>
            <a:endParaRPr lang="en-US" altLang="ja-JP" sz="1200" dirty="0">
              <a:latin typeface="+mn-lt"/>
              <a:ea typeface="HGP創英角ｺﾞｼｯｸUB" panose="020B0900000000000000" pitchFamily="50" charset="-128"/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 flipH="1">
            <a:off x="3531123" y="4962479"/>
            <a:ext cx="261897" cy="30871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47" idx="2"/>
            <a:endCxn id="63" idx="0"/>
          </p:cNvCxnSpPr>
          <p:nvPr/>
        </p:nvCxnSpPr>
        <p:spPr>
          <a:xfrm>
            <a:off x="4078776" y="4948962"/>
            <a:ext cx="5188" cy="29501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 flipV="1">
            <a:off x="4510615" y="4966535"/>
            <a:ext cx="162468" cy="30465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7"/>
          <p:cNvSpPr txBox="1">
            <a:spLocks noChangeArrowheads="1"/>
          </p:cNvSpPr>
          <p:nvPr/>
        </p:nvSpPr>
        <p:spPr bwMode="auto">
          <a:xfrm>
            <a:off x="3499621" y="2705808"/>
            <a:ext cx="586800" cy="46166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20000"/>
              </a:spcBef>
              <a:buSzPct val="120000"/>
              <a:buFont typeface="Wingdings" panose="05000000000000000000" pitchFamily="2" charset="2"/>
              <a:buBlip>
                <a:blip r:embed="rId4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5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6"/>
              </a:buBlip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7"/>
              </a:buBlip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+mn-lt"/>
              </a:rPr>
              <a:t>Web</a:t>
            </a:r>
            <a:endParaRPr lang="en-US" altLang="ja-JP" sz="1200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App</a:t>
            </a:r>
            <a:endParaRPr lang="ja-JP" altLang="en-US" sz="1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09099" y="1828755"/>
            <a:ext cx="817223" cy="558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2917648" y="3652103"/>
            <a:ext cx="2370420" cy="1096958"/>
            <a:chOff x="7027580" y="4746785"/>
            <a:chExt cx="2370420" cy="1096958"/>
          </a:xfrm>
        </p:grpSpPr>
        <p:sp>
          <p:nvSpPr>
            <p:cNvPr id="39" name="角丸四角形 38"/>
            <p:cNvSpPr/>
            <p:nvPr/>
          </p:nvSpPr>
          <p:spPr>
            <a:xfrm>
              <a:off x="7027580" y="4905838"/>
              <a:ext cx="2370420" cy="937905"/>
            </a:xfrm>
            <a:prstGeom prst="round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1" name="Picture 4" descr="http://en.device-webapi.org/images/oma_logo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7536" y="5231407"/>
              <a:ext cx="995862" cy="449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テキスト ボックス 41"/>
            <p:cNvSpPr txBox="1"/>
            <p:nvPr/>
          </p:nvSpPr>
          <p:spPr>
            <a:xfrm>
              <a:off x="8207873" y="5197292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GotAPI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7319313" y="4746785"/>
              <a:ext cx="1786954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REST API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7" name="正方形/長方形 46"/>
          <p:cNvSpPr/>
          <p:nvPr/>
        </p:nvSpPr>
        <p:spPr>
          <a:xfrm>
            <a:off x="3030607" y="4610408"/>
            <a:ext cx="2096337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Plug_ins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layer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http://mobile-illustration.com/highresolution/l_072.png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00179" y="3641742"/>
            <a:ext cx="696994" cy="101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曲線コネクタ 9"/>
          <p:cNvCxnSpPr>
            <a:stCxn id="9" idx="1"/>
            <a:endCxn id="45" idx="0"/>
          </p:cNvCxnSpPr>
          <p:nvPr/>
        </p:nvCxnSpPr>
        <p:spPr>
          <a:xfrm rot="10800000" flipV="1">
            <a:off x="4102859" y="2298695"/>
            <a:ext cx="3114975" cy="1353408"/>
          </a:xfrm>
          <a:prstGeom prst="curvedConnector2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曲線コネクタ 50"/>
          <p:cNvCxnSpPr>
            <a:stCxn id="9" idx="3"/>
            <a:endCxn id="1028" idx="0"/>
          </p:cNvCxnSpPr>
          <p:nvPr/>
        </p:nvCxnSpPr>
        <p:spPr>
          <a:xfrm>
            <a:off x="9029700" y="2298695"/>
            <a:ext cx="1589884" cy="1769498"/>
          </a:xfrm>
          <a:prstGeom prst="curvedConnector2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曲線コネクタ 15"/>
          <p:cNvCxnSpPr>
            <a:stCxn id="31" idx="2"/>
          </p:cNvCxnSpPr>
          <p:nvPr/>
        </p:nvCxnSpPr>
        <p:spPr>
          <a:xfrm rot="16200000" flipH="1">
            <a:off x="3605438" y="3355055"/>
            <a:ext cx="484630" cy="109465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曲線コネクタ 18"/>
          <p:cNvCxnSpPr>
            <a:stCxn id="40" idx="2"/>
          </p:cNvCxnSpPr>
          <p:nvPr/>
        </p:nvCxnSpPr>
        <p:spPr>
          <a:xfrm rot="16200000" flipH="1">
            <a:off x="3009388" y="3197173"/>
            <a:ext cx="503496" cy="444095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2" name="Picture 2" descr="http://en.device-webapi.org/images/gotapi_architecture.png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88730" y="5271194"/>
            <a:ext cx="8128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グループ化 53"/>
          <p:cNvGrpSpPr/>
          <p:nvPr/>
        </p:nvGrpSpPr>
        <p:grpSpPr>
          <a:xfrm>
            <a:off x="2935046" y="5319204"/>
            <a:ext cx="652180" cy="741076"/>
            <a:chOff x="4038600" y="4403317"/>
            <a:chExt cx="1001547" cy="1138064"/>
          </a:xfrm>
        </p:grpSpPr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38600" y="4403317"/>
              <a:ext cx="1001547" cy="1138064"/>
            </a:xfrm>
            <a:prstGeom prst="rect">
              <a:avLst/>
            </a:prstGeom>
          </p:spPr>
        </p:pic>
        <p:sp>
          <p:nvSpPr>
            <p:cNvPr id="57" name="正方形/長方形 56"/>
            <p:cNvSpPr/>
            <p:nvPr/>
          </p:nvSpPr>
          <p:spPr>
            <a:xfrm>
              <a:off x="4923692" y="5108434"/>
              <a:ext cx="116455" cy="43294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3" name="図 6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1963" y="5243981"/>
            <a:ext cx="564001" cy="881597"/>
          </a:xfrm>
          <a:prstGeom prst="rect">
            <a:avLst/>
          </a:prstGeom>
        </p:spPr>
      </p:pic>
      <p:sp>
        <p:nvSpPr>
          <p:cNvPr id="66" name="AutoShape 9"/>
          <p:cNvSpPr>
            <a:spLocks/>
          </p:cNvSpPr>
          <p:nvPr/>
        </p:nvSpPr>
        <p:spPr bwMode="auto">
          <a:xfrm>
            <a:off x="5165328" y="5810944"/>
            <a:ext cx="1074605" cy="2222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320675" eaLnBrk="0" hangingPunct="0">
              <a:lnSpc>
                <a:spcPct val="95000"/>
              </a:lnSpc>
              <a:spcBef>
                <a:spcPct val="20000"/>
              </a:spcBef>
              <a:buSzPct val="120000"/>
              <a:buFont typeface="Wingdings" panose="05000000000000000000" pitchFamily="2" charset="2"/>
              <a:buBlip>
                <a:blip r:embed="rId4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5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6"/>
              </a:buBlip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7"/>
              </a:buBlip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320675" eaLnBrk="0" hangingPunct="0">
              <a:spcBef>
                <a:spcPct val="20000"/>
              </a:spcBef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ja-JP" sz="1200" dirty="0" smtClean="0">
                <a:latin typeface="+mn-lt"/>
                <a:ea typeface="HGP創英角ｺﾞｼｯｸUB" panose="020B0900000000000000" pitchFamily="50" charset="-128"/>
              </a:rPr>
              <a:t>Devices</a:t>
            </a:r>
            <a:endParaRPr lang="en-US" altLang="ja-JP" sz="1200" dirty="0"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67" name="AutoShape 9"/>
          <p:cNvSpPr>
            <a:spLocks/>
          </p:cNvSpPr>
          <p:nvPr/>
        </p:nvSpPr>
        <p:spPr bwMode="auto">
          <a:xfrm>
            <a:off x="4872443" y="3346723"/>
            <a:ext cx="1575806" cy="2222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320675" eaLnBrk="0" hangingPunct="0">
              <a:lnSpc>
                <a:spcPct val="95000"/>
              </a:lnSpc>
              <a:spcBef>
                <a:spcPct val="20000"/>
              </a:spcBef>
              <a:buSzPct val="120000"/>
              <a:buFont typeface="Wingdings" panose="05000000000000000000" pitchFamily="2" charset="2"/>
              <a:buBlip>
                <a:blip r:embed="rId4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5"/>
              </a:buBlip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6"/>
              </a:buBlip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320675" eaLnBrk="0" hangingPunct="0">
              <a:lnSpc>
                <a:spcPct val="95000"/>
              </a:lnSpc>
              <a:buFont typeface="Wingdings" panose="05000000000000000000" pitchFamily="2" charset="2"/>
              <a:buBlip>
                <a:blip r:embed="rId7"/>
              </a:buBlip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320675" eaLnBrk="0" hangingPunct="0">
              <a:spcBef>
                <a:spcPct val="20000"/>
              </a:spcBef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ja-JP" sz="1200" dirty="0" smtClean="0">
                <a:latin typeface="+mn-lt"/>
                <a:ea typeface="HGP創英角ｺﾞｼｯｸUB" panose="020B0900000000000000" pitchFamily="50" charset="-128"/>
              </a:rPr>
              <a:t>Smart phone / </a:t>
            </a:r>
            <a:r>
              <a:rPr lang="en-US" altLang="ja-JP" sz="1200" dirty="0" err="1" smtClean="0">
                <a:latin typeface="+mn-lt"/>
                <a:ea typeface="HGP創英角ｺﾞｼｯｸUB" panose="020B0900000000000000" pitchFamily="50" charset="-128"/>
              </a:rPr>
              <a:t>HomeGW</a:t>
            </a:r>
            <a:endParaRPr lang="en-US" altLang="ja-JP" sz="1200" dirty="0">
              <a:latin typeface="+mn-lt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2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Thanks.</a:t>
            </a:r>
            <a:endParaRPr kumimoji="1" lang="ja-JP" alt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(c) 2016 NTT DOCOMO, Inc. All Rights Reserved.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EF6-8F5B-44C4-864E-34A816BDAF6F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56" y="6361039"/>
            <a:ext cx="2805498" cy="34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M_外向け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M_外向け2" id="{C9AD9380-AE23-4280-915F-560F535D32DE}" vid="{0840DB6B-F199-45DC-A875-ABF02376E47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DCM_外向け2</Template>
  <TotalTime>858</TotalTime>
  <Words>660</Words>
  <Application>Microsoft Office PowerPoint</Application>
  <PresentationFormat>Widescreen</PresentationFormat>
  <Paragraphs>251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メイリオ</vt:lpstr>
      <vt:lpstr>Meiryo UI</vt:lpstr>
      <vt:lpstr>ＭＳ Ｐゴシック</vt:lpstr>
      <vt:lpstr>Arial</vt:lpstr>
      <vt:lpstr>Calibri</vt:lpstr>
      <vt:lpstr>Calibri Light</vt:lpstr>
      <vt:lpstr>HGP創英角ｺﾞｼｯｸUB</vt:lpstr>
      <vt:lpstr>Tahoma</vt:lpstr>
      <vt:lpstr>DCM_外向け2</vt:lpstr>
      <vt:lpstr>Introduction to OMA GotAPI and  Device WebAPI Consortium</vt:lpstr>
      <vt:lpstr>Issues facing IoT</vt:lpstr>
      <vt:lpstr>Interconnectivity ??</vt:lpstr>
      <vt:lpstr>What is OMA GotAPI?</vt:lpstr>
      <vt:lpstr>Architecture of Device WebAPI</vt:lpstr>
      <vt:lpstr>API for device access</vt:lpstr>
      <vt:lpstr>Device WebAPI Consortium</vt:lpstr>
      <vt:lpstr>oneM2M × OMA GotAPI</vt:lpstr>
      <vt:lpstr>Thanks.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OMA GotAPI and  Device WebAPI Consortium</dc:title>
  <dc:creator>吉川貴</dc:creator>
  <cp:lastModifiedBy>Karen Hughes</cp:lastModifiedBy>
  <cp:revision>35</cp:revision>
  <dcterms:created xsi:type="dcterms:W3CDTF">2016-12-01T05:54:05Z</dcterms:created>
  <dcterms:modified xsi:type="dcterms:W3CDTF">2016-12-06T07:10:29Z</dcterms:modified>
</cp:coreProperties>
</file>