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354" r:id="rId3"/>
    <p:sldId id="349" r:id="rId4"/>
    <p:sldId id="336" r:id="rId5"/>
    <p:sldId id="353" r:id="rId6"/>
    <p:sldId id="268" r:id="rId7"/>
    <p:sldId id="347" r:id="rId8"/>
    <p:sldId id="345" r:id="rId9"/>
    <p:sldId id="269" r:id="rId10"/>
    <p:sldId id="348" r:id="rId11"/>
    <p:sldId id="270" r:id="rId12"/>
    <p:sldId id="271" r:id="rId13"/>
    <p:sldId id="272" r:id="rId14"/>
    <p:sldId id="275" r:id="rId15"/>
    <p:sldId id="304" r:id="rId16"/>
    <p:sldId id="308" r:id="rId17"/>
    <p:sldId id="307" r:id="rId18"/>
    <p:sldId id="309" r:id="rId19"/>
    <p:sldId id="314" r:id="rId20"/>
    <p:sldId id="315" r:id="rId21"/>
    <p:sldId id="32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91" autoAdjust="0"/>
    <p:restoredTop sz="94627"/>
  </p:normalViewPr>
  <p:slideViewPr>
    <p:cSldViewPr snapToGrid="0" snapToObjects="1">
      <p:cViewPr>
        <p:scale>
          <a:sx n="66" d="100"/>
          <a:sy n="66" d="100"/>
        </p:scale>
        <p:origin x="-726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__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_____4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autoTitleDeleted val="1"/>
    <c:plotArea>
      <c:layout>
        <c:manualLayout>
          <c:layoutTarget val="inner"/>
          <c:xMode val="edge"/>
          <c:yMode val="edge"/>
          <c:x val="0.37973323476878595"/>
          <c:y val="2.7715174504420213E-2"/>
          <c:w val="0.53837249841228296"/>
          <c:h val="0.8591523560874190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Total (US+UK+GER+FR+AUS)</c:v>
                </c:pt>
              </c:strCache>
            </c:strRef>
          </c:tx>
          <c:spPr>
            <a:solidFill>
              <a:schemeClr val="accent5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Other</c:v>
                </c:pt>
                <c:pt idx="1">
                  <c:v>Mobile payments (e.g. Apple Pay with your mobile phone or apple watch)</c:v>
                </c:pt>
                <c:pt idx="2">
                  <c:v>Navigating/controlling music (e.g. on wireless headphones)</c:v>
                </c:pt>
                <c:pt idx="3">
                  <c:v>Track sleep patterns</c:v>
                </c:pt>
                <c:pt idx="4">
                  <c:v>Receive alerts and news items e.g. sports scores</c:v>
                </c:pt>
                <c:pt idx="5">
                  <c:v>Track distance and speed travelled</c:v>
                </c:pt>
                <c:pt idx="6">
                  <c:v>Track heart-rate</c:v>
                </c:pt>
                <c:pt idx="7">
                  <c:v>Navigation (GPS)</c:v>
                </c:pt>
                <c:pt idx="8">
                  <c:v>Alarm</c:v>
                </c:pt>
                <c:pt idx="9">
                  <c:v>Make and receive voice calls</c:v>
                </c:pt>
                <c:pt idx="10">
                  <c:v>Telling the time/date</c:v>
                </c:pt>
                <c:pt idx="11">
                  <c:v>Track steps/activity</c:v>
                </c:pt>
                <c:pt idx="12">
                  <c:v>Receive messages via my smartphone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3.8000000000000006E-2</c:v>
                </c:pt>
                <c:pt idx="1">
                  <c:v>0.26700000000000002</c:v>
                </c:pt>
                <c:pt idx="2">
                  <c:v>0.28400000000000003</c:v>
                </c:pt>
                <c:pt idx="3">
                  <c:v>0.30100000000000005</c:v>
                </c:pt>
                <c:pt idx="4">
                  <c:v>0.30500000000000005</c:v>
                </c:pt>
                <c:pt idx="5">
                  <c:v>0.35700000000000004</c:v>
                </c:pt>
                <c:pt idx="6">
                  <c:v>0.38100000000000006</c:v>
                </c:pt>
                <c:pt idx="7">
                  <c:v>0.4</c:v>
                </c:pt>
                <c:pt idx="8">
                  <c:v>0.43600000000000005</c:v>
                </c:pt>
                <c:pt idx="9">
                  <c:v>0.45200000000000001</c:v>
                </c:pt>
                <c:pt idx="10">
                  <c:v>0.45900000000000002</c:v>
                </c:pt>
                <c:pt idx="11">
                  <c:v>0.48800000000000004</c:v>
                </c:pt>
                <c:pt idx="12">
                  <c:v>0.505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France</c:v>
                </c:pt>
              </c:strCache>
            </c:strRef>
          </c:tx>
          <c:cat>
            <c:strRef>
              <c:f>Sheet1!$A$2:$A$14</c:f>
              <c:strCache>
                <c:ptCount val="13"/>
                <c:pt idx="0">
                  <c:v>Other</c:v>
                </c:pt>
                <c:pt idx="1">
                  <c:v>Mobile payments (e.g. Apple Pay with your mobile phone or apple watch)</c:v>
                </c:pt>
                <c:pt idx="2">
                  <c:v>Navigating/controlling music (e.g. on wireless headphones)</c:v>
                </c:pt>
                <c:pt idx="3">
                  <c:v>Track sleep patterns</c:v>
                </c:pt>
                <c:pt idx="4">
                  <c:v>Receive alerts and news items e.g. sports scores</c:v>
                </c:pt>
                <c:pt idx="5">
                  <c:v>Track distance and speed travelled</c:v>
                </c:pt>
                <c:pt idx="6">
                  <c:v>Track heart-rate</c:v>
                </c:pt>
                <c:pt idx="7">
                  <c:v>Navigation (GPS)</c:v>
                </c:pt>
                <c:pt idx="8">
                  <c:v>Alarm</c:v>
                </c:pt>
                <c:pt idx="9">
                  <c:v>Make and receive voice calls</c:v>
                </c:pt>
                <c:pt idx="10">
                  <c:v>Telling the time/date</c:v>
                </c:pt>
                <c:pt idx="11">
                  <c:v>Track steps/activity</c:v>
                </c:pt>
                <c:pt idx="12">
                  <c:v>Receive messages via my smartphone</c:v>
                </c:pt>
              </c:strCache>
            </c:strRef>
          </c:cat>
          <c:val>
            <c:numRef>
              <c:f>Sheet1!$C$2:$C$14</c:f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Germany</c:v>
                </c:pt>
              </c:strCache>
            </c:strRef>
          </c:tx>
          <c:cat>
            <c:strRef>
              <c:f>Sheet1!$A$2:$A$14</c:f>
              <c:strCache>
                <c:ptCount val="13"/>
                <c:pt idx="0">
                  <c:v>Other</c:v>
                </c:pt>
                <c:pt idx="1">
                  <c:v>Mobile payments (e.g. Apple Pay with your mobile phone or apple watch)</c:v>
                </c:pt>
                <c:pt idx="2">
                  <c:v>Navigating/controlling music (e.g. on wireless headphones)</c:v>
                </c:pt>
                <c:pt idx="3">
                  <c:v>Track sleep patterns</c:v>
                </c:pt>
                <c:pt idx="4">
                  <c:v>Receive alerts and news items e.g. sports scores</c:v>
                </c:pt>
                <c:pt idx="5">
                  <c:v>Track distance and speed travelled</c:v>
                </c:pt>
                <c:pt idx="6">
                  <c:v>Track heart-rate</c:v>
                </c:pt>
                <c:pt idx="7">
                  <c:v>Navigation (GPS)</c:v>
                </c:pt>
                <c:pt idx="8">
                  <c:v>Alarm</c:v>
                </c:pt>
                <c:pt idx="9">
                  <c:v>Make and receive voice calls</c:v>
                </c:pt>
                <c:pt idx="10">
                  <c:v>Telling the time/date</c:v>
                </c:pt>
                <c:pt idx="11">
                  <c:v>Track steps/activity</c:v>
                </c:pt>
                <c:pt idx="12">
                  <c:v>Receive messages via my smartphone</c:v>
                </c:pt>
              </c:strCache>
            </c:strRef>
          </c:cat>
          <c:val>
            <c:numRef>
              <c:f>Sheet1!$D$2:$D$14</c:f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UK</c:v>
                </c:pt>
              </c:strCache>
            </c:strRef>
          </c:tx>
          <c:cat>
            <c:strRef>
              <c:f>Sheet1!$A$2:$A$14</c:f>
              <c:strCache>
                <c:ptCount val="13"/>
                <c:pt idx="0">
                  <c:v>Other</c:v>
                </c:pt>
                <c:pt idx="1">
                  <c:v>Mobile payments (e.g. Apple Pay with your mobile phone or apple watch)</c:v>
                </c:pt>
                <c:pt idx="2">
                  <c:v>Navigating/controlling music (e.g. on wireless headphones)</c:v>
                </c:pt>
                <c:pt idx="3">
                  <c:v>Track sleep patterns</c:v>
                </c:pt>
                <c:pt idx="4">
                  <c:v>Receive alerts and news items e.g. sports scores</c:v>
                </c:pt>
                <c:pt idx="5">
                  <c:v>Track distance and speed travelled</c:v>
                </c:pt>
                <c:pt idx="6">
                  <c:v>Track heart-rate</c:v>
                </c:pt>
                <c:pt idx="7">
                  <c:v>Navigation (GPS)</c:v>
                </c:pt>
                <c:pt idx="8">
                  <c:v>Alarm</c:v>
                </c:pt>
                <c:pt idx="9">
                  <c:v>Make and receive voice calls</c:v>
                </c:pt>
                <c:pt idx="10">
                  <c:v>Telling the time/date</c:v>
                </c:pt>
                <c:pt idx="11">
                  <c:v>Track steps/activity</c:v>
                </c:pt>
                <c:pt idx="12">
                  <c:v>Receive messages via my smartphone</c:v>
                </c:pt>
              </c:strCache>
            </c:strRef>
          </c:cat>
          <c:val>
            <c:numRef>
              <c:f>Sheet1!$E$2:$E$14</c:f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USA</c:v>
                </c:pt>
              </c:strCache>
            </c:strRef>
          </c:tx>
          <c:cat>
            <c:strRef>
              <c:f>Sheet1!$A$2:$A$14</c:f>
              <c:strCache>
                <c:ptCount val="13"/>
                <c:pt idx="0">
                  <c:v>Other</c:v>
                </c:pt>
                <c:pt idx="1">
                  <c:v>Mobile payments (e.g. Apple Pay with your mobile phone or apple watch)</c:v>
                </c:pt>
                <c:pt idx="2">
                  <c:v>Navigating/controlling music (e.g. on wireless headphones)</c:v>
                </c:pt>
                <c:pt idx="3">
                  <c:v>Track sleep patterns</c:v>
                </c:pt>
                <c:pt idx="4">
                  <c:v>Receive alerts and news items e.g. sports scores</c:v>
                </c:pt>
                <c:pt idx="5">
                  <c:v>Track distance and speed travelled</c:v>
                </c:pt>
                <c:pt idx="6">
                  <c:v>Track heart-rate</c:v>
                </c:pt>
                <c:pt idx="7">
                  <c:v>Navigation (GPS)</c:v>
                </c:pt>
                <c:pt idx="8">
                  <c:v>Alarm</c:v>
                </c:pt>
                <c:pt idx="9">
                  <c:v>Make and receive voice calls</c:v>
                </c:pt>
                <c:pt idx="10">
                  <c:v>Telling the time/date</c:v>
                </c:pt>
                <c:pt idx="11">
                  <c:v>Track steps/activity</c:v>
                </c:pt>
                <c:pt idx="12">
                  <c:v>Receive messages via my smartphone</c:v>
                </c:pt>
              </c:strCache>
            </c:strRef>
          </c:cat>
          <c:val>
            <c:numRef>
              <c:f>Sheet1!$F$2:$F$14</c:f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Australia</c:v>
                </c:pt>
              </c:strCache>
            </c:strRef>
          </c:tx>
          <c:cat>
            <c:strRef>
              <c:f>Sheet1!$A$2:$A$14</c:f>
              <c:strCache>
                <c:ptCount val="13"/>
                <c:pt idx="0">
                  <c:v>Other</c:v>
                </c:pt>
                <c:pt idx="1">
                  <c:v>Mobile payments (e.g. Apple Pay with your mobile phone or apple watch)</c:v>
                </c:pt>
                <c:pt idx="2">
                  <c:v>Navigating/controlling music (e.g. on wireless headphones)</c:v>
                </c:pt>
                <c:pt idx="3">
                  <c:v>Track sleep patterns</c:v>
                </c:pt>
                <c:pt idx="4">
                  <c:v>Receive alerts and news items e.g. sports scores</c:v>
                </c:pt>
                <c:pt idx="5">
                  <c:v>Track distance and speed travelled</c:v>
                </c:pt>
                <c:pt idx="6">
                  <c:v>Track heart-rate</c:v>
                </c:pt>
                <c:pt idx="7">
                  <c:v>Navigation (GPS)</c:v>
                </c:pt>
                <c:pt idx="8">
                  <c:v>Alarm</c:v>
                </c:pt>
                <c:pt idx="9">
                  <c:v>Make and receive voice calls</c:v>
                </c:pt>
                <c:pt idx="10">
                  <c:v>Telling the time/date</c:v>
                </c:pt>
                <c:pt idx="11">
                  <c:v>Track steps/activity</c:v>
                </c:pt>
                <c:pt idx="12">
                  <c:v>Receive messages via my smartphone</c:v>
                </c:pt>
              </c:strCache>
            </c:strRef>
          </c:cat>
          <c:val>
            <c:numRef>
              <c:f>Sheet1!$G$2:$G$14</c:f>
            </c:numRef>
          </c:val>
        </c:ser>
        <c:dLbls/>
        <c:gapWidth val="100"/>
        <c:axId val="564177920"/>
        <c:axId val="564183808"/>
      </c:barChart>
      <c:catAx>
        <c:axId val="564177920"/>
        <c:scaling>
          <c:orientation val="minMax"/>
        </c:scaling>
        <c:axPos val="l"/>
        <c:numFmt formatCode="General" sourceLinked="0"/>
        <c:tickLblPos val="nextTo"/>
        <c:crossAx val="564183808"/>
        <c:crosses val="autoZero"/>
        <c:auto val="1"/>
        <c:lblAlgn val="ctr"/>
        <c:lblOffset val="100"/>
      </c:catAx>
      <c:valAx>
        <c:axId val="564183808"/>
        <c:scaling>
          <c:orientation val="minMax"/>
        </c:scaling>
        <c:axPos val="b"/>
        <c:numFmt formatCode="0%" sourceLinked="1"/>
        <c:tickLblPos val="nextTo"/>
        <c:crossAx val="564177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297579705074208"/>
          <c:y val="0.34407188883774809"/>
          <c:w val="0.17864246427013902"/>
          <c:h val="0.18467293316615602"/>
        </c:manualLayout>
      </c:layout>
    </c:legend>
    <c:plotVisOnly val="1"/>
    <c:dispBlanksAs val="gap"/>
  </c:chart>
  <c:txPr>
    <a:bodyPr/>
    <a:lstStyle/>
    <a:p>
      <a:pPr>
        <a:defRPr sz="1100">
          <a:latin typeface="Trebuchet MS" panose="020B0603020202020204" pitchFamily="34" charset="0"/>
        </a:defRPr>
      </a:pPr>
      <a:endParaRPr lang="ja-JP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style val="23"/>
  <c:chart>
    <c:autoTitleDeleted val="1"/>
    <c:plotArea>
      <c:layout>
        <c:manualLayout>
          <c:layoutTarget val="inner"/>
          <c:xMode val="edge"/>
          <c:yMode val="edge"/>
          <c:x val="0.11648873837904399"/>
          <c:y val="5.4694195895312707E-2"/>
          <c:w val="0.80680774309706693"/>
          <c:h val="0.92595566069904811"/>
        </c:manualLayout>
      </c:layout>
      <c:barChart>
        <c:barDir val="bar"/>
        <c:grouping val="clustered"/>
        <c:ser>
          <c:idx val="3"/>
          <c:order val="0"/>
          <c:spPr>
            <a:solidFill>
              <a:srgbClr val="FFC000"/>
            </a:solidFill>
          </c:spPr>
          <c:dPt>
            <c:idx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DDD-4193-A77F-825425B96699}"/>
              </c:ext>
            </c:extLst>
          </c:dPt>
          <c:dPt>
            <c:idx val="1"/>
            <c:spPr>
              <a:solidFill>
                <a:schemeClr val="accent5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DDD-4193-A77F-825425B96699}"/>
              </c:ext>
            </c:extLst>
          </c:dPt>
          <c:dPt>
            <c:idx val="2"/>
            <c:spPr>
              <a:solidFill>
                <a:schemeClr val="accent5">
                  <a:lumMod val="20000"/>
                  <a:lumOff val="8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DDD-4193-A77F-825425B96699}"/>
              </c:ext>
            </c:extLst>
          </c:dPt>
          <c:dPt>
            <c:idx val="3"/>
            <c:extLst xmlns:c16r2="http://schemas.microsoft.com/office/drawing/2015/06/chart">
              <c:ext xmlns:c16="http://schemas.microsoft.com/office/drawing/2014/chart" uri="{C3380CC4-5D6E-409C-BE32-E72D297353CC}">
                <c16:uniqueId val="{00000006-EDDD-4193-A77F-825425B96699}"/>
              </c:ext>
            </c:extLst>
          </c:dPt>
          <c:dPt>
            <c:idx val="4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EDDD-4193-A77F-825425B96699}"/>
              </c:ext>
            </c:extLst>
          </c:dPt>
          <c:dPt>
            <c:idx val="5"/>
            <c:spPr>
              <a:solidFill>
                <a:srgbClr val="8064A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EDDD-4193-A77F-825425B96699}"/>
              </c:ext>
            </c:extLst>
          </c:dPt>
          <c:dPt>
            <c:idx val="6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EDDD-4193-A77F-825425B96699}"/>
              </c:ext>
            </c:extLst>
          </c:dPt>
          <c:dLbls>
            <c:dLbl>
              <c:idx val="1"/>
              <c:layout>
                <c:manualLayout>
                  <c:x val="2.5936671226347101E-3"/>
                  <c:y val="-2.1450323359402206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936671226347101E-3"/>
                  <c:y val="-1.9066954097246305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5936671226347101E-3"/>
                  <c:y val="-1.9066954097246305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5936671226347101E-3"/>
                  <c:y val="-2.1450323359402106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29683356131736E-2"/>
                  <c:y val="-2.8600431145869507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Other Wearable Fitness Devices</c:v>
                </c:pt>
                <c:pt idx="1">
                  <c:v>Wireless Watches</c:v>
                </c:pt>
                <c:pt idx="2">
                  <c:v>Activity Trackers</c:v>
                </c:pt>
                <c:pt idx="3">
                  <c:v>Sports Watches</c:v>
                </c:pt>
                <c:pt idx="4">
                  <c:v>Smartwatches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105.15654856949749</c:v>
                </c:pt>
                <c:pt idx="1">
                  <c:v>308.9964284636888</c:v>
                </c:pt>
                <c:pt idx="2">
                  <c:v>747.21350140524737</c:v>
                </c:pt>
                <c:pt idx="3">
                  <c:v>831.4132517142981</c:v>
                </c:pt>
                <c:pt idx="4">
                  <c:v>3143.6595034684819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EDDD-4193-A77F-825425B96699}"/>
            </c:ext>
          </c:extLst>
        </c:ser>
        <c:dLbls>
          <c:showVal val="1"/>
        </c:dLbls>
        <c:gapWidth val="0"/>
        <c:axId val="564113792"/>
        <c:axId val="564103808"/>
      </c:barChart>
      <c:valAx>
        <c:axId val="564103808"/>
        <c:scaling>
          <c:orientation val="minMax"/>
        </c:scaling>
        <c:axPos val="t"/>
        <c:numFmt formatCode="0" sourceLinked="1"/>
        <c:tickLblPos val="nextTo"/>
        <c:crossAx val="564113792"/>
        <c:crosses val="max"/>
        <c:crossBetween val="between"/>
      </c:valAx>
      <c:catAx>
        <c:axId val="564113792"/>
        <c:scaling>
          <c:orientation val="minMax"/>
        </c:scaling>
        <c:delete val="1"/>
        <c:axPos val="l"/>
        <c:numFmt formatCode="General" sourceLinked="1"/>
        <c:tickLblPos val="none"/>
        <c:crossAx val="564103808"/>
        <c:crosses val="autoZero"/>
        <c:lblAlgn val="ctr"/>
        <c:lblOffset val="100"/>
      </c:catAx>
    </c:plotArea>
    <c:plotVisOnly val="1"/>
    <c:dispBlanksAs val="zero"/>
  </c:chart>
  <c:txPr>
    <a:bodyPr/>
    <a:lstStyle/>
    <a:p>
      <a:pPr>
        <a:defRPr sz="1200">
          <a:latin typeface="Trebuchet MS" pitchFamily="34" charset="0"/>
        </a:defRPr>
      </a:pPr>
      <a:endParaRPr lang="ja-JP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style val="23"/>
  <c:chart>
    <c:autoTitleDeleted val="1"/>
    <c:plotArea>
      <c:layout>
        <c:manualLayout>
          <c:layoutTarget val="inner"/>
          <c:xMode val="edge"/>
          <c:yMode val="edge"/>
          <c:x val="0.11648873837904399"/>
          <c:y val="5.4694195895312707E-2"/>
          <c:w val="0.80680774309706693"/>
          <c:h val="0.92595566069904811"/>
        </c:manualLayout>
      </c:layout>
      <c:barChart>
        <c:barDir val="bar"/>
        <c:grouping val="clustered"/>
        <c:ser>
          <c:idx val="3"/>
          <c:order val="0"/>
          <c:spPr>
            <a:solidFill>
              <a:srgbClr val="FFC000"/>
            </a:solidFill>
          </c:spPr>
          <c:dPt>
            <c:idx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DDD-4193-A77F-825425B96699}"/>
              </c:ext>
            </c:extLst>
          </c:dPt>
          <c:dPt>
            <c:idx val="1"/>
            <c:spPr>
              <a:solidFill>
                <a:schemeClr val="accent5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DDD-4193-A77F-825425B96699}"/>
              </c:ext>
            </c:extLst>
          </c:dPt>
          <c:dPt>
            <c:idx val="2"/>
            <c:spPr>
              <a:solidFill>
                <a:schemeClr val="accent5">
                  <a:lumMod val="20000"/>
                  <a:lumOff val="8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DDD-4193-A77F-825425B96699}"/>
              </c:ext>
            </c:extLst>
          </c:dPt>
          <c:dPt>
            <c:idx val="3"/>
            <c:extLst xmlns:c16r2="http://schemas.microsoft.com/office/drawing/2015/06/chart">
              <c:ext xmlns:c16="http://schemas.microsoft.com/office/drawing/2014/chart" uri="{C3380CC4-5D6E-409C-BE32-E72D297353CC}">
                <c16:uniqueId val="{00000006-EDDD-4193-A77F-825425B96699}"/>
              </c:ext>
            </c:extLst>
          </c:dPt>
          <c:dPt>
            <c:idx val="4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EDDD-4193-A77F-825425B96699}"/>
              </c:ext>
            </c:extLst>
          </c:dPt>
          <c:dPt>
            <c:idx val="5"/>
            <c:spPr>
              <a:solidFill>
                <a:srgbClr val="8064A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EDDD-4193-A77F-825425B96699}"/>
              </c:ext>
            </c:extLst>
          </c:dPt>
          <c:dPt>
            <c:idx val="6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EDDD-4193-A77F-825425B96699}"/>
              </c:ext>
            </c:extLst>
          </c:dPt>
          <c:dLbls>
            <c:dLbl>
              <c:idx val="1"/>
              <c:layout>
                <c:manualLayout>
                  <c:x val="2.5936671226347101E-3"/>
                  <c:y val="-2.1450323359402206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936671226347101E-3"/>
                  <c:y val="-1.9066954097246305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5936671226347101E-3"/>
                  <c:y val="-1.9066954097246305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5936671226347101E-3"/>
                  <c:y val="-2.1450323359402106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29683356131736E-2"/>
                  <c:y val="-2.8600431145869507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Other Wearable Fitness Devices</c:v>
                </c:pt>
                <c:pt idx="1">
                  <c:v>Wireless Watches</c:v>
                </c:pt>
                <c:pt idx="2">
                  <c:v>Activity Trackers</c:v>
                </c:pt>
                <c:pt idx="3">
                  <c:v>Sports Watches</c:v>
                </c:pt>
                <c:pt idx="4">
                  <c:v>Smartwatches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2.0790816873413833</c:v>
                </c:pt>
                <c:pt idx="1">
                  <c:v>1.204908223130323</c:v>
                </c:pt>
                <c:pt idx="2">
                  <c:v>11.830300473322859</c:v>
                </c:pt>
                <c:pt idx="3">
                  <c:v>4.409749789873163</c:v>
                </c:pt>
                <c:pt idx="4">
                  <c:v>6.232009222113029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EDDD-4193-A77F-825425B96699}"/>
            </c:ext>
          </c:extLst>
        </c:ser>
        <c:dLbls>
          <c:showVal val="1"/>
        </c:dLbls>
        <c:gapWidth val="0"/>
        <c:axId val="564259840"/>
        <c:axId val="564258304"/>
      </c:barChart>
      <c:valAx>
        <c:axId val="564258304"/>
        <c:scaling>
          <c:orientation val="minMax"/>
        </c:scaling>
        <c:axPos val="t"/>
        <c:numFmt formatCode="0.0" sourceLinked="1"/>
        <c:tickLblPos val="nextTo"/>
        <c:crossAx val="564259840"/>
        <c:crosses val="max"/>
        <c:crossBetween val="between"/>
      </c:valAx>
      <c:catAx>
        <c:axId val="564259840"/>
        <c:scaling>
          <c:orientation val="minMax"/>
        </c:scaling>
        <c:delete val="1"/>
        <c:axPos val="l"/>
        <c:numFmt formatCode="General" sourceLinked="1"/>
        <c:tickLblPos val="none"/>
        <c:crossAx val="564258304"/>
        <c:crosses val="autoZero"/>
        <c:lblAlgn val="ctr"/>
        <c:lblOffset val="100"/>
      </c:catAx>
    </c:plotArea>
    <c:plotVisOnly val="1"/>
    <c:dispBlanksAs val="zero"/>
  </c:chart>
  <c:txPr>
    <a:bodyPr/>
    <a:lstStyle/>
    <a:p>
      <a:pPr>
        <a:defRPr sz="1200">
          <a:latin typeface="Trebuchet MS" pitchFamily="34" charset="0"/>
        </a:defRPr>
      </a:pPr>
      <a:endParaRPr lang="ja-JP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7951771653543302E-2"/>
          <c:y val="3.0767530095501303E-2"/>
          <c:w val="0.92497785433070911"/>
          <c:h val="0.83522010814954006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Watches</c:v>
                </c:pt>
              </c:strCache>
            </c:strRef>
          </c:tx>
          <c:spPr>
            <a:ln w="38100" cap="rnd">
              <a:solidFill>
                <a:srgbClr val="4BACC6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strCache>
            </c:strRef>
          </c:cat>
          <c:val>
            <c:numRef>
              <c:f>Sheet1!$B$2:$H$2</c:f>
              <c:numCache>
                <c:formatCode>0.0</c:formatCode>
                <c:ptCount val="7"/>
                <c:pt idx="0">
                  <c:v>1.6480183599340121</c:v>
                </c:pt>
                <c:pt idx="1">
                  <c:v>13.024363111979488</c:v>
                </c:pt>
                <c:pt idx="2">
                  <c:v>15.494534680572631</c:v>
                </c:pt>
                <c:pt idx="3">
                  <c:v>21.102332731896809</c:v>
                </c:pt>
                <c:pt idx="4">
                  <c:v>32.782990582407322</c:v>
                </c:pt>
                <c:pt idx="5">
                  <c:v>39.199304986478211</c:v>
                </c:pt>
                <c:pt idx="6">
                  <c:v>43.640116134474113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Other 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strCache>
            </c:strRef>
          </c:cat>
          <c:val>
            <c:numRef>
              <c:f>Sheet1!$B$3:$H$3</c:f>
              <c:numCache>
                <c:formatCode>0.0</c:formatCode>
                <c:ptCount val="7"/>
                <c:pt idx="0">
                  <c:v>8.7870817736640436</c:v>
                </c:pt>
                <c:pt idx="1">
                  <c:v>20.288453656352079</c:v>
                </c:pt>
                <c:pt idx="2">
                  <c:v>23.786077660541316</c:v>
                </c:pt>
                <c:pt idx="3">
                  <c:v>30.585905549096289</c:v>
                </c:pt>
                <c:pt idx="4">
                  <c:v>43.802809441279948</c:v>
                </c:pt>
                <c:pt idx="5">
                  <c:v>52.342087832138567</c:v>
                </c:pt>
                <c:pt idx="6">
                  <c:v>60</c:v>
                </c:pt>
              </c:numCache>
            </c:numRef>
          </c:val>
        </c:ser>
        <c:dLbls/>
        <c:marker val="1"/>
        <c:axId val="564348800"/>
        <c:axId val="564350336"/>
        <c:extLst/>
      </c:lineChart>
      <c:catAx>
        <c:axId val="564348800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ja-JP"/>
          </a:p>
        </c:txPr>
        <c:crossAx val="564350336"/>
        <c:crosses val="autoZero"/>
        <c:auto val="1"/>
        <c:lblAlgn val="ctr"/>
        <c:lblOffset val="100"/>
      </c:catAx>
      <c:valAx>
        <c:axId val="564350336"/>
        <c:scaling>
          <c:orientation val="minMax"/>
        </c:scaling>
        <c:delete val="1"/>
        <c:axPos val="l"/>
        <c:numFmt formatCode="0" sourceLinked="0"/>
        <c:tickLblPos val="none"/>
        <c:crossAx val="564348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>
          <a:latin typeface="Trebuchet MS" panose="020B0603020202020204" pitchFamily="34" charset="0"/>
        </a:defRPr>
      </a:pPr>
      <a:endParaRPr lang="ja-JP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AFD2CC-C074-40B2-864D-82238C9AEB87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kumimoji="1" lang="ja-JP" altLang="en-US"/>
        </a:p>
      </dgm:t>
    </dgm:pt>
    <dgm:pt modelId="{D4C58DE0-ABCE-4EA5-8CB3-A9C38E7537F0}">
      <dgm:prSet phldrT="[テキスト]" custT="1"/>
      <dgm:spPr/>
      <dgm:t>
        <a:bodyPr/>
        <a:lstStyle/>
        <a:p>
          <a:r>
            <a:rPr kumimoji="1" lang="en-US" altLang="ja-JP" sz="2400" b="1" dirty="0" smtClean="0"/>
            <a:t>1999</a:t>
          </a:r>
        </a:p>
        <a:p>
          <a:r>
            <a:rPr kumimoji="1" lang="en-US" altLang="ja-JP" sz="2400" b="1" dirty="0" err="1" smtClean="0"/>
            <a:t>i</a:t>
          </a:r>
          <a:r>
            <a:rPr kumimoji="1" lang="en-US" altLang="ja-JP" sz="2400" b="1" dirty="0" smtClean="0"/>
            <a:t>-Mode</a:t>
          </a:r>
          <a:endParaRPr kumimoji="1" lang="ja-JP" altLang="en-US" sz="2400" b="1" dirty="0"/>
        </a:p>
      </dgm:t>
    </dgm:pt>
    <dgm:pt modelId="{81F9B974-61E9-416C-858D-40D98269BD23}" type="parTrans" cxnId="{F6270E21-00C0-458C-9F52-C7F5A758902D}">
      <dgm:prSet/>
      <dgm:spPr/>
      <dgm:t>
        <a:bodyPr/>
        <a:lstStyle/>
        <a:p>
          <a:endParaRPr kumimoji="1" lang="ja-JP" altLang="en-US" sz="2800" b="1"/>
        </a:p>
      </dgm:t>
    </dgm:pt>
    <dgm:pt modelId="{AADB43F3-E890-41B8-A604-716DA729EDB1}" type="sibTrans" cxnId="{F6270E21-00C0-458C-9F52-C7F5A758902D}">
      <dgm:prSet/>
      <dgm:spPr/>
      <dgm:t>
        <a:bodyPr/>
        <a:lstStyle/>
        <a:p>
          <a:endParaRPr kumimoji="1" lang="ja-JP" altLang="en-US" sz="2800" b="1"/>
        </a:p>
      </dgm:t>
    </dgm:pt>
    <dgm:pt modelId="{AB2CCFE7-A436-4E97-9DDC-E9E548B83787}">
      <dgm:prSet phldrT="[テキスト]" custT="1"/>
      <dgm:spPr/>
      <dgm:t>
        <a:bodyPr/>
        <a:lstStyle/>
        <a:p>
          <a:r>
            <a:rPr kumimoji="1" lang="en-US" altLang="ja-JP" sz="2000" b="1" dirty="0" smtClean="0"/>
            <a:t>2003</a:t>
          </a:r>
        </a:p>
        <a:p>
          <a:r>
            <a:rPr kumimoji="1" lang="en-US" altLang="ja-JP" sz="2000" b="1" dirty="0" smtClean="0"/>
            <a:t>Mobile phone penetration 90</a:t>
          </a:r>
          <a:r>
            <a:rPr kumimoji="1" lang="ja-JP" altLang="en-US" sz="2000" b="1" dirty="0" smtClean="0"/>
            <a:t>％</a:t>
          </a:r>
          <a:endParaRPr kumimoji="1" lang="ja-JP" altLang="en-US" sz="2000" b="1" dirty="0"/>
        </a:p>
      </dgm:t>
    </dgm:pt>
    <dgm:pt modelId="{D89D6BC4-BD36-4472-8F3A-80937C82FF2D}" type="parTrans" cxnId="{E3439DE5-575E-4B2C-9EC9-8ED42F8EBCB2}">
      <dgm:prSet/>
      <dgm:spPr/>
      <dgm:t>
        <a:bodyPr/>
        <a:lstStyle/>
        <a:p>
          <a:endParaRPr kumimoji="1" lang="ja-JP" altLang="en-US" sz="2800" b="1"/>
        </a:p>
      </dgm:t>
    </dgm:pt>
    <dgm:pt modelId="{38175917-AB66-4C2E-91B0-2C35206F26F1}" type="sibTrans" cxnId="{E3439DE5-575E-4B2C-9EC9-8ED42F8EBCB2}">
      <dgm:prSet/>
      <dgm:spPr/>
      <dgm:t>
        <a:bodyPr/>
        <a:lstStyle/>
        <a:p>
          <a:endParaRPr kumimoji="1" lang="ja-JP" altLang="en-US" sz="2800" b="1"/>
        </a:p>
      </dgm:t>
    </dgm:pt>
    <dgm:pt modelId="{1A18FF5A-0AF7-4FE1-995D-3E56ABCED986}">
      <dgm:prSet phldrT="[テキスト]" custT="1"/>
      <dgm:spPr/>
      <dgm:t>
        <a:bodyPr/>
        <a:lstStyle/>
        <a:p>
          <a:r>
            <a:rPr kumimoji="1" lang="en-US" altLang="ja-JP" sz="3200" b="1" dirty="0" smtClean="0">
              <a:solidFill>
                <a:schemeClr val="tx1"/>
              </a:solidFill>
            </a:rPr>
            <a:t>Decrease watch Market</a:t>
          </a:r>
          <a:endParaRPr kumimoji="1" lang="ja-JP" altLang="en-US" sz="3200" b="1" dirty="0">
            <a:solidFill>
              <a:schemeClr val="tx1"/>
            </a:solidFill>
          </a:endParaRPr>
        </a:p>
      </dgm:t>
    </dgm:pt>
    <dgm:pt modelId="{0B77011C-223F-4EE3-9EC5-7E8A89768446}" type="parTrans" cxnId="{A7B0132B-1A6B-447C-A5FE-19AF197FA65D}">
      <dgm:prSet/>
      <dgm:spPr/>
      <dgm:t>
        <a:bodyPr/>
        <a:lstStyle/>
        <a:p>
          <a:endParaRPr kumimoji="1" lang="ja-JP" altLang="en-US" sz="2800" b="1"/>
        </a:p>
      </dgm:t>
    </dgm:pt>
    <dgm:pt modelId="{33463EF6-1AE7-44CE-8CEE-CFC572245886}" type="sibTrans" cxnId="{A7B0132B-1A6B-447C-A5FE-19AF197FA65D}">
      <dgm:prSet/>
      <dgm:spPr/>
      <dgm:t>
        <a:bodyPr/>
        <a:lstStyle/>
        <a:p>
          <a:endParaRPr kumimoji="1" lang="ja-JP" altLang="en-US" sz="2800" b="1"/>
        </a:p>
      </dgm:t>
    </dgm:pt>
    <dgm:pt modelId="{2147D04D-5063-4E28-A02F-076C90440644}" type="pres">
      <dgm:prSet presAssocID="{D3AFD2CC-C074-40B2-864D-82238C9AEB8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kumimoji="1" lang="ja-JP" altLang="en-US"/>
        </a:p>
      </dgm:t>
    </dgm:pt>
    <dgm:pt modelId="{E6547D6D-FC55-423D-B42E-308F7FAD7DBA}" type="pres">
      <dgm:prSet presAssocID="{D4C58DE0-ABCE-4EA5-8CB3-A9C38E7537F0}" presName="Accent1" presStyleCnt="0"/>
      <dgm:spPr/>
    </dgm:pt>
    <dgm:pt modelId="{C5E507BE-C980-4261-868D-05CC47EF41C6}" type="pres">
      <dgm:prSet presAssocID="{D4C58DE0-ABCE-4EA5-8CB3-A9C38E7537F0}" presName="Accent" presStyleLbl="node1" presStyleIdx="0" presStyleCnt="3"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A65B9042-ED2E-4F23-91A9-E393FF2C3FC9}" type="pres">
      <dgm:prSet presAssocID="{D4C58DE0-ABCE-4EA5-8CB3-A9C38E7537F0}" presName="Parent1" presStyleLbl="revTx" presStyleIdx="0" presStyleCnt="3" custScaleX="141347" custScaleY="18668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E6565B3-9513-48FC-A400-97378CE1927C}" type="pres">
      <dgm:prSet presAssocID="{AB2CCFE7-A436-4E97-9DDC-E9E548B83787}" presName="Accent2" presStyleCnt="0"/>
      <dgm:spPr/>
    </dgm:pt>
    <dgm:pt modelId="{2C7F8D91-77EA-4282-B63B-4716AD887DD3}" type="pres">
      <dgm:prSet presAssocID="{AB2CCFE7-A436-4E97-9DDC-E9E548B83787}" presName="Accent" presStyleLbl="node1" presStyleIdx="1" presStyleCnt="3"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AF2129AD-4656-431C-955D-9B61C0325FC0}" type="pres">
      <dgm:prSet presAssocID="{AB2CCFE7-A436-4E97-9DDC-E9E548B83787}" presName="Parent2" presStyleLbl="revTx" presStyleIdx="1" presStyleCnt="3" custScaleX="35286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54F4539-C707-4A19-AB9E-52D77AB3422C}" type="pres">
      <dgm:prSet presAssocID="{1A18FF5A-0AF7-4FE1-995D-3E56ABCED986}" presName="Accent3" presStyleCnt="0"/>
      <dgm:spPr/>
    </dgm:pt>
    <dgm:pt modelId="{2E6B9F38-7A66-40F5-BF57-EE005AFC8754}" type="pres">
      <dgm:prSet presAssocID="{1A18FF5A-0AF7-4FE1-995D-3E56ABCED986}" presName="Accent" presStyleLbl="node1" presStyleIdx="2" presStyleCnt="3"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EC861C2A-F3E3-4F9C-9825-1A3103683792}" type="pres">
      <dgm:prSet presAssocID="{1A18FF5A-0AF7-4FE1-995D-3E56ABCED986}" presName="Parent3" presStyleLbl="revTx" presStyleIdx="2" presStyleCnt="3" custScaleX="27701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E3439DE5-575E-4B2C-9EC9-8ED42F8EBCB2}" srcId="{D3AFD2CC-C074-40B2-864D-82238C9AEB87}" destId="{AB2CCFE7-A436-4E97-9DDC-E9E548B83787}" srcOrd="1" destOrd="0" parTransId="{D89D6BC4-BD36-4472-8F3A-80937C82FF2D}" sibTransId="{38175917-AB66-4C2E-91B0-2C35206F26F1}"/>
    <dgm:cxn modelId="{0C7ED2A9-F1AF-A042-8F9C-28381211638F}" type="presOf" srcId="{AB2CCFE7-A436-4E97-9DDC-E9E548B83787}" destId="{AF2129AD-4656-431C-955D-9B61C0325FC0}" srcOrd="0" destOrd="0" presId="urn:microsoft.com/office/officeart/2009/layout/CircleArrowProcess"/>
    <dgm:cxn modelId="{2F466800-CDC0-4347-90A8-89DB312F0490}" type="presOf" srcId="{D3AFD2CC-C074-40B2-864D-82238C9AEB87}" destId="{2147D04D-5063-4E28-A02F-076C90440644}" srcOrd="0" destOrd="0" presId="urn:microsoft.com/office/officeart/2009/layout/CircleArrowProcess"/>
    <dgm:cxn modelId="{A7B0132B-1A6B-447C-A5FE-19AF197FA65D}" srcId="{D3AFD2CC-C074-40B2-864D-82238C9AEB87}" destId="{1A18FF5A-0AF7-4FE1-995D-3E56ABCED986}" srcOrd="2" destOrd="0" parTransId="{0B77011C-223F-4EE3-9EC5-7E8A89768446}" sibTransId="{33463EF6-1AE7-44CE-8CEE-CFC572245886}"/>
    <dgm:cxn modelId="{F6270E21-00C0-458C-9F52-C7F5A758902D}" srcId="{D3AFD2CC-C074-40B2-864D-82238C9AEB87}" destId="{D4C58DE0-ABCE-4EA5-8CB3-A9C38E7537F0}" srcOrd="0" destOrd="0" parTransId="{81F9B974-61E9-416C-858D-40D98269BD23}" sibTransId="{AADB43F3-E890-41B8-A604-716DA729EDB1}"/>
    <dgm:cxn modelId="{1D1E2015-A689-2F48-8EF7-901DD766A2CB}" type="presOf" srcId="{1A18FF5A-0AF7-4FE1-995D-3E56ABCED986}" destId="{EC861C2A-F3E3-4F9C-9825-1A3103683792}" srcOrd="0" destOrd="0" presId="urn:microsoft.com/office/officeart/2009/layout/CircleArrowProcess"/>
    <dgm:cxn modelId="{B56F6205-1DB9-4E41-9970-C194F8992C3E}" type="presOf" srcId="{D4C58DE0-ABCE-4EA5-8CB3-A9C38E7537F0}" destId="{A65B9042-ED2E-4F23-91A9-E393FF2C3FC9}" srcOrd="0" destOrd="0" presId="urn:microsoft.com/office/officeart/2009/layout/CircleArrowProcess"/>
    <dgm:cxn modelId="{1AFB4DC9-888B-0947-9C05-41B01A344498}" type="presParOf" srcId="{2147D04D-5063-4E28-A02F-076C90440644}" destId="{E6547D6D-FC55-423D-B42E-308F7FAD7DBA}" srcOrd="0" destOrd="0" presId="urn:microsoft.com/office/officeart/2009/layout/CircleArrowProcess"/>
    <dgm:cxn modelId="{2B30FD94-5F66-4644-AAB4-38F26D7E43C1}" type="presParOf" srcId="{E6547D6D-FC55-423D-B42E-308F7FAD7DBA}" destId="{C5E507BE-C980-4261-868D-05CC47EF41C6}" srcOrd="0" destOrd="0" presId="urn:microsoft.com/office/officeart/2009/layout/CircleArrowProcess"/>
    <dgm:cxn modelId="{583198EF-14A6-9A43-871F-F00E1550AC0D}" type="presParOf" srcId="{2147D04D-5063-4E28-A02F-076C90440644}" destId="{A65B9042-ED2E-4F23-91A9-E393FF2C3FC9}" srcOrd="1" destOrd="0" presId="urn:microsoft.com/office/officeart/2009/layout/CircleArrowProcess"/>
    <dgm:cxn modelId="{7F7F6A21-8E96-1044-9FE8-C26F83A9A628}" type="presParOf" srcId="{2147D04D-5063-4E28-A02F-076C90440644}" destId="{3E6565B3-9513-48FC-A400-97378CE1927C}" srcOrd="2" destOrd="0" presId="urn:microsoft.com/office/officeart/2009/layout/CircleArrowProcess"/>
    <dgm:cxn modelId="{778B0C33-9178-A641-9255-C2F84AE0601D}" type="presParOf" srcId="{3E6565B3-9513-48FC-A400-97378CE1927C}" destId="{2C7F8D91-77EA-4282-B63B-4716AD887DD3}" srcOrd="0" destOrd="0" presId="urn:microsoft.com/office/officeart/2009/layout/CircleArrowProcess"/>
    <dgm:cxn modelId="{5F736534-6FD4-6543-90A5-59CC489F9F33}" type="presParOf" srcId="{2147D04D-5063-4E28-A02F-076C90440644}" destId="{AF2129AD-4656-431C-955D-9B61C0325FC0}" srcOrd="3" destOrd="0" presId="urn:microsoft.com/office/officeart/2009/layout/CircleArrowProcess"/>
    <dgm:cxn modelId="{A46886CA-DD4E-2345-B824-F82325960BDE}" type="presParOf" srcId="{2147D04D-5063-4E28-A02F-076C90440644}" destId="{654F4539-C707-4A19-AB9E-52D77AB3422C}" srcOrd="4" destOrd="0" presId="urn:microsoft.com/office/officeart/2009/layout/CircleArrowProcess"/>
    <dgm:cxn modelId="{8EA9AC86-DBB3-154D-BA0E-576A5102523C}" type="presParOf" srcId="{654F4539-C707-4A19-AB9E-52D77AB3422C}" destId="{2E6B9F38-7A66-40F5-BF57-EE005AFC8754}" srcOrd="0" destOrd="0" presId="urn:microsoft.com/office/officeart/2009/layout/CircleArrowProcess"/>
    <dgm:cxn modelId="{A2AC950D-7FDC-ED49-B55F-92BA18D33A56}" type="presParOf" srcId="{2147D04D-5063-4E28-A02F-076C90440644}" destId="{EC861C2A-F3E3-4F9C-9825-1A310368379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529644-E626-4554-9C2D-B8EA5DAAAA69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kumimoji="1" lang="ja-JP" altLang="en-US"/>
        </a:p>
      </dgm:t>
    </dgm:pt>
    <dgm:pt modelId="{113BFDE6-9B11-4203-AB2F-1B87A9DC97A7}">
      <dgm:prSet phldrT="[テキスト]"/>
      <dgm:spPr>
        <a:solidFill>
          <a:srgbClr val="0070C0"/>
        </a:solidFill>
      </dgm:spPr>
      <dgm:t>
        <a:bodyPr/>
        <a:lstStyle/>
        <a:p>
          <a:r>
            <a:rPr kumimoji="1" lang="en-US" altLang="ja-JP" dirty="0" smtClean="0"/>
            <a:t>Mobile Phone connected watch has possibility new market.</a:t>
          </a:r>
          <a:endParaRPr kumimoji="1" lang="ja-JP" altLang="en-US" dirty="0"/>
        </a:p>
      </dgm:t>
    </dgm:pt>
    <dgm:pt modelId="{459E9A5F-B58B-49D5-89E6-86A008B3CE2C}" type="parTrans" cxnId="{A5A91F98-1FF6-4B3B-811A-E999412E6E2A}">
      <dgm:prSet/>
      <dgm:spPr/>
      <dgm:t>
        <a:bodyPr/>
        <a:lstStyle/>
        <a:p>
          <a:endParaRPr kumimoji="1" lang="ja-JP" altLang="en-US"/>
        </a:p>
      </dgm:t>
    </dgm:pt>
    <dgm:pt modelId="{C1F8D067-1A70-4F72-B95B-6798D62DF227}" type="sibTrans" cxnId="{A5A91F98-1FF6-4B3B-811A-E999412E6E2A}">
      <dgm:prSet/>
      <dgm:spPr/>
      <dgm:t>
        <a:bodyPr/>
        <a:lstStyle/>
        <a:p>
          <a:endParaRPr kumimoji="1" lang="ja-JP" altLang="en-US"/>
        </a:p>
      </dgm:t>
    </dgm:pt>
    <dgm:pt modelId="{394D6EAF-CF33-49DB-9357-E564B96B35B3}">
      <dgm:prSet phldrT="[テキスト]"/>
      <dgm:spPr/>
      <dgm:t>
        <a:bodyPr/>
        <a:lstStyle/>
        <a:p>
          <a:r>
            <a:rPr kumimoji="1" lang="en-US" altLang="ja-JP" dirty="0" smtClean="0"/>
            <a:t>How to?</a:t>
          </a:r>
          <a:endParaRPr kumimoji="1" lang="ja-JP" altLang="en-US" dirty="0"/>
        </a:p>
      </dgm:t>
    </dgm:pt>
    <dgm:pt modelId="{389DC1F6-425C-4B18-A8BD-11BF58766BF8}" type="parTrans" cxnId="{9E39DFC3-EE6A-466E-A155-F11482B07BE9}">
      <dgm:prSet/>
      <dgm:spPr/>
      <dgm:t>
        <a:bodyPr/>
        <a:lstStyle/>
        <a:p>
          <a:endParaRPr kumimoji="1" lang="ja-JP" altLang="en-US"/>
        </a:p>
      </dgm:t>
    </dgm:pt>
    <dgm:pt modelId="{F205030A-CEE0-453F-B8FA-4CB8222FC473}" type="sibTrans" cxnId="{9E39DFC3-EE6A-466E-A155-F11482B07BE9}">
      <dgm:prSet/>
      <dgm:spPr/>
      <dgm:t>
        <a:bodyPr/>
        <a:lstStyle/>
        <a:p>
          <a:endParaRPr kumimoji="1" lang="ja-JP" altLang="en-US"/>
        </a:p>
      </dgm:t>
    </dgm:pt>
    <dgm:pt modelId="{3F06987D-CB03-4B30-A14B-3F3E19BFA415}">
      <dgm:prSet phldrT="[テキスト]"/>
      <dgm:spPr>
        <a:solidFill>
          <a:srgbClr val="0070C0"/>
        </a:solidFill>
      </dgm:spPr>
      <dgm:t>
        <a:bodyPr/>
        <a:lstStyle/>
        <a:p>
          <a:r>
            <a:rPr kumimoji="1" lang="en-US" altLang="ja-JP" dirty="0" smtClean="0"/>
            <a:t>Bluetooth : Just Born!</a:t>
          </a:r>
          <a:endParaRPr kumimoji="1" lang="ja-JP" altLang="en-US" dirty="0"/>
        </a:p>
      </dgm:t>
    </dgm:pt>
    <dgm:pt modelId="{72E18D3B-1037-47D7-BBFC-4660760C6DB6}" type="parTrans" cxnId="{ABB33CB1-0035-481B-B9D7-5C13CBBF3F6D}">
      <dgm:prSet/>
      <dgm:spPr/>
      <dgm:t>
        <a:bodyPr/>
        <a:lstStyle/>
        <a:p>
          <a:endParaRPr kumimoji="1" lang="ja-JP" altLang="en-US"/>
        </a:p>
      </dgm:t>
    </dgm:pt>
    <dgm:pt modelId="{479327D4-523C-4E91-8876-C92184A6D558}" type="sibTrans" cxnId="{ABB33CB1-0035-481B-B9D7-5C13CBBF3F6D}">
      <dgm:prSet/>
      <dgm:spPr/>
      <dgm:t>
        <a:bodyPr/>
        <a:lstStyle/>
        <a:p>
          <a:endParaRPr kumimoji="1" lang="ja-JP" altLang="en-US"/>
        </a:p>
      </dgm:t>
    </dgm:pt>
    <dgm:pt modelId="{40FA91BA-C605-4D18-8619-ED4DE5BB44B1}">
      <dgm:prSet phldrT="[テキスト]"/>
      <dgm:spPr/>
      <dgm:t>
        <a:bodyPr/>
        <a:lstStyle/>
        <a:p>
          <a:r>
            <a:rPr lang="en-US" altLang="ja-JP" dirty="0" smtClean="0">
              <a:ea typeface="ヒラギノ角ゴ Pro W6"/>
              <a:cs typeface="ヒラギノ角ゴ Pro W6"/>
            </a:rPr>
            <a:t>Rechargeable : Require Large size battery</a:t>
          </a:r>
          <a:endParaRPr kumimoji="1" lang="ja-JP" altLang="en-US" dirty="0"/>
        </a:p>
      </dgm:t>
    </dgm:pt>
    <dgm:pt modelId="{D2EA0C4E-07D7-4986-A996-67861F802FFE}" type="parTrans" cxnId="{EB92D7EB-AB43-4F65-8706-A6C8EC772323}">
      <dgm:prSet/>
      <dgm:spPr/>
      <dgm:t>
        <a:bodyPr/>
        <a:lstStyle/>
        <a:p>
          <a:endParaRPr kumimoji="1" lang="ja-JP" altLang="en-US"/>
        </a:p>
      </dgm:t>
    </dgm:pt>
    <dgm:pt modelId="{592A0072-280C-4E10-9443-A7C8D245387E}" type="sibTrans" cxnId="{EB92D7EB-AB43-4F65-8706-A6C8EC772323}">
      <dgm:prSet/>
      <dgm:spPr/>
      <dgm:t>
        <a:bodyPr/>
        <a:lstStyle/>
        <a:p>
          <a:endParaRPr kumimoji="1" lang="ja-JP" altLang="en-US"/>
        </a:p>
      </dgm:t>
    </dgm:pt>
    <dgm:pt modelId="{AEC93A6A-A504-4ACC-8CB1-C3C501BB3482}">
      <dgm:prSet phldrT="[テキスト]"/>
      <dgm:spPr/>
      <dgm:t>
        <a:bodyPr/>
        <a:lstStyle/>
        <a:p>
          <a:r>
            <a:rPr lang="en-US" altLang="ja-JP" dirty="0" smtClean="0">
              <a:ea typeface="ヒラギノ角ゴ Pro W6"/>
              <a:cs typeface="ヒラギノ角ゴ Pro W6"/>
            </a:rPr>
            <a:t>What technology?</a:t>
          </a:r>
          <a:endParaRPr kumimoji="1" lang="ja-JP" altLang="en-US" dirty="0"/>
        </a:p>
      </dgm:t>
    </dgm:pt>
    <dgm:pt modelId="{110A90C1-FC71-4630-AA55-4D8BDC6C203C}" type="parTrans" cxnId="{D32C9E96-0CED-4FE0-8C1A-04A931D0B171}">
      <dgm:prSet/>
      <dgm:spPr/>
      <dgm:t>
        <a:bodyPr/>
        <a:lstStyle/>
        <a:p>
          <a:endParaRPr kumimoji="1" lang="ja-JP" altLang="en-US"/>
        </a:p>
      </dgm:t>
    </dgm:pt>
    <dgm:pt modelId="{FD4241B4-BAE3-4032-BC30-FC451FB505F2}" type="sibTrans" cxnId="{D32C9E96-0CED-4FE0-8C1A-04A931D0B171}">
      <dgm:prSet/>
      <dgm:spPr/>
      <dgm:t>
        <a:bodyPr/>
        <a:lstStyle/>
        <a:p>
          <a:endParaRPr kumimoji="1" lang="ja-JP" altLang="en-US"/>
        </a:p>
      </dgm:t>
    </dgm:pt>
    <dgm:pt modelId="{6E48F591-0DFB-466B-A1B1-7BA3C602D6A0}">
      <dgm:prSet/>
      <dgm:spPr/>
      <dgm:t>
        <a:bodyPr/>
        <a:lstStyle/>
        <a:p>
          <a:r>
            <a:rPr lang="en-US" altLang="ja-JP" dirty="0" smtClean="0">
              <a:ea typeface="ヒラギノ角ゴ Pro W6"/>
              <a:cs typeface="ヒラギノ角ゴ Pro W6"/>
            </a:rPr>
            <a:t>Not fit for Watch size</a:t>
          </a:r>
          <a:endParaRPr lang="en-US" altLang="ja-JP" dirty="0">
            <a:ea typeface="ヒラギノ角ゴ Pro W6"/>
            <a:cs typeface="ヒラギノ角ゴ Pro W6"/>
          </a:endParaRPr>
        </a:p>
      </dgm:t>
    </dgm:pt>
    <dgm:pt modelId="{56FF643E-7B15-421A-A69C-8723F5ED352B}" type="parTrans" cxnId="{3F903C01-978F-4C01-B6A2-FA9B885CA0C0}">
      <dgm:prSet/>
      <dgm:spPr/>
      <dgm:t>
        <a:bodyPr/>
        <a:lstStyle/>
        <a:p>
          <a:endParaRPr kumimoji="1" lang="ja-JP" altLang="en-US"/>
        </a:p>
      </dgm:t>
    </dgm:pt>
    <dgm:pt modelId="{6D6A45A4-800A-437C-981F-6EAB6FB7D9C8}" type="sibTrans" cxnId="{3F903C01-978F-4C01-B6A2-FA9B885CA0C0}">
      <dgm:prSet/>
      <dgm:spPr/>
      <dgm:t>
        <a:bodyPr/>
        <a:lstStyle/>
        <a:p>
          <a:endParaRPr kumimoji="1" lang="ja-JP" altLang="en-US"/>
        </a:p>
      </dgm:t>
    </dgm:pt>
    <dgm:pt modelId="{B7759100-3B59-4798-B955-DCBF2E03BAA9}" type="pres">
      <dgm:prSet presAssocID="{F8529644-E626-4554-9C2D-B8EA5DAAAA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D831596-3198-43E7-8F01-90FA1A26FF4B}" type="pres">
      <dgm:prSet presAssocID="{113BFDE6-9B11-4203-AB2F-1B87A9DC97A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DCE5EDF-2933-4132-8213-280EC3AD334A}" type="pres">
      <dgm:prSet presAssocID="{113BFDE6-9B11-4203-AB2F-1B87A9DC97A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B535B76-E0B4-4823-A935-EDA5EB323D00}" type="pres">
      <dgm:prSet presAssocID="{3F06987D-CB03-4B30-A14B-3F3E19BFA41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B37A895-2510-45E6-8569-BB237999E6EC}" type="pres">
      <dgm:prSet presAssocID="{3F06987D-CB03-4B30-A14B-3F3E19BFA41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D32C9E96-0CED-4FE0-8C1A-04A931D0B171}" srcId="{113BFDE6-9B11-4203-AB2F-1B87A9DC97A7}" destId="{AEC93A6A-A504-4ACC-8CB1-C3C501BB3482}" srcOrd="1" destOrd="0" parTransId="{110A90C1-FC71-4630-AA55-4D8BDC6C203C}" sibTransId="{FD4241B4-BAE3-4032-BC30-FC451FB505F2}"/>
    <dgm:cxn modelId="{0E076ABB-A9D1-0540-9263-6E47B4496F67}" type="presOf" srcId="{40FA91BA-C605-4D18-8619-ED4DE5BB44B1}" destId="{FB37A895-2510-45E6-8569-BB237999E6EC}" srcOrd="0" destOrd="0" presId="urn:microsoft.com/office/officeart/2005/8/layout/vList2"/>
    <dgm:cxn modelId="{3F903C01-978F-4C01-B6A2-FA9B885CA0C0}" srcId="{3F06987D-CB03-4B30-A14B-3F3E19BFA415}" destId="{6E48F591-0DFB-466B-A1B1-7BA3C602D6A0}" srcOrd="1" destOrd="0" parTransId="{56FF643E-7B15-421A-A69C-8723F5ED352B}" sibTransId="{6D6A45A4-800A-437C-981F-6EAB6FB7D9C8}"/>
    <dgm:cxn modelId="{EB92D7EB-AB43-4F65-8706-A6C8EC772323}" srcId="{3F06987D-CB03-4B30-A14B-3F3E19BFA415}" destId="{40FA91BA-C605-4D18-8619-ED4DE5BB44B1}" srcOrd="0" destOrd="0" parTransId="{D2EA0C4E-07D7-4986-A996-67861F802FFE}" sibTransId="{592A0072-280C-4E10-9443-A7C8D245387E}"/>
    <dgm:cxn modelId="{ABB33CB1-0035-481B-B9D7-5C13CBBF3F6D}" srcId="{F8529644-E626-4554-9C2D-B8EA5DAAAA69}" destId="{3F06987D-CB03-4B30-A14B-3F3E19BFA415}" srcOrd="1" destOrd="0" parTransId="{72E18D3B-1037-47D7-BBFC-4660760C6DB6}" sibTransId="{479327D4-523C-4E91-8876-C92184A6D558}"/>
    <dgm:cxn modelId="{313CD5C5-CA18-774A-A38E-93A8E40A8F43}" type="presOf" srcId="{394D6EAF-CF33-49DB-9357-E564B96B35B3}" destId="{4DCE5EDF-2933-4132-8213-280EC3AD334A}" srcOrd="0" destOrd="0" presId="urn:microsoft.com/office/officeart/2005/8/layout/vList2"/>
    <dgm:cxn modelId="{9E39DFC3-EE6A-466E-A155-F11482B07BE9}" srcId="{113BFDE6-9B11-4203-AB2F-1B87A9DC97A7}" destId="{394D6EAF-CF33-49DB-9357-E564B96B35B3}" srcOrd="0" destOrd="0" parTransId="{389DC1F6-425C-4B18-A8BD-11BF58766BF8}" sibTransId="{F205030A-CEE0-453F-B8FA-4CB8222FC473}"/>
    <dgm:cxn modelId="{6B13A5E1-14E5-0B41-8111-C72836F06954}" type="presOf" srcId="{AEC93A6A-A504-4ACC-8CB1-C3C501BB3482}" destId="{4DCE5EDF-2933-4132-8213-280EC3AD334A}" srcOrd="0" destOrd="1" presId="urn:microsoft.com/office/officeart/2005/8/layout/vList2"/>
    <dgm:cxn modelId="{A5A91F98-1FF6-4B3B-811A-E999412E6E2A}" srcId="{F8529644-E626-4554-9C2D-B8EA5DAAAA69}" destId="{113BFDE6-9B11-4203-AB2F-1B87A9DC97A7}" srcOrd="0" destOrd="0" parTransId="{459E9A5F-B58B-49D5-89E6-86A008B3CE2C}" sibTransId="{C1F8D067-1A70-4F72-B95B-6798D62DF227}"/>
    <dgm:cxn modelId="{B27750F2-3F91-7741-AD11-E1E280585C33}" type="presOf" srcId="{3F06987D-CB03-4B30-A14B-3F3E19BFA415}" destId="{3B535B76-E0B4-4823-A935-EDA5EB323D00}" srcOrd="0" destOrd="0" presId="urn:microsoft.com/office/officeart/2005/8/layout/vList2"/>
    <dgm:cxn modelId="{EB044D79-FFCC-6943-82B2-6B23A3D97E77}" type="presOf" srcId="{113BFDE6-9B11-4203-AB2F-1B87A9DC97A7}" destId="{DD831596-3198-43E7-8F01-90FA1A26FF4B}" srcOrd="0" destOrd="0" presId="urn:microsoft.com/office/officeart/2005/8/layout/vList2"/>
    <dgm:cxn modelId="{F4648991-6CBB-A745-AF64-F5A378B7DD68}" type="presOf" srcId="{6E48F591-0DFB-466B-A1B1-7BA3C602D6A0}" destId="{FB37A895-2510-45E6-8569-BB237999E6EC}" srcOrd="0" destOrd="1" presId="urn:microsoft.com/office/officeart/2005/8/layout/vList2"/>
    <dgm:cxn modelId="{5A5254EA-18EF-7D4D-9CB9-36AA875C0511}" type="presOf" srcId="{F8529644-E626-4554-9C2D-B8EA5DAAAA69}" destId="{B7759100-3B59-4798-B955-DCBF2E03BAA9}" srcOrd="0" destOrd="0" presId="urn:microsoft.com/office/officeart/2005/8/layout/vList2"/>
    <dgm:cxn modelId="{DE823EB6-65C0-E34A-9110-86638290247E}" type="presParOf" srcId="{B7759100-3B59-4798-B955-DCBF2E03BAA9}" destId="{DD831596-3198-43E7-8F01-90FA1A26FF4B}" srcOrd="0" destOrd="0" presId="urn:microsoft.com/office/officeart/2005/8/layout/vList2"/>
    <dgm:cxn modelId="{A6EFE680-14E4-3647-A930-6E0F5009A232}" type="presParOf" srcId="{B7759100-3B59-4798-B955-DCBF2E03BAA9}" destId="{4DCE5EDF-2933-4132-8213-280EC3AD334A}" srcOrd="1" destOrd="0" presId="urn:microsoft.com/office/officeart/2005/8/layout/vList2"/>
    <dgm:cxn modelId="{9D2372A2-4E76-AD44-9FB5-83873CB43BE7}" type="presParOf" srcId="{B7759100-3B59-4798-B955-DCBF2E03BAA9}" destId="{3B535B76-E0B4-4823-A935-EDA5EB323D00}" srcOrd="2" destOrd="0" presId="urn:microsoft.com/office/officeart/2005/8/layout/vList2"/>
    <dgm:cxn modelId="{A6A725CC-44E1-2B4B-B38F-560A8CDC8E4B}" type="presParOf" srcId="{B7759100-3B59-4798-B955-DCBF2E03BAA9}" destId="{FB37A895-2510-45E6-8569-BB237999E6E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E507BE-C980-4261-868D-05CC47EF41C6}">
      <dsp:nvSpPr>
        <dsp:cNvPr id="0" name=""/>
        <dsp:cNvSpPr/>
      </dsp:nvSpPr>
      <dsp:spPr>
        <a:xfrm>
          <a:off x="1350647" y="121781"/>
          <a:ext cx="1977182" cy="197748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5B9042-ED2E-4F23-91A9-E393FF2C3FC9}">
      <dsp:nvSpPr>
        <dsp:cNvPr id="0" name=""/>
        <dsp:cNvSpPr/>
      </dsp:nvSpPr>
      <dsp:spPr>
        <a:xfrm>
          <a:off x="1560533" y="597677"/>
          <a:ext cx="1552954" cy="102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b="1" kern="1200" dirty="0" smtClean="0"/>
            <a:t>1999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b="1" kern="1200" dirty="0" err="1" smtClean="0"/>
            <a:t>i</a:t>
          </a:r>
          <a:r>
            <a:rPr kumimoji="1" lang="en-US" altLang="ja-JP" sz="2400" b="1" kern="1200" dirty="0" smtClean="0"/>
            <a:t>-Mode</a:t>
          </a:r>
          <a:endParaRPr kumimoji="1" lang="ja-JP" altLang="en-US" sz="2400" b="1" kern="1200" dirty="0"/>
        </a:p>
      </dsp:txBody>
      <dsp:txXfrm>
        <a:off x="1560533" y="597677"/>
        <a:ext cx="1552954" cy="1025280"/>
      </dsp:txXfrm>
    </dsp:sp>
    <dsp:sp modelId="{2C7F8D91-77EA-4282-B63B-4716AD887DD3}">
      <dsp:nvSpPr>
        <dsp:cNvPr id="0" name=""/>
        <dsp:cNvSpPr/>
      </dsp:nvSpPr>
      <dsp:spPr>
        <a:xfrm>
          <a:off x="801492" y="1257992"/>
          <a:ext cx="1977182" cy="197748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129AD-4656-431C-955D-9B61C0325FC0}">
      <dsp:nvSpPr>
        <dsp:cNvPr id="0" name=""/>
        <dsp:cNvSpPr/>
      </dsp:nvSpPr>
      <dsp:spPr>
        <a:xfrm>
          <a:off x="-148370" y="1978495"/>
          <a:ext cx="3876908" cy="549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b="1" kern="1200" dirty="0" smtClean="0"/>
            <a:t>2003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b="1" kern="1200" dirty="0" smtClean="0"/>
            <a:t>Mobile phone penetration 90</a:t>
          </a:r>
          <a:r>
            <a:rPr kumimoji="1" lang="ja-JP" altLang="en-US" sz="2000" b="1" kern="1200" dirty="0" smtClean="0"/>
            <a:t>％</a:t>
          </a:r>
          <a:endParaRPr kumimoji="1" lang="ja-JP" altLang="en-US" sz="2000" b="1" kern="1200" dirty="0"/>
        </a:p>
      </dsp:txBody>
      <dsp:txXfrm>
        <a:off x="-148370" y="1978495"/>
        <a:ext cx="3876908" cy="549209"/>
      </dsp:txXfrm>
    </dsp:sp>
    <dsp:sp modelId="{2E6B9F38-7A66-40F5-BF57-EE005AFC8754}">
      <dsp:nvSpPr>
        <dsp:cNvPr id="0" name=""/>
        <dsp:cNvSpPr/>
      </dsp:nvSpPr>
      <dsp:spPr>
        <a:xfrm>
          <a:off x="1491370" y="2530169"/>
          <a:ext cx="1698705" cy="169938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61C2A-F3E3-4F9C-9825-1A3103683792}">
      <dsp:nvSpPr>
        <dsp:cNvPr id="0" name=""/>
        <dsp:cNvSpPr/>
      </dsp:nvSpPr>
      <dsp:spPr>
        <a:xfrm>
          <a:off x="817830" y="3122921"/>
          <a:ext cx="3043557" cy="549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200" b="1" kern="1200" dirty="0" smtClean="0">
              <a:solidFill>
                <a:schemeClr val="tx1"/>
              </a:solidFill>
            </a:rPr>
            <a:t>Decrease watch Market</a:t>
          </a:r>
          <a:endParaRPr kumimoji="1" lang="ja-JP" altLang="en-US" sz="3200" b="1" kern="1200" dirty="0">
            <a:solidFill>
              <a:schemeClr val="tx1"/>
            </a:solidFill>
          </a:endParaRPr>
        </a:p>
      </dsp:txBody>
      <dsp:txXfrm>
        <a:off x="817830" y="3122921"/>
        <a:ext cx="3043557" cy="54920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831596-3198-43E7-8F01-90FA1A26FF4B}">
      <dsp:nvSpPr>
        <dsp:cNvPr id="0" name=""/>
        <dsp:cNvSpPr/>
      </dsp:nvSpPr>
      <dsp:spPr>
        <a:xfrm>
          <a:off x="0" y="117249"/>
          <a:ext cx="3920831" cy="87516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200" kern="1200" dirty="0" smtClean="0"/>
            <a:t>Mobile Phone connected watch has possibility new market.</a:t>
          </a:r>
          <a:endParaRPr kumimoji="1" lang="ja-JP" altLang="en-US" sz="2200" kern="1200" dirty="0"/>
        </a:p>
      </dsp:txBody>
      <dsp:txXfrm>
        <a:off x="0" y="117249"/>
        <a:ext cx="3920831" cy="875160"/>
      </dsp:txXfrm>
    </dsp:sp>
    <dsp:sp modelId="{4DCE5EDF-2933-4132-8213-280EC3AD334A}">
      <dsp:nvSpPr>
        <dsp:cNvPr id="0" name=""/>
        <dsp:cNvSpPr/>
      </dsp:nvSpPr>
      <dsp:spPr>
        <a:xfrm>
          <a:off x="0" y="992409"/>
          <a:ext cx="3920831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86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en-US" altLang="ja-JP" sz="1700" kern="1200" dirty="0" smtClean="0"/>
            <a:t>How to?</a:t>
          </a:r>
          <a:endParaRPr kumimoji="1" lang="ja-JP" alt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1700" kern="1200" dirty="0" smtClean="0">
              <a:ea typeface="ヒラギノ角ゴ Pro W6"/>
              <a:cs typeface="ヒラギノ角ゴ Pro W6"/>
            </a:rPr>
            <a:t>What technology?</a:t>
          </a:r>
          <a:endParaRPr kumimoji="1" lang="ja-JP" altLang="en-US" sz="1700" kern="1200" dirty="0"/>
        </a:p>
      </dsp:txBody>
      <dsp:txXfrm>
        <a:off x="0" y="992409"/>
        <a:ext cx="3920831" cy="592020"/>
      </dsp:txXfrm>
    </dsp:sp>
    <dsp:sp modelId="{3B535B76-E0B4-4823-A935-EDA5EB323D00}">
      <dsp:nvSpPr>
        <dsp:cNvPr id="0" name=""/>
        <dsp:cNvSpPr/>
      </dsp:nvSpPr>
      <dsp:spPr>
        <a:xfrm>
          <a:off x="0" y="1584429"/>
          <a:ext cx="3920831" cy="87516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200" kern="1200" dirty="0" smtClean="0"/>
            <a:t>Bluetooth : Just Born!</a:t>
          </a:r>
          <a:endParaRPr kumimoji="1" lang="ja-JP" altLang="en-US" sz="2200" kern="1200" dirty="0"/>
        </a:p>
      </dsp:txBody>
      <dsp:txXfrm>
        <a:off x="0" y="1584429"/>
        <a:ext cx="3920831" cy="875160"/>
      </dsp:txXfrm>
    </dsp:sp>
    <dsp:sp modelId="{FB37A895-2510-45E6-8569-BB237999E6EC}">
      <dsp:nvSpPr>
        <dsp:cNvPr id="0" name=""/>
        <dsp:cNvSpPr/>
      </dsp:nvSpPr>
      <dsp:spPr>
        <a:xfrm>
          <a:off x="0" y="2459590"/>
          <a:ext cx="3920831" cy="842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86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1700" kern="1200" dirty="0" smtClean="0">
              <a:ea typeface="ヒラギノ角ゴ Pro W6"/>
              <a:cs typeface="ヒラギノ角ゴ Pro W6"/>
            </a:rPr>
            <a:t>Rechargeable : Require Large size battery</a:t>
          </a:r>
          <a:endParaRPr kumimoji="1" lang="ja-JP" alt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1700" kern="1200" dirty="0" smtClean="0">
              <a:ea typeface="ヒラギノ角ゴ Pro W6"/>
              <a:cs typeface="ヒラギノ角ゴ Pro W6"/>
            </a:rPr>
            <a:t>Not fit for Watch size</a:t>
          </a:r>
          <a:endParaRPr lang="en-US" altLang="ja-JP" sz="1700" kern="1200" dirty="0">
            <a:ea typeface="ヒラギノ角ゴ Pro W6"/>
            <a:cs typeface="ヒラギノ角ゴ Pro W6"/>
          </a:endParaRPr>
        </a:p>
      </dsp:txBody>
      <dsp:txXfrm>
        <a:off x="0" y="2459590"/>
        <a:ext cx="3920831" cy="842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6D37E-76FE-1548-A314-676C106BE126}" type="datetimeFigureOut">
              <a:rPr kumimoji="1" lang="ja-JP" altLang="en-US" smtClean="0"/>
              <a:pPr/>
              <a:t>2017/2/17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A8ECE-439A-244A-BC8F-C2A51BD29B4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646438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3E482-4D1D-F24B-B0BD-BACD6F4A180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760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2A9B2-BFD6-4DE8-8FEE-5480CD29C2B2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50367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2A9B2-BFD6-4DE8-8FEE-5480CD29C2B2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9029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FD55-C7A2-6B43-82E9-81B4A5C2ED0A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C56E-CE67-3244-8008-A60E04045919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7894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FD55-C7A2-6B43-82E9-81B4A5C2ED0A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C56E-CE67-3244-8008-A60E04045919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1107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FD55-C7A2-6B43-82E9-81B4A5C2ED0A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C56E-CE67-3244-8008-A60E04045919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6966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auto">
          <a:xfrm>
            <a:off x="-13652" y="181798"/>
            <a:ext cx="9211535" cy="366887"/>
          </a:xfrm>
          <a:prstGeom prst="rect">
            <a:avLst/>
          </a:prstGeom>
          <a:gradFill>
            <a:gsLst>
              <a:gs pos="0">
                <a:srgbClr val="005E7B"/>
              </a:gs>
              <a:gs pos="100000">
                <a:srgbClr val="0082B0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993" y="1052520"/>
            <a:ext cx="11431953" cy="5256803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3988" y="6448256"/>
            <a:ext cx="10280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006699"/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7671BE42-BD6D-49F1-BB79-0D01AF05CF6A}" type="slidenum">
              <a:rPr lang="en-US" smtClean="0"/>
              <a:pPr>
                <a:defRPr/>
              </a:pPr>
              <a:t>&lt;#&gt;</a:t>
            </a:fld>
            <a:r>
              <a:rPr lang="en-US" dirty="0" smtClean="0"/>
              <a:t>  </a:t>
            </a:r>
            <a:r>
              <a:rPr lang="en-US" b="1" dirty="0" smtClean="0"/>
              <a:t>|</a:t>
            </a:r>
            <a:r>
              <a:rPr lang="en-US" dirty="0" smtClean="0"/>
              <a:t>  </a:t>
            </a:r>
            <a:r>
              <a:rPr lang="en-US" dirty="0" smtClean="0">
                <a:cs typeface="Arial" charset="0"/>
              </a:rPr>
              <a:t>© 2016 Futuresource Consulting Ltd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3985" y="44624"/>
            <a:ext cx="11424138" cy="648072"/>
          </a:xfrm>
          <a:prstGeom prst="rect">
            <a:avLst/>
          </a:prstGeom>
        </p:spPr>
        <p:txBody>
          <a:bodyPr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23985" y="548680"/>
            <a:ext cx="8685273" cy="431676"/>
          </a:xfrm>
        </p:spPr>
        <p:txBody>
          <a:bodyPr/>
          <a:lstStyle>
            <a:lvl1pPr marL="0" indent="0">
              <a:buNone/>
              <a:defRPr sz="1800">
                <a:solidFill>
                  <a:srgbClr val="006699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63654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FD55-C7A2-6B43-82E9-81B4A5C2ED0A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C56E-CE67-3244-8008-A60E04045919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9489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FD55-C7A2-6B43-82E9-81B4A5C2ED0A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C56E-CE67-3244-8008-A60E04045919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6671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FD55-C7A2-6B43-82E9-81B4A5C2ED0A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C56E-CE67-3244-8008-A60E04045919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274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FD55-C7A2-6B43-82E9-81B4A5C2ED0A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C56E-CE67-3244-8008-A60E04045919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5082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FD55-C7A2-6B43-82E9-81B4A5C2ED0A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C56E-CE67-3244-8008-A60E04045919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101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FD55-C7A2-6B43-82E9-81B4A5C2ED0A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C56E-CE67-3244-8008-A60E04045919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1937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FD55-C7A2-6B43-82E9-81B4A5C2ED0A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C56E-CE67-3244-8008-A60E04045919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4530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FD55-C7A2-6B43-82E9-81B4A5C2ED0A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C56E-CE67-3244-8008-A60E04045919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6318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AFD55-C7A2-6B43-82E9-81B4A5C2ED0A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9C56E-CE67-3244-8008-A60E04045919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60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chart" Target="../charts/chart2.xm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272509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8215" y="1116858"/>
            <a:ext cx="5956353" cy="3038947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</a:pPr>
            <a:r>
              <a:rPr lang="en-US" sz="7200" dirty="0" smtClean="0">
                <a:solidFill>
                  <a:srgbClr val="FFFFFF"/>
                </a:solidFill>
              </a:rPr>
              <a:t>Connected Watch </a:t>
            </a:r>
            <a:endParaRPr lang="en-US" sz="72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8215" y="4425717"/>
            <a:ext cx="5956353" cy="1247274"/>
          </a:xfrm>
        </p:spPr>
        <p:txBody>
          <a:bodyPr>
            <a:normAutofit lnSpcReduction="10000"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Satomi Michitsuta</a:t>
            </a:r>
          </a:p>
          <a:p>
            <a:pPr algn="r"/>
            <a:r>
              <a:rPr lang="en-US" dirty="0">
                <a:solidFill>
                  <a:srgbClr val="FFFFFF"/>
                </a:solidFill>
              </a:rPr>
              <a:t>Casio Computer </a:t>
            </a:r>
            <a:r>
              <a:rPr lang="en-US" dirty="0" err="1">
                <a:solidFill>
                  <a:srgbClr val="FFFFFF"/>
                </a:solidFill>
              </a:rPr>
              <a:t>Co.Ltd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Bluetooth SIG  PUID-WG Chairman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54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1840"/>
    </mc:Choice>
    <mc:Fallback>
      <p:transition advTm="1184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Bluetooth Watch Use case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524837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Use Case 1 : Time Update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4133196" cy="4351338"/>
          </a:xfrm>
        </p:spPr>
        <p:txBody>
          <a:bodyPr/>
          <a:lstStyle/>
          <a:p>
            <a:r>
              <a:rPr kumimoji="1" lang="en-US" altLang="ja-JP" dirty="0" smtClean="0"/>
              <a:t>High accuracy time</a:t>
            </a:r>
          </a:p>
          <a:p>
            <a:r>
              <a:rPr kumimoji="1" lang="en-US" altLang="ja-JP" dirty="0" smtClean="0"/>
              <a:t>Time update local time when you move to different time zone</a:t>
            </a:r>
          </a:p>
          <a:p>
            <a:r>
              <a:rPr kumimoji="1" lang="en-US" altLang="ja-JP" dirty="0" smtClean="0"/>
              <a:t>Pre programed Daylight Saving time </a:t>
            </a:r>
            <a:endParaRPr kumimoji="1" lang="ja-JP" altLang="en-US" dirty="0"/>
          </a:p>
        </p:txBody>
      </p:sp>
      <p:grpSp>
        <p:nvGrpSpPr>
          <p:cNvPr id="4" name="キャンバス 644"/>
          <p:cNvGrpSpPr>
            <a:grpSpLocks/>
          </p:cNvGrpSpPr>
          <p:nvPr/>
        </p:nvGrpSpPr>
        <p:grpSpPr bwMode="auto">
          <a:xfrm>
            <a:off x="4354513" y="2546351"/>
            <a:ext cx="7361237" cy="3630612"/>
            <a:chOff x="0" y="0"/>
            <a:chExt cx="3938905" cy="1943100"/>
          </a:xfrm>
        </p:grpSpPr>
        <p:sp>
          <p:nvSpPr>
            <p:cNvPr id="5" name="正方形/長方形 160"/>
            <p:cNvSpPr>
              <a:spLocks noChangeArrowheads="1"/>
            </p:cNvSpPr>
            <p:nvPr/>
          </p:nvSpPr>
          <p:spPr bwMode="auto">
            <a:xfrm>
              <a:off x="0" y="0"/>
              <a:ext cx="3938905" cy="194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1pPr>
              <a:lvl2pPr marL="742950" indent="-285750"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2pPr>
              <a:lvl3pPr marL="1143000" indent="-228600"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3pPr>
              <a:lvl4pPr marL="1600200" indent="-228600"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4pPr>
              <a:lvl5pPr marL="2057400" indent="-228600"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pic>
          <p:nvPicPr>
            <p:cNvPr id="6" name="Picture 64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97243"/>
              <a:ext cx="460644" cy="1096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47" descr="j035216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578" y="0"/>
              <a:ext cx="593236" cy="1768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Line 648"/>
            <p:cNvCxnSpPr>
              <a:cxnSpLocks noChangeShapeType="1"/>
            </p:cNvCxnSpPr>
            <p:nvPr/>
          </p:nvCxnSpPr>
          <p:spPr bwMode="auto">
            <a:xfrm flipV="1">
              <a:off x="648673" y="398907"/>
              <a:ext cx="298904" cy="299466"/>
            </a:xfrm>
            <a:prstGeom prst="line">
              <a:avLst/>
            </a:prstGeom>
            <a:noFill/>
            <a:ln w="1905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" name="Line 649"/>
            <p:cNvCxnSpPr>
              <a:cxnSpLocks noChangeShapeType="1"/>
            </p:cNvCxnSpPr>
            <p:nvPr/>
          </p:nvCxnSpPr>
          <p:spPr bwMode="auto">
            <a:xfrm flipV="1">
              <a:off x="648673" y="647510"/>
              <a:ext cx="198888" cy="50864"/>
            </a:xfrm>
            <a:prstGeom prst="line">
              <a:avLst/>
            </a:prstGeom>
            <a:noFill/>
            <a:ln w="1905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" name="Line 650"/>
            <p:cNvCxnSpPr>
              <a:cxnSpLocks noChangeShapeType="1"/>
            </p:cNvCxnSpPr>
            <p:nvPr/>
          </p:nvCxnSpPr>
          <p:spPr bwMode="auto">
            <a:xfrm flipH="1">
              <a:off x="548658" y="647510"/>
              <a:ext cx="298904" cy="298895"/>
            </a:xfrm>
            <a:prstGeom prst="line">
              <a:avLst/>
            </a:prstGeom>
            <a:noFill/>
            <a:ln w="1905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pic>
          <p:nvPicPr>
            <p:cNvPr id="11" name="Picture 65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2145" y="797243"/>
              <a:ext cx="460644" cy="1096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52" descr="j023969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4337" y="1445324"/>
              <a:ext cx="398920" cy="374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AutoShape 653"/>
            <p:cNvSpPr>
              <a:spLocks noChangeArrowheads="1"/>
            </p:cNvSpPr>
            <p:nvPr/>
          </p:nvSpPr>
          <p:spPr bwMode="auto">
            <a:xfrm>
              <a:off x="2044321" y="1296162"/>
              <a:ext cx="549229" cy="646938"/>
            </a:xfrm>
            <a:prstGeom prst="wedgeEllipseCallout">
              <a:avLst>
                <a:gd name="adj1" fmla="val 70231"/>
                <a:gd name="adj2" fmla="val -15259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BBE0E3"/>
                  </a:solidFill>
                </a14:hiddenFill>
              </a:ext>
            </a:extLst>
          </p:spPr>
          <p:txBody>
            <a:bodyPr lIns="63501" tIns="31750" rIns="63501" bIns="31750"/>
            <a:lstStyle>
              <a:lvl1pPr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1pPr>
              <a:lvl2pPr marL="742950" indent="-285750"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2pPr>
              <a:lvl3pPr marL="1143000" indent="-228600"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3pPr>
              <a:lvl4pPr marL="1600200" indent="-228600"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4pPr>
              <a:lvl5pPr marL="2057400" indent="-228600"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ja-JP" sz="1300">
                  <a:solidFill>
                    <a:srgbClr val="000000"/>
                  </a:solidFill>
                  <a:latin typeface="Arial" charset="0"/>
                </a:rPr>
                <a:t> </a:t>
              </a:r>
              <a:endParaRPr lang="ja-JP" altLang="ja-JP" sz="1000">
                <a:solidFill>
                  <a:srgbClr val="000000"/>
                </a:solidFill>
                <a:latin typeface="Arial" charset="0"/>
                <a:ea typeface="ＭＳ 明朝" charset="-128"/>
              </a:endParaRPr>
            </a:p>
          </p:txBody>
        </p:sp>
        <p:pic>
          <p:nvPicPr>
            <p:cNvPr id="14" name="Picture 65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0232" y="647510"/>
              <a:ext cx="620097" cy="415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AutoShape 655"/>
            <p:cNvSpPr>
              <a:spLocks noChangeArrowheads="1"/>
            </p:cNvSpPr>
            <p:nvPr/>
          </p:nvSpPr>
          <p:spPr bwMode="auto">
            <a:xfrm>
              <a:off x="3290232" y="548640"/>
              <a:ext cx="648673" cy="646938"/>
            </a:xfrm>
            <a:prstGeom prst="wedgeEllipseCallout">
              <a:avLst>
                <a:gd name="adj1" fmla="val -76125"/>
                <a:gd name="adj2" fmla="val 13787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BBE0E3"/>
                  </a:solidFill>
                </a14:hiddenFill>
              </a:ext>
            </a:extLst>
          </p:spPr>
          <p:txBody>
            <a:bodyPr lIns="63501" tIns="31750" rIns="63501" bIns="31750"/>
            <a:lstStyle>
              <a:lvl1pPr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1pPr>
              <a:lvl2pPr marL="742950" indent="-285750"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2pPr>
              <a:lvl3pPr marL="1143000" indent="-228600"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3pPr>
              <a:lvl4pPr marL="1600200" indent="-228600"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4pPr>
              <a:lvl5pPr marL="2057400" indent="-228600"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ja-JP" sz="1300">
                  <a:solidFill>
                    <a:srgbClr val="000000"/>
                  </a:solidFill>
                  <a:latin typeface="Arial" charset="0"/>
                </a:rPr>
                <a:t> </a:t>
              </a:r>
              <a:endParaRPr lang="ja-JP" altLang="ja-JP" sz="1000">
                <a:solidFill>
                  <a:srgbClr val="000000"/>
                </a:solidFill>
                <a:latin typeface="Arial" charset="0"/>
                <a:ea typeface="ＭＳ 明朝" charset="-128"/>
              </a:endParaRPr>
            </a:p>
          </p:txBody>
        </p:sp>
        <p:sp>
          <p:nvSpPr>
            <p:cNvPr id="16" name="Freeform 656"/>
            <p:cNvSpPr>
              <a:spLocks/>
            </p:cNvSpPr>
            <p:nvPr/>
          </p:nvSpPr>
          <p:spPr bwMode="auto">
            <a:xfrm>
              <a:off x="2344369" y="630936"/>
              <a:ext cx="846990" cy="564642"/>
            </a:xfrm>
            <a:custGeom>
              <a:avLst/>
              <a:gdLst>
                <a:gd name="T0" fmla="*/ 0 w 771"/>
                <a:gd name="T1" fmla="*/ 2147483647 h 514"/>
                <a:gd name="T2" fmla="*/ 2147483647 w 771"/>
                <a:gd name="T3" fmla="*/ 2147483647 h 514"/>
                <a:gd name="T4" fmla="*/ 2147483647 w 771"/>
                <a:gd name="T5" fmla="*/ 2147483647 h 514"/>
                <a:gd name="T6" fmla="*/ 2147483647 w 771"/>
                <a:gd name="T7" fmla="*/ 2147483647 h 5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1" h="514">
                  <a:moveTo>
                    <a:pt x="0" y="514"/>
                  </a:moveTo>
                  <a:cubicBezTo>
                    <a:pt x="49" y="374"/>
                    <a:pt x="98" y="234"/>
                    <a:pt x="181" y="151"/>
                  </a:cubicBezTo>
                  <a:cubicBezTo>
                    <a:pt x="264" y="68"/>
                    <a:pt x="401" y="30"/>
                    <a:pt x="499" y="15"/>
                  </a:cubicBezTo>
                  <a:cubicBezTo>
                    <a:pt x="597" y="0"/>
                    <a:pt x="684" y="30"/>
                    <a:pt x="771" y="61"/>
                  </a:cubicBezTo>
                </a:path>
              </a:pathLst>
            </a:custGeom>
            <a:noFill/>
            <a:ln w="19050">
              <a:solidFill>
                <a:srgbClr val="333399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BBE0E3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742376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2973"/>
    </mc:Choice>
    <mc:Fallback>
      <p:transition advTm="1297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Use case 2 : Notification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4991100" cy="4351338"/>
          </a:xfrm>
        </p:spPr>
        <p:txBody>
          <a:bodyPr/>
          <a:lstStyle/>
          <a:p>
            <a:r>
              <a:rPr kumimoji="1" lang="en-US" altLang="ja-JP" dirty="0" smtClean="0"/>
              <a:t>E-mail Notification</a:t>
            </a:r>
          </a:p>
          <a:p>
            <a:r>
              <a:rPr kumimoji="1" lang="en-US" altLang="ja-JP" dirty="0" smtClean="0"/>
              <a:t>Incoming Call Notification</a:t>
            </a:r>
          </a:p>
          <a:p>
            <a:r>
              <a:rPr kumimoji="1" lang="en-US" altLang="ja-JP" dirty="0" smtClean="0"/>
              <a:t>SMS Notification</a:t>
            </a:r>
          </a:p>
          <a:p>
            <a:r>
              <a:rPr kumimoji="1" lang="en-US" altLang="ja-JP" dirty="0" smtClean="0"/>
              <a:t>Other Notification</a:t>
            </a:r>
          </a:p>
          <a:p>
            <a:pPr lvl="1"/>
            <a:r>
              <a:rPr kumimoji="1" lang="en-US" altLang="ja-JP" dirty="0" smtClean="0"/>
              <a:t>Earth quick</a:t>
            </a:r>
          </a:p>
          <a:p>
            <a:pPr lvl="1"/>
            <a:r>
              <a:rPr kumimoji="1" lang="en-US" altLang="ja-JP" dirty="0" smtClean="0"/>
              <a:t>Weather</a:t>
            </a:r>
          </a:p>
          <a:p>
            <a:pPr lvl="1"/>
            <a:r>
              <a:rPr kumimoji="1" lang="en-US" altLang="ja-JP" dirty="0" smtClean="0"/>
              <a:t>Some new SNS APP</a:t>
            </a:r>
            <a:endParaRPr kumimoji="1" lang="ja-JP" altLang="en-US" dirty="0"/>
          </a:p>
        </p:txBody>
      </p:sp>
      <p:grpSp>
        <p:nvGrpSpPr>
          <p:cNvPr id="4" name="キャンバス 657"/>
          <p:cNvGrpSpPr>
            <a:grpSpLocks/>
          </p:cNvGrpSpPr>
          <p:nvPr/>
        </p:nvGrpSpPr>
        <p:grpSpPr bwMode="auto">
          <a:xfrm>
            <a:off x="3768725" y="2389188"/>
            <a:ext cx="7902575" cy="3922712"/>
            <a:chOff x="0" y="0"/>
            <a:chExt cx="4905375" cy="2435225"/>
          </a:xfrm>
        </p:grpSpPr>
        <p:sp>
          <p:nvSpPr>
            <p:cNvPr id="5" name="正方形/長方形 6"/>
            <p:cNvSpPr>
              <a:spLocks noChangeArrowheads="1"/>
            </p:cNvSpPr>
            <p:nvPr/>
          </p:nvSpPr>
          <p:spPr bwMode="auto">
            <a:xfrm>
              <a:off x="0" y="0"/>
              <a:ext cx="4905375" cy="2435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1pPr>
              <a:lvl2pPr marL="742950" indent="-285750"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2pPr>
              <a:lvl3pPr marL="1143000" indent="-228600"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3pPr>
              <a:lvl4pPr marL="1600200" indent="-228600"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4pPr>
              <a:lvl5pPr marL="2057400" indent="-228600"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pic>
          <p:nvPicPr>
            <p:cNvPr id="6" name="Picture 659" descr="MCj04241900000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1700" y="1099820"/>
              <a:ext cx="901065" cy="116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660"/>
            <p:cNvSpPr txBox="1">
              <a:spLocks noChangeArrowheads="1"/>
            </p:cNvSpPr>
            <p:nvPr/>
          </p:nvSpPr>
          <p:spPr bwMode="auto">
            <a:xfrm>
              <a:off x="2628900" y="2128520"/>
              <a:ext cx="1167765" cy="30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1pPr>
              <a:lvl2pPr marL="742950" indent="-285750"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2pPr>
              <a:lvl3pPr marL="1143000" indent="-228600"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3pPr>
              <a:lvl4pPr marL="1600200" indent="-228600"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4pPr>
              <a:lvl5pPr marL="2057400" indent="-228600"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ja-JP" sz="1000">
                  <a:solidFill>
                    <a:srgbClr val="000000"/>
                  </a:solidFill>
                  <a:latin typeface="Arial" charset="0"/>
                  <a:ea typeface="MS UI Gothic" charset="-128"/>
                </a:rPr>
                <a:t>Mobile Phone</a:t>
              </a:r>
              <a:endParaRPr lang="ja-JP" altLang="ja-JP" sz="1000">
                <a:solidFill>
                  <a:srgbClr val="000000"/>
                </a:solidFill>
                <a:latin typeface="Arial" charset="0"/>
                <a:ea typeface="ＭＳ 明朝" charset="-128"/>
              </a:endParaRPr>
            </a:p>
            <a:p>
              <a:pPr eaLnBrk="1" hangingPunct="1">
                <a:spcBef>
                  <a:spcPct val="20000"/>
                </a:spcBef>
              </a:pPr>
              <a:r>
                <a:rPr lang="en-US" altLang="ja-JP" sz="1000">
                  <a:solidFill>
                    <a:srgbClr val="000000"/>
                  </a:solidFill>
                  <a:latin typeface="Arial" charset="0"/>
                  <a:ea typeface="MS UI Gothic" charset="-128"/>
                </a:rPr>
                <a:t>(Mobile)</a:t>
              </a:r>
              <a:endParaRPr lang="ja-JP" altLang="ja-JP" sz="1000">
                <a:solidFill>
                  <a:srgbClr val="000000"/>
                </a:solidFill>
                <a:latin typeface="Arial" charset="0"/>
                <a:ea typeface="ＭＳ 明朝" charset="-128"/>
              </a:endParaRPr>
            </a:p>
          </p:txBody>
        </p:sp>
        <p:sp>
          <p:nvSpPr>
            <p:cNvPr id="8" name="Text Box 661"/>
            <p:cNvSpPr txBox="1">
              <a:spLocks noChangeArrowheads="1"/>
            </p:cNvSpPr>
            <p:nvPr/>
          </p:nvSpPr>
          <p:spPr bwMode="auto">
            <a:xfrm>
              <a:off x="1943100" y="414020"/>
              <a:ext cx="148590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1pPr>
              <a:lvl2pPr marL="742950" indent="-285750"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2pPr>
              <a:lvl3pPr marL="1143000" indent="-228600"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3pPr>
              <a:lvl4pPr marL="1600200" indent="-228600"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4pPr>
              <a:lvl5pPr marL="2057400" indent="-228600"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ja-JP">
                  <a:solidFill>
                    <a:srgbClr val="000000"/>
                  </a:solidFill>
                  <a:latin typeface="Arial" charset="0"/>
                  <a:ea typeface="MS UI Gothic" charset="-128"/>
                </a:rPr>
                <a:t>Incoming Call.  User can accept call through button press at watch and hear audio on the headset.</a:t>
              </a:r>
              <a:endParaRPr lang="ja-JP" altLang="ja-JP" sz="1000">
                <a:solidFill>
                  <a:srgbClr val="000000"/>
                </a:solidFill>
                <a:latin typeface="Arial" charset="0"/>
                <a:ea typeface="ＭＳ 明朝" charset="-128"/>
              </a:endParaRPr>
            </a:p>
          </p:txBody>
        </p:sp>
        <p:grpSp>
          <p:nvGrpSpPr>
            <p:cNvPr id="9" name="Group 662"/>
            <p:cNvGrpSpPr>
              <a:grpSpLocks/>
            </p:cNvGrpSpPr>
            <p:nvPr/>
          </p:nvGrpSpPr>
          <p:grpSpPr bwMode="auto">
            <a:xfrm>
              <a:off x="3796681" y="0"/>
              <a:ext cx="907418" cy="1301115"/>
              <a:chOff x="6957" y="1787"/>
              <a:chExt cx="1383" cy="2049"/>
            </a:xfrm>
          </p:grpSpPr>
          <p:sp>
            <p:nvSpPr>
              <p:cNvPr id="140" name="Freeform 663"/>
              <p:cNvSpPr>
                <a:spLocks/>
              </p:cNvSpPr>
              <p:nvPr/>
            </p:nvSpPr>
            <p:spPr bwMode="auto">
              <a:xfrm>
                <a:off x="6957" y="2714"/>
                <a:ext cx="278" cy="540"/>
              </a:xfrm>
              <a:custGeom>
                <a:avLst/>
                <a:gdLst>
                  <a:gd name="T0" fmla="*/ 186 w 278"/>
                  <a:gd name="T1" fmla="*/ 537 h 540"/>
                  <a:gd name="T2" fmla="*/ 201 w 278"/>
                  <a:gd name="T3" fmla="*/ 528 h 540"/>
                  <a:gd name="T4" fmla="*/ 215 w 278"/>
                  <a:gd name="T5" fmla="*/ 516 h 540"/>
                  <a:gd name="T6" fmla="*/ 228 w 278"/>
                  <a:gd name="T7" fmla="*/ 501 h 540"/>
                  <a:gd name="T8" fmla="*/ 241 w 278"/>
                  <a:gd name="T9" fmla="*/ 482 h 540"/>
                  <a:gd name="T10" fmla="*/ 252 w 278"/>
                  <a:gd name="T11" fmla="*/ 459 h 540"/>
                  <a:gd name="T12" fmla="*/ 261 w 278"/>
                  <a:gd name="T13" fmla="*/ 435 h 540"/>
                  <a:gd name="T14" fmla="*/ 267 w 278"/>
                  <a:gd name="T15" fmla="*/ 409 h 540"/>
                  <a:gd name="T16" fmla="*/ 274 w 278"/>
                  <a:gd name="T17" fmla="*/ 380 h 540"/>
                  <a:gd name="T18" fmla="*/ 276 w 278"/>
                  <a:gd name="T19" fmla="*/ 349 h 540"/>
                  <a:gd name="T20" fmla="*/ 278 w 278"/>
                  <a:gd name="T21" fmla="*/ 318 h 540"/>
                  <a:gd name="T22" fmla="*/ 276 w 278"/>
                  <a:gd name="T23" fmla="*/ 283 h 540"/>
                  <a:gd name="T24" fmla="*/ 274 w 278"/>
                  <a:gd name="T25" fmla="*/ 250 h 540"/>
                  <a:gd name="T26" fmla="*/ 269 w 278"/>
                  <a:gd name="T27" fmla="*/ 214 h 540"/>
                  <a:gd name="T28" fmla="*/ 262 w 278"/>
                  <a:gd name="T29" fmla="*/ 181 h 540"/>
                  <a:gd name="T30" fmla="*/ 254 w 278"/>
                  <a:gd name="T31" fmla="*/ 152 h 540"/>
                  <a:gd name="T32" fmla="*/ 241 w 278"/>
                  <a:gd name="T33" fmla="*/ 123 h 540"/>
                  <a:gd name="T34" fmla="*/ 231 w 278"/>
                  <a:gd name="T35" fmla="*/ 97 h 540"/>
                  <a:gd name="T36" fmla="*/ 217 w 278"/>
                  <a:gd name="T37" fmla="*/ 72 h 540"/>
                  <a:gd name="T38" fmla="*/ 201 w 278"/>
                  <a:gd name="T39" fmla="*/ 52 h 540"/>
                  <a:gd name="T40" fmla="*/ 188 w 278"/>
                  <a:gd name="T41" fmla="*/ 34 h 540"/>
                  <a:gd name="T42" fmla="*/ 170 w 278"/>
                  <a:gd name="T43" fmla="*/ 19 h 540"/>
                  <a:gd name="T44" fmla="*/ 155 w 278"/>
                  <a:gd name="T45" fmla="*/ 9 h 540"/>
                  <a:gd name="T46" fmla="*/ 137 w 278"/>
                  <a:gd name="T47" fmla="*/ 2 h 540"/>
                  <a:gd name="T48" fmla="*/ 120 w 278"/>
                  <a:gd name="T49" fmla="*/ 0 h 540"/>
                  <a:gd name="T50" fmla="*/ 102 w 278"/>
                  <a:gd name="T51" fmla="*/ 2 h 540"/>
                  <a:gd name="T52" fmla="*/ 85 w 278"/>
                  <a:gd name="T53" fmla="*/ 7 h 540"/>
                  <a:gd name="T54" fmla="*/ 69 w 278"/>
                  <a:gd name="T55" fmla="*/ 16 h 540"/>
                  <a:gd name="T56" fmla="*/ 55 w 278"/>
                  <a:gd name="T57" fmla="*/ 29 h 540"/>
                  <a:gd name="T58" fmla="*/ 42 w 278"/>
                  <a:gd name="T59" fmla="*/ 47 h 540"/>
                  <a:gd name="T60" fmla="*/ 31 w 278"/>
                  <a:gd name="T61" fmla="*/ 66 h 540"/>
                  <a:gd name="T62" fmla="*/ 22 w 278"/>
                  <a:gd name="T63" fmla="*/ 90 h 540"/>
                  <a:gd name="T64" fmla="*/ 12 w 278"/>
                  <a:gd name="T65" fmla="*/ 114 h 540"/>
                  <a:gd name="T66" fmla="*/ 5 w 278"/>
                  <a:gd name="T67" fmla="*/ 142 h 540"/>
                  <a:gd name="T68" fmla="*/ 2 w 278"/>
                  <a:gd name="T69" fmla="*/ 171 h 540"/>
                  <a:gd name="T70" fmla="*/ 0 w 278"/>
                  <a:gd name="T71" fmla="*/ 202 h 540"/>
                  <a:gd name="T72" fmla="*/ 0 w 278"/>
                  <a:gd name="T73" fmla="*/ 236 h 540"/>
                  <a:gd name="T74" fmla="*/ 2 w 278"/>
                  <a:gd name="T75" fmla="*/ 269 h 540"/>
                  <a:gd name="T76" fmla="*/ 5 w 278"/>
                  <a:gd name="T77" fmla="*/ 306 h 540"/>
                  <a:gd name="T78" fmla="*/ 10 w 278"/>
                  <a:gd name="T79" fmla="*/ 338 h 540"/>
                  <a:gd name="T80" fmla="*/ 19 w 278"/>
                  <a:gd name="T81" fmla="*/ 371 h 540"/>
                  <a:gd name="T82" fmla="*/ 29 w 278"/>
                  <a:gd name="T83" fmla="*/ 400 h 540"/>
                  <a:gd name="T84" fmla="*/ 40 w 278"/>
                  <a:gd name="T85" fmla="*/ 428 h 540"/>
                  <a:gd name="T86" fmla="*/ 52 w 278"/>
                  <a:gd name="T87" fmla="*/ 452 h 540"/>
                  <a:gd name="T88" fmla="*/ 66 w 278"/>
                  <a:gd name="T89" fmla="*/ 475 h 540"/>
                  <a:gd name="T90" fmla="*/ 82 w 278"/>
                  <a:gd name="T91" fmla="*/ 495 h 540"/>
                  <a:gd name="T92" fmla="*/ 97 w 278"/>
                  <a:gd name="T93" fmla="*/ 511 h 540"/>
                  <a:gd name="T94" fmla="*/ 113 w 278"/>
                  <a:gd name="T95" fmla="*/ 525 h 540"/>
                  <a:gd name="T96" fmla="*/ 128 w 278"/>
                  <a:gd name="T97" fmla="*/ 533 h 540"/>
                  <a:gd name="T98" fmla="*/ 146 w 278"/>
                  <a:gd name="T99" fmla="*/ 539 h 540"/>
                  <a:gd name="T100" fmla="*/ 165 w 278"/>
                  <a:gd name="T101" fmla="*/ 540 h 54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8" h="540">
                    <a:moveTo>
                      <a:pt x="172" y="540"/>
                    </a:moveTo>
                    <a:lnTo>
                      <a:pt x="175" y="540"/>
                    </a:lnTo>
                    <a:lnTo>
                      <a:pt x="179" y="539"/>
                    </a:lnTo>
                    <a:lnTo>
                      <a:pt x="181" y="539"/>
                    </a:lnTo>
                    <a:lnTo>
                      <a:pt x="186" y="537"/>
                    </a:lnTo>
                    <a:lnTo>
                      <a:pt x="188" y="535"/>
                    </a:lnTo>
                    <a:lnTo>
                      <a:pt x="191" y="533"/>
                    </a:lnTo>
                    <a:lnTo>
                      <a:pt x="195" y="532"/>
                    </a:lnTo>
                    <a:lnTo>
                      <a:pt x="198" y="530"/>
                    </a:lnTo>
                    <a:lnTo>
                      <a:pt x="201" y="528"/>
                    </a:lnTo>
                    <a:lnTo>
                      <a:pt x="203" y="526"/>
                    </a:lnTo>
                    <a:lnTo>
                      <a:pt x="207" y="523"/>
                    </a:lnTo>
                    <a:lnTo>
                      <a:pt x="210" y="521"/>
                    </a:lnTo>
                    <a:lnTo>
                      <a:pt x="212" y="518"/>
                    </a:lnTo>
                    <a:lnTo>
                      <a:pt x="215" y="516"/>
                    </a:lnTo>
                    <a:lnTo>
                      <a:pt x="219" y="513"/>
                    </a:lnTo>
                    <a:lnTo>
                      <a:pt x="222" y="511"/>
                    </a:lnTo>
                    <a:lnTo>
                      <a:pt x="224" y="506"/>
                    </a:lnTo>
                    <a:lnTo>
                      <a:pt x="226" y="504"/>
                    </a:lnTo>
                    <a:lnTo>
                      <a:pt x="228" y="501"/>
                    </a:lnTo>
                    <a:lnTo>
                      <a:pt x="231" y="497"/>
                    </a:lnTo>
                    <a:lnTo>
                      <a:pt x="233" y="494"/>
                    </a:lnTo>
                    <a:lnTo>
                      <a:pt x="236" y="488"/>
                    </a:lnTo>
                    <a:lnTo>
                      <a:pt x="238" y="485"/>
                    </a:lnTo>
                    <a:lnTo>
                      <a:pt x="241" y="482"/>
                    </a:lnTo>
                    <a:lnTo>
                      <a:pt x="243" y="476"/>
                    </a:lnTo>
                    <a:lnTo>
                      <a:pt x="245" y="473"/>
                    </a:lnTo>
                    <a:lnTo>
                      <a:pt x="247" y="468"/>
                    </a:lnTo>
                    <a:lnTo>
                      <a:pt x="250" y="464"/>
                    </a:lnTo>
                    <a:lnTo>
                      <a:pt x="252" y="459"/>
                    </a:lnTo>
                    <a:lnTo>
                      <a:pt x="254" y="454"/>
                    </a:lnTo>
                    <a:lnTo>
                      <a:pt x="255" y="451"/>
                    </a:lnTo>
                    <a:lnTo>
                      <a:pt x="257" y="445"/>
                    </a:lnTo>
                    <a:lnTo>
                      <a:pt x="259" y="440"/>
                    </a:lnTo>
                    <a:lnTo>
                      <a:pt x="261" y="435"/>
                    </a:lnTo>
                    <a:lnTo>
                      <a:pt x="262" y="430"/>
                    </a:lnTo>
                    <a:lnTo>
                      <a:pt x="264" y="425"/>
                    </a:lnTo>
                    <a:lnTo>
                      <a:pt x="264" y="419"/>
                    </a:lnTo>
                    <a:lnTo>
                      <a:pt x="266" y="414"/>
                    </a:lnTo>
                    <a:lnTo>
                      <a:pt x="267" y="409"/>
                    </a:lnTo>
                    <a:lnTo>
                      <a:pt x="269" y="402"/>
                    </a:lnTo>
                    <a:lnTo>
                      <a:pt x="269" y="397"/>
                    </a:lnTo>
                    <a:lnTo>
                      <a:pt x="271" y="392"/>
                    </a:lnTo>
                    <a:lnTo>
                      <a:pt x="271" y="385"/>
                    </a:lnTo>
                    <a:lnTo>
                      <a:pt x="274" y="380"/>
                    </a:lnTo>
                    <a:lnTo>
                      <a:pt x="274" y="373"/>
                    </a:lnTo>
                    <a:lnTo>
                      <a:pt x="274" y="368"/>
                    </a:lnTo>
                    <a:lnTo>
                      <a:pt x="276" y="362"/>
                    </a:lnTo>
                    <a:lnTo>
                      <a:pt x="276" y="356"/>
                    </a:lnTo>
                    <a:lnTo>
                      <a:pt x="276" y="349"/>
                    </a:lnTo>
                    <a:lnTo>
                      <a:pt x="276" y="342"/>
                    </a:lnTo>
                    <a:lnTo>
                      <a:pt x="278" y="337"/>
                    </a:lnTo>
                    <a:lnTo>
                      <a:pt x="278" y="330"/>
                    </a:lnTo>
                    <a:lnTo>
                      <a:pt x="278" y="323"/>
                    </a:lnTo>
                    <a:lnTo>
                      <a:pt x="278" y="318"/>
                    </a:lnTo>
                    <a:lnTo>
                      <a:pt x="278" y="311"/>
                    </a:lnTo>
                    <a:lnTo>
                      <a:pt x="278" y="304"/>
                    </a:lnTo>
                    <a:lnTo>
                      <a:pt x="278" y="297"/>
                    </a:lnTo>
                    <a:lnTo>
                      <a:pt x="278" y="290"/>
                    </a:lnTo>
                    <a:lnTo>
                      <a:pt x="276" y="283"/>
                    </a:lnTo>
                    <a:lnTo>
                      <a:pt x="276" y="276"/>
                    </a:lnTo>
                    <a:lnTo>
                      <a:pt x="276" y="269"/>
                    </a:lnTo>
                    <a:lnTo>
                      <a:pt x="276" y="262"/>
                    </a:lnTo>
                    <a:lnTo>
                      <a:pt x="276" y="255"/>
                    </a:lnTo>
                    <a:lnTo>
                      <a:pt x="274" y="250"/>
                    </a:lnTo>
                    <a:lnTo>
                      <a:pt x="274" y="242"/>
                    </a:lnTo>
                    <a:lnTo>
                      <a:pt x="273" y="235"/>
                    </a:lnTo>
                    <a:lnTo>
                      <a:pt x="271" y="228"/>
                    </a:lnTo>
                    <a:lnTo>
                      <a:pt x="271" y="223"/>
                    </a:lnTo>
                    <a:lnTo>
                      <a:pt x="269" y="214"/>
                    </a:lnTo>
                    <a:lnTo>
                      <a:pt x="267" y="209"/>
                    </a:lnTo>
                    <a:lnTo>
                      <a:pt x="266" y="200"/>
                    </a:lnTo>
                    <a:lnTo>
                      <a:pt x="264" y="195"/>
                    </a:lnTo>
                    <a:lnTo>
                      <a:pt x="262" y="188"/>
                    </a:lnTo>
                    <a:lnTo>
                      <a:pt x="262" y="181"/>
                    </a:lnTo>
                    <a:lnTo>
                      <a:pt x="261" y="174"/>
                    </a:lnTo>
                    <a:lnTo>
                      <a:pt x="257" y="169"/>
                    </a:lnTo>
                    <a:lnTo>
                      <a:pt x="255" y="164"/>
                    </a:lnTo>
                    <a:lnTo>
                      <a:pt x="255" y="157"/>
                    </a:lnTo>
                    <a:lnTo>
                      <a:pt x="254" y="152"/>
                    </a:lnTo>
                    <a:lnTo>
                      <a:pt x="252" y="145"/>
                    </a:lnTo>
                    <a:lnTo>
                      <a:pt x="248" y="140"/>
                    </a:lnTo>
                    <a:lnTo>
                      <a:pt x="247" y="135"/>
                    </a:lnTo>
                    <a:lnTo>
                      <a:pt x="245" y="128"/>
                    </a:lnTo>
                    <a:lnTo>
                      <a:pt x="241" y="123"/>
                    </a:lnTo>
                    <a:lnTo>
                      <a:pt x="240" y="117"/>
                    </a:lnTo>
                    <a:lnTo>
                      <a:pt x="238" y="112"/>
                    </a:lnTo>
                    <a:lnTo>
                      <a:pt x="234" y="107"/>
                    </a:lnTo>
                    <a:lnTo>
                      <a:pt x="233" y="102"/>
                    </a:lnTo>
                    <a:lnTo>
                      <a:pt x="231" y="97"/>
                    </a:lnTo>
                    <a:lnTo>
                      <a:pt x="228" y="91"/>
                    </a:lnTo>
                    <a:lnTo>
                      <a:pt x="224" y="86"/>
                    </a:lnTo>
                    <a:lnTo>
                      <a:pt x="222" y="83"/>
                    </a:lnTo>
                    <a:lnTo>
                      <a:pt x="219" y="78"/>
                    </a:lnTo>
                    <a:lnTo>
                      <a:pt x="217" y="72"/>
                    </a:lnTo>
                    <a:lnTo>
                      <a:pt x="215" y="69"/>
                    </a:lnTo>
                    <a:lnTo>
                      <a:pt x="212" y="64"/>
                    </a:lnTo>
                    <a:lnTo>
                      <a:pt x="208" y="60"/>
                    </a:lnTo>
                    <a:lnTo>
                      <a:pt x="205" y="55"/>
                    </a:lnTo>
                    <a:lnTo>
                      <a:pt x="201" y="52"/>
                    </a:lnTo>
                    <a:lnTo>
                      <a:pt x="200" y="48"/>
                    </a:lnTo>
                    <a:lnTo>
                      <a:pt x="196" y="45"/>
                    </a:lnTo>
                    <a:lnTo>
                      <a:pt x="193" y="41"/>
                    </a:lnTo>
                    <a:lnTo>
                      <a:pt x="189" y="38"/>
                    </a:lnTo>
                    <a:lnTo>
                      <a:pt x="188" y="34"/>
                    </a:lnTo>
                    <a:lnTo>
                      <a:pt x="182" y="31"/>
                    </a:lnTo>
                    <a:lnTo>
                      <a:pt x="181" y="29"/>
                    </a:lnTo>
                    <a:lnTo>
                      <a:pt x="177" y="26"/>
                    </a:lnTo>
                    <a:lnTo>
                      <a:pt x="174" y="22"/>
                    </a:lnTo>
                    <a:lnTo>
                      <a:pt x="170" y="19"/>
                    </a:lnTo>
                    <a:lnTo>
                      <a:pt x="167" y="17"/>
                    </a:lnTo>
                    <a:lnTo>
                      <a:pt x="165" y="16"/>
                    </a:lnTo>
                    <a:lnTo>
                      <a:pt x="161" y="12"/>
                    </a:lnTo>
                    <a:lnTo>
                      <a:pt x="158" y="10"/>
                    </a:lnTo>
                    <a:lnTo>
                      <a:pt x="155" y="9"/>
                    </a:lnTo>
                    <a:lnTo>
                      <a:pt x="151" y="7"/>
                    </a:lnTo>
                    <a:lnTo>
                      <a:pt x="148" y="5"/>
                    </a:lnTo>
                    <a:lnTo>
                      <a:pt x="144" y="3"/>
                    </a:lnTo>
                    <a:lnTo>
                      <a:pt x="141" y="3"/>
                    </a:lnTo>
                    <a:lnTo>
                      <a:pt x="137" y="2"/>
                    </a:lnTo>
                    <a:lnTo>
                      <a:pt x="134" y="2"/>
                    </a:lnTo>
                    <a:lnTo>
                      <a:pt x="130" y="0"/>
                    </a:lnTo>
                    <a:lnTo>
                      <a:pt x="127" y="0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6" y="0"/>
                    </a:lnTo>
                    <a:lnTo>
                      <a:pt x="113" y="0"/>
                    </a:lnTo>
                    <a:lnTo>
                      <a:pt x="109" y="0"/>
                    </a:lnTo>
                    <a:lnTo>
                      <a:pt x="106" y="2"/>
                    </a:lnTo>
                    <a:lnTo>
                      <a:pt x="102" y="2"/>
                    </a:lnTo>
                    <a:lnTo>
                      <a:pt x="99" y="2"/>
                    </a:lnTo>
                    <a:lnTo>
                      <a:pt x="95" y="2"/>
                    </a:lnTo>
                    <a:lnTo>
                      <a:pt x="92" y="3"/>
                    </a:lnTo>
                    <a:lnTo>
                      <a:pt x="89" y="5"/>
                    </a:lnTo>
                    <a:lnTo>
                      <a:pt x="85" y="7"/>
                    </a:lnTo>
                    <a:lnTo>
                      <a:pt x="83" y="9"/>
                    </a:lnTo>
                    <a:lnTo>
                      <a:pt x="80" y="10"/>
                    </a:lnTo>
                    <a:lnTo>
                      <a:pt x="76" y="12"/>
                    </a:lnTo>
                    <a:lnTo>
                      <a:pt x="73" y="14"/>
                    </a:lnTo>
                    <a:lnTo>
                      <a:pt x="69" y="16"/>
                    </a:lnTo>
                    <a:lnTo>
                      <a:pt x="68" y="19"/>
                    </a:lnTo>
                    <a:lnTo>
                      <a:pt x="64" y="21"/>
                    </a:lnTo>
                    <a:lnTo>
                      <a:pt x="61" y="24"/>
                    </a:lnTo>
                    <a:lnTo>
                      <a:pt x="59" y="26"/>
                    </a:lnTo>
                    <a:lnTo>
                      <a:pt x="55" y="29"/>
                    </a:lnTo>
                    <a:lnTo>
                      <a:pt x="52" y="33"/>
                    </a:lnTo>
                    <a:lnTo>
                      <a:pt x="49" y="34"/>
                    </a:lnTo>
                    <a:lnTo>
                      <a:pt x="47" y="40"/>
                    </a:lnTo>
                    <a:lnTo>
                      <a:pt x="45" y="43"/>
                    </a:lnTo>
                    <a:lnTo>
                      <a:pt x="42" y="47"/>
                    </a:lnTo>
                    <a:lnTo>
                      <a:pt x="40" y="50"/>
                    </a:lnTo>
                    <a:lnTo>
                      <a:pt x="38" y="53"/>
                    </a:lnTo>
                    <a:lnTo>
                      <a:pt x="35" y="57"/>
                    </a:lnTo>
                    <a:lnTo>
                      <a:pt x="33" y="62"/>
                    </a:lnTo>
                    <a:lnTo>
                      <a:pt x="31" y="66"/>
                    </a:lnTo>
                    <a:lnTo>
                      <a:pt x="29" y="71"/>
                    </a:lnTo>
                    <a:lnTo>
                      <a:pt x="26" y="74"/>
                    </a:lnTo>
                    <a:lnTo>
                      <a:pt x="24" y="79"/>
                    </a:lnTo>
                    <a:lnTo>
                      <a:pt x="22" y="85"/>
                    </a:lnTo>
                    <a:lnTo>
                      <a:pt x="22" y="90"/>
                    </a:lnTo>
                    <a:lnTo>
                      <a:pt x="19" y="93"/>
                    </a:lnTo>
                    <a:lnTo>
                      <a:pt x="17" y="98"/>
                    </a:lnTo>
                    <a:lnTo>
                      <a:pt x="16" y="104"/>
                    </a:lnTo>
                    <a:lnTo>
                      <a:pt x="14" y="109"/>
                    </a:lnTo>
                    <a:lnTo>
                      <a:pt x="12" y="114"/>
                    </a:lnTo>
                    <a:lnTo>
                      <a:pt x="10" y="119"/>
                    </a:lnTo>
                    <a:lnTo>
                      <a:pt x="10" y="126"/>
                    </a:lnTo>
                    <a:lnTo>
                      <a:pt x="9" y="129"/>
                    </a:lnTo>
                    <a:lnTo>
                      <a:pt x="9" y="136"/>
                    </a:lnTo>
                    <a:lnTo>
                      <a:pt x="5" y="142"/>
                    </a:lnTo>
                    <a:lnTo>
                      <a:pt x="5" y="147"/>
                    </a:lnTo>
                    <a:lnTo>
                      <a:pt x="3" y="154"/>
                    </a:lnTo>
                    <a:lnTo>
                      <a:pt x="3" y="159"/>
                    </a:lnTo>
                    <a:lnTo>
                      <a:pt x="2" y="166"/>
                    </a:lnTo>
                    <a:lnTo>
                      <a:pt x="2" y="171"/>
                    </a:lnTo>
                    <a:lnTo>
                      <a:pt x="2" y="178"/>
                    </a:lnTo>
                    <a:lnTo>
                      <a:pt x="2" y="185"/>
                    </a:lnTo>
                    <a:lnTo>
                      <a:pt x="0" y="192"/>
                    </a:lnTo>
                    <a:lnTo>
                      <a:pt x="0" y="197"/>
                    </a:lnTo>
                    <a:lnTo>
                      <a:pt x="0" y="202"/>
                    </a:lnTo>
                    <a:lnTo>
                      <a:pt x="0" y="209"/>
                    </a:lnTo>
                    <a:lnTo>
                      <a:pt x="0" y="216"/>
                    </a:lnTo>
                    <a:lnTo>
                      <a:pt x="0" y="223"/>
                    </a:lnTo>
                    <a:lnTo>
                      <a:pt x="0" y="230"/>
                    </a:lnTo>
                    <a:lnTo>
                      <a:pt x="0" y="236"/>
                    </a:lnTo>
                    <a:lnTo>
                      <a:pt x="0" y="243"/>
                    </a:lnTo>
                    <a:lnTo>
                      <a:pt x="0" y="250"/>
                    </a:lnTo>
                    <a:lnTo>
                      <a:pt x="0" y="255"/>
                    </a:lnTo>
                    <a:lnTo>
                      <a:pt x="2" y="262"/>
                    </a:lnTo>
                    <a:lnTo>
                      <a:pt x="2" y="269"/>
                    </a:lnTo>
                    <a:lnTo>
                      <a:pt x="2" y="276"/>
                    </a:lnTo>
                    <a:lnTo>
                      <a:pt x="2" y="283"/>
                    </a:lnTo>
                    <a:lnTo>
                      <a:pt x="3" y="292"/>
                    </a:lnTo>
                    <a:lnTo>
                      <a:pt x="3" y="299"/>
                    </a:lnTo>
                    <a:lnTo>
                      <a:pt x="5" y="306"/>
                    </a:lnTo>
                    <a:lnTo>
                      <a:pt x="5" y="311"/>
                    </a:lnTo>
                    <a:lnTo>
                      <a:pt x="7" y="319"/>
                    </a:lnTo>
                    <a:lnTo>
                      <a:pt x="9" y="324"/>
                    </a:lnTo>
                    <a:lnTo>
                      <a:pt x="10" y="331"/>
                    </a:lnTo>
                    <a:lnTo>
                      <a:pt x="10" y="338"/>
                    </a:lnTo>
                    <a:lnTo>
                      <a:pt x="12" y="345"/>
                    </a:lnTo>
                    <a:lnTo>
                      <a:pt x="14" y="350"/>
                    </a:lnTo>
                    <a:lnTo>
                      <a:pt x="16" y="357"/>
                    </a:lnTo>
                    <a:lnTo>
                      <a:pt x="17" y="364"/>
                    </a:lnTo>
                    <a:lnTo>
                      <a:pt x="19" y="371"/>
                    </a:lnTo>
                    <a:lnTo>
                      <a:pt x="21" y="376"/>
                    </a:lnTo>
                    <a:lnTo>
                      <a:pt x="22" y="383"/>
                    </a:lnTo>
                    <a:lnTo>
                      <a:pt x="24" y="388"/>
                    </a:lnTo>
                    <a:lnTo>
                      <a:pt x="26" y="394"/>
                    </a:lnTo>
                    <a:lnTo>
                      <a:pt x="29" y="400"/>
                    </a:lnTo>
                    <a:lnTo>
                      <a:pt x="31" y="406"/>
                    </a:lnTo>
                    <a:lnTo>
                      <a:pt x="33" y="411"/>
                    </a:lnTo>
                    <a:lnTo>
                      <a:pt x="35" y="416"/>
                    </a:lnTo>
                    <a:lnTo>
                      <a:pt x="38" y="421"/>
                    </a:lnTo>
                    <a:lnTo>
                      <a:pt x="40" y="428"/>
                    </a:lnTo>
                    <a:lnTo>
                      <a:pt x="42" y="432"/>
                    </a:lnTo>
                    <a:lnTo>
                      <a:pt x="45" y="438"/>
                    </a:lnTo>
                    <a:lnTo>
                      <a:pt x="47" y="444"/>
                    </a:lnTo>
                    <a:lnTo>
                      <a:pt x="49" y="447"/>
                    </a:lnTo>
                    <a:lnTo>
                      <a:pt x="52" y="452"/>
                    </a:lnTo>
                    <a:lnTo>
                      <a:pt x="55" y="457"/>
                    </a:lnTo>
                    <a:lnTo>
                      <a:pt x="57" y="463"/>
                    </a:lnTo>
                    <a:lnTo>
                      <a:pt x="61" y="466"/>
                    </a:lnTo>
                    <a:lnTo>
                      <a:pt x="62" y="471"/>
                    </a:lnTo>
                    <a:lnTo>
                      <a:pt x="66" y="475"/>
                    </a:lnTo>
                    <a:lnTo>
                      <a:pt x="69" y="480"/>
                    </a:lnTo>
                    <a:lnTo>
                      <a:pt x="71" y="483"/>
                    </a:lnTo>
                    <a:lnTo>
                      <a:pt x="75" y="487"/>
                    </a:lnTo>
                    <a:lnTo>
                      <a:pt x="78" y="490"/>
                    </a:lnTo>
                    <a:lnTo>
                      <a:pt x="82" y="495"/>
                    </a:lnTo>
                    <a:lnTo>
                      <a:pt x="83" y="499"/>
                    </a:lnTo>
                    <a:lnTo>
                      <a:pt x="87" y="502"/>
                    </a:lnTo>
                    <a:lnTo>
                      <a:pt x="90" y="506"/>
                    </a:lnTo>
                    <a:lnTo>
                      <a:pt x="94" y="507"/>
                    </a:lnTo>
                    <a:lnTo>
                      <a:pt x="97" y="511"/>
                    </a:lnTo>
                    <a:lnTo>
                      <a:pt x="99" y="513"/>
                    </a:lnTo>
                    <a:lnTo>
                      <a:pt x="102" y="518"/>
                    </a:lnTo>
                    <a:lnTo>
                      <a:pt x="106" y="520"/>
                    </a:lnTo>
                    <a:lnTo>
                      <a:pt x="108" y="523"/>
                    </a:lnTo>
                    <a:lnTo>
                      <a:pt x="113" y="525"/>
                    </a:lnTo>
                    <a:lnTo>
                      <a:pt x="116" y="526"/>
                    </a:lnTo>
                    <a:lnTo>
                      <a:pt x="120" y="528"/>
                    </a:lnTo>
                    <a:lnTo>
                      <a:pt x="122" y="530"/>
                    </a:lnTo>
                    <a:lnTo>
                      <a:pt x="127" y="532"/>
                    </a:lnTo>
                    <a:lnTo>
                      <a:pt x="128" y="533"/>
                    </a:lnTo>
                    <a:lnTo>
                      <a:pt x="134" y="535"/>
                    </a:lnTo>
                    <a:lnTo>
                      <a:pt x="135" y="537"/>
                    </a:lnTo>
                    <a:lnTo>
                      <a:pt x="141" y="539"/>
                    </a:lnTo>
                    <a:lnTo>
                      <a:pt x="142" y="539"/>
                    </a:lnTo>
                    <a:lnTo>
                      <a:pt x="146" y="539"/>
                    </a:lnTo>
                    <a:lnTo>
                      <a:pt x="149" y="540"/>
                    </a:lnTo>
                    <a:lnTo>
                      <a:pt x="153" y="540"/>
                    </a:lnTo>
                    <a:lnTo>
                      <a:pt x="158" y="540"/>
                    </a:lnTo>
                    <a:lnTo>
                      <a:pt x="160" y="540"/>
                    </a:lnTo>
                    <a:lnTo>
                      <a:pt x="165" y="540"/>
                    </a:lnTo>
                    <a:lnTo>
                      <a:pt x="167" y="540"/>
                    </a:lnTo>
                    <a:lnTo>
                      <a:pt x="172" y="5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1" name="Freeform 664"/>
              <p:cNvSpPr>
                <a:spLocks/>
              </p:cNvSpPr>
              <p:nvPr/>
            </p:nvSpPr>
            <p:spPr bwMode="auto">
              <a:xfrm>
                <a:off x="7923" y="3213"/>
                <a:ext cx="281" cy="540"/>
              </a:xfrm>
              <a:custGeom>
                <a:avLst/>
                <a:gdLst>
                  <a:gd name="T0" fmla="*/ 123 w 281"/>
                  <a:gd name="T1" fmla="*/ 540 h 540"/>
                  <a:gd name="T2" fmla="*/ 141 w 281"/>
                  <a:gd name="T3" fmla="*/ 535 h 540"/>
                  <a:gd name="T4" fmla="*/ 158 w 281"/>
                  <a:gd name="T5" fmla="*/ 526 h 540"/>
                  <a:gd name="T6" fmla="*/ 175 w 281"/>
                  <a:gd name="T7" fmla="*/ 514 h 540"/>
                  <a:gd name="T8" fmla="*/ 191 w 281"/>
                  <a:gd name="T9" fmla="*/ 499 h 540"/>
                  <a:gd name="T10" fmla="*/ 207 w 281"/>
                  <a:gd name="T11" fmla="*/ 481 h 540"/>
                  <a:gd name="T12" fmla="*/ 221 w 281"/>
                  <a:gd name="T13" fmla="*/ 459 h 540"/>
                  <a:gd name="T14" fmla="*/ 235 w 281"/>
                  <a:gd name="T15" fmla="*/ 435 h 540"/>
                  <a:gd name="T16" fmla="*/ 245 w 281"/>
                  <a:gd name="T17" fmla="*/ 407 h 540"/>
                  <a:gd name="T18" fmla="*/ 257 w 281"/>
                  <a:gd name="T19" fmla="*/ 378 h 540"/>
                  <a:gd name="T20" fmla="*/ 266 w 281"/>
                  <a:gd name="T21" fmla="*/ 347 h 540"/>
                  <a:gd name="T22" fmla="*/ 273 w 281"/>
                  <a:gd name="T23" fmla="*/ 314 h 540"/>
                  <a:gd name="T24" fmla="*/ 278 w 281"/>
                  <a:gd name="T25" fmla="*/ 281 h 540"/>
                  <a:gd name="T26" fmla="*/ 280 w 281"/>
                  <a:gd name="T27" fmla="*/ 247 h 540"/>
                  <a:gd name="T28" fmla="*/ 280 w 281"/>
                  <a:gd name="T29" fmla="*/ 212 h 540"/>
                  <a:gd name="T30" fmla="*/ 280 w 281"/>
                  <a:gd name="T31" fmla="*/ 181 h 540"/>
                  <a:gd name="T32" fmla="*/ 276 w 281"/>
                  <a:gd name="T33" fmla="*/ 152 h 540"/>
                  <a:gd name="T34" fmla="*/ 269 w 281"/>
                  <a:gd name="T35" fmla="*/ 122 h 540"/>
                  <a:gd name="T36" fmla="*/ 262 w 281"/>
                  <a:gd name="T37" fmla="*/ 97 h 540"/>
                  <a:gd name="T38" fmla="*/ 252 w 281"/>
                  <a:gd name="T39" fmla="*/ 72 h 540"/>
                  <a:gd name="T40" fmla="*/ 243 w 281"/>
                  <a:gd name="T41" fmla="*/ 53 h 540"/>
                  <a:gd name="T42" fmla="*/ 229 w 281"/>
                  <a:gd name="T43" fmla="*/ 34 h 540"/>
                  <a:gd name="T44" fmla="*/ 215 w 281"/>
                  <a:gd name="T45" fmla="*/ 21 h 540"/>
                  <a:gd name="T46" fmla="*/ 200 w 281"/>
                  <a:gd name="T47" fmla="*/ 10 h 540"/>
                  <a:gd name="T48" fmla="*/ 184 w 281"/>
                  <a:gd name="T49" fmla="*/ 3 h 540"/>
                  <a:gd name="T50" fmla="*/ 167 w 281"/>
                  <a:gd name="T51" fmla="*/ 0 h 540"/>
                  <a:gd name="T52" fmla="*/ 149 w 281"/>
                  <a:gd name="T53" fmla="*/ 2 h 540"/>
                  <a:gd name="T54" fmla="*/ 132 w 281"/>
                  <a:gd name="T55" fmla="*/ 7 h 540"/>
                  <a:gd name="T56" fmla="*/ 115 w 281"/>
                  <a:gd name="T57" fmla="*/ 17 h 540"/>
                  <a:gd name="T58" fmla="*/ 99 w 281"/>
                  <a:gd name="T59" fmla="*/ 29 h 540"/>
                  <a:gd name="T60" fmla="*/ 83 w 281"/>
                  <a:gd name="T61" fmla="*/ 46 h 540"/>
                  <a:gd name="T62" fmla="*/ 68 w 281"/>
                  <a:gd name="T63" fmla="*/ 67 h 540"/>
                  <a:gd name="T64" fmla="*/ 54 w 281"/>
                  <a:gd name="T65" fmla="*/ 90 h 540"/>
                  <a:gd name="T66" fmla="*/ 40 w 281"/>
                  <a:gd name="T67" fmla="*/ 115 h 540"/>
                  <a:gd name="T68" fmla="*/ 30 w 281"/>
                  <a:gd name="T69" fmla="*/ 143 h 540"/>
                  <a:gd name="T70" fmla="*/ 21 w 281"/>
                  <a:gd name="T71" fmla="*/ 172 h 540"/>
                  <a:gd name="T72" fmla="*/ 12 w 281"/>
                  <a:gd name="T73" fmla="*/ 205 h 540"/>
                  <a:gd name="T74" fmla="*/ 7 w 281"/>
                  <a:gd name="T75" fmla="*/ 238 h 540"/>
                  <a:gd name="T76" fmla="*/ 2 w 281"/>
                  <a:gd name="T77" fmla="*/ 274 h 540"/>
                  <a:gd name="T78" fmla="*/ 0 w 281"/>
                  <a:gd name="T79" fmla="*/ 307 h 540"/>
                  <a:gd name="T80" fmla="*/ 0 w 281"/>
                  <a:gd name="T81" fmla="*/ 338 h 540"/>
                  <a:gd name="T82" fmla="*/ 2 w 281"/>
                  <a:gd name="T83" fmla="*/ 371 h 540"/>
                  <a:gd name="T84" fmla="*/ 7 w 281"/>
                  <a:gd name="T85" fmla="*/ 400 h 540"/>
                  <a:gd name="T86" fmla="*/ 14 w 281"/>
                  <a:gd name="T87" fmla="*/ 428 h 540"/>
                  <a:gd name="T88" fmla="*/ 23 w 281"/>
                  <a:gd name="T89" fmla="*/ 454 h 540"/>
                  <a:gd name="T90" fmla="*/ 31 w 281"/>
                  <a:gd name="T91" fmla="*/ 476 h 540"/>
                  <a:gd name="T92" fmla="*/ 43 w 281"/>
                  <a:gd name="T93" fmla="*/ 495 h 540"/>
                  <a:gd name="T94" fmla="*/ 56 w 281"/>
                  <a:gd name="T95" fmla="*/ 513 h 540"/>
                  <a:gd name="T96" fmla="*/ 69 w 281"/>
                  <a:gd name="T97" fmla="*/ 525 h 540"/>
                  <a:gd name="T98" fmla="*/ 87 w 281"/>
                  <a:gd name="T99" fmla="*/ 533 h 540"/>
                  <a:gd name="T100" fmla="*/ 102 w 281"/>
                  <a:gd name="T101" fmla="*/ 540 h 54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81" h="540">
                    <a:moveTo>
                      <a:pt x="109" y="540"/>
                    </a:moveTo>
                    <a:lnTo>
                      <a:pt x="113" y="540"/>
                    </a:lnTo>
                    <a:lnTo>
                      <a:pt x="116" y="540"/>
                    </a:lnTo>
                    <a:lnTo>
                      <a:pt x="120" y="540"/>
                    </a:lnTo>
                    <a:lnTo>
                      <a:pt x="123" y="540"/>
                    </a:lnTo>
                    <a:lnTo>
                      <a:pt x="127" y="538"/>
                    </a:lnTo>
                    <a:lnTo>
                      <a:pt x="130" y="538"/>
                    </a:lnTo>
                    <a:lnTo>
                      <a:pt x="134" y="537"/>
                    </a:lnTo>
                    <a:lnTo>
                      <a:pt x="139" y="537"/>
                    </a:lnTo>
                    <a:lnTo>
                      <a:pt x="141" y="535"/>
                    </a:lnTo>
                    <a:lnTo>
                      <a:pt x="144" y="533"/>
                    </a:lnTo>
                    <a:lnTo>
                      <a:pt x="148" y="533"/>
                    </a:lnTo>
                    <a:lnTo>
                      <a:pt x="151" y="530"/>
                    </a:lnTo>
                    <a:lnTo>
                      <a:pt x="155" y="528"/>
                    </a:lnTo>
                    <a:lnTo>
                      <a:pt x="158" y="526"/>
                    </a:lnTo>
                    <a:lnTo>
                      <a:pt x="162" y="525"/>
                    </a:lnTo>
                    <a:lnTo>
                      <a:pt x="165" y="523"/>
                    </a:lnTo>
                    <a:lnTo>
                      <a:pt x="169" y="519"/>
                    </a:lnTo>
                    <a:lnTo>
                      <a:pt x="172" y="518"/>
                    </a:lnTo>
                    <a:lnTo>
                      <a:pt x="175" y="514"/>
                    </a:lnTo>
                    <a:lnTo>
                      <a:pt x="179" y="513"/>
                    </a:lnTo>
                    <a:lnTo>
                      <a:pt x="181" y="509"/>
                    </a:lnTo>
                    <a:lnTo>
                      <a:pt x="184" y="506"/>
                    </a:lnTo>
                    <a:lnTo>
                      <a:pt x="188" y="502"/>
                    </a:lnTo>
                    <a:lnTo>
                      <a:pt x="191" y="499"/>
                    </a:lnTo>
                    <a:lnTo>
                      <a:pt x="195" y="495"/>
                    </a:lnTo>
                    <a:lnTo>
                      <a:pt x="198" y="492"/>
                    </a:lnTo>
                    <a:lnTo>
                      <a:pt x="200" y="488"/>
                    </a:lnTo>
                    <a:lnTo>
                      <a:pt x="203" y="485"/>
                    </a:lnTo>
                    <a:lnTo>
                      <a:pt x="207" y="481"/>
                    </a:lnTo>
                    <a:lnTo>
                      <a:pt x="208" y="476"/>
                    </a:lnTo>
                    <a:lnTo>
                      <a:pt x="214" y="473"/>
                    </a:lnTo>
                    <a:lnTo>
                      <a:pt x="215" y="469"/>
                    </a:lnTo>
                    <a:lnTo>
                      <a:pt x="217" y="464"/>
                    </a:lnTo>
                    <a:lnTo>
                      <a:pt x="221" y="459"/>
                    </a:lnTo>
                    <a:lnTo>
                      <a:pt x="222" y="454"/>
                    </a:lnTo>
                    <a:lnTo>
                      <a:pt x="226" y="449"/>
                    </a:lnTo>
                    <a:lnTo>
                      <a:pt x="229" y="445"/>
                    </a:lnTo>
                    <a:lnTo>
                      <a:pt x="231" y="440"/>
                    </a:lnTo>
                    <a:lnTo>
                      <a:pt x="235" y="435"/>
                    </a:lnTo>
                    <a:lnTo>
                      <a:pt x="236" y="430"/>
                    </a:lnTo>
                    <a:lnTo>
                      <a:pt x="238" y="424"/>
                    </a:lnTo>
                    <a:lnTo>
                      <a:pt x="242" y="418"/>
                    </a:lnTo>
                    <a:lnTo>
                      <a:pt x="243" y="414"/>
                    </a:lnTo>
                    <a:lnTo>
                      <a:pt x="245" y="407"/>
                    </a:lnTo>
                    <a:lnTo>
                      <a:pt x="247" y="402"/>
                    </a:lnTo>
                    <a:lnTo>
                      <a:pt x="250" y="395"/>
                    </a:lnTo>
                    <a:lnTo>
                      <a:pt x="252" y="390"/>
                    </a:lnTo>
                    <a:lnTo>
                      <a:pt x="255" y="385"/>
                    </a:lnTo>
                    <a:lnTo>
                      <a:pt x="257" y="378"/>
                    </a:lnTo>
                    <a:lnTo>
                      <a:pt x="259" y="373"/>
                    </a:lnTo>
                    <a:lnTo>
                      <a:pt x="261" y="366"/>
                    </a:lnTo>
                    <a:lnTo>
                      <a:pt x="262" y="361"/>
                    </a:lnTo>
                    <a:lnTo>
                      <a:pt x="262" y="354"/>
                    </a:lnTo>
                    <a:lnTo>
                      <a:pt x="266" y="347"/>
                    </a:lnTo>
                    <a:lnTo>
                      <a:pt x="266" y="342"/>
                    </a:lnTo>
                    <a:lnTo>
                      <a:pt x="268" y="335"/>
                    </a:lnTo>
                    <a:lnTo>
                      <a:pt x="269" y="328"/>
                    </a:lnTo>
                    <a:lnTo>
                      <a:pt x="271" y="321"/>
                    </a:lnTo>
                    <a:lnTo>
                      <a:pt x="273" y="314"/>
                    </a:lnTo>
                    <a:lnTo>
                      <a:pt x="273" y="307"/>
                    </a:lnTo>
                    <a:lnTo>
                      <a:pt x="275" y="300"/>
                    </a:lnTo>
                    <a:lnTo>
                      <a:pt x="275" y="295"/>
                    </a:lnTo>
                    <a:lnTo>
                      <a:pt x="276" y="286"/>
                    </a:lnTo>
                    <a:lnTo>
                      <a:pt x="278" y="281"/>
                    </a:lnTo>
                    <a:lnTo>
                      <a:pt x="278" y="274"/>
                    </a:lnTo>
                    <a:lnTo>
                      <a:pt x="280" y="267"/>
                    </a:lnTo>
                    <a:lnTo>
                      <a:pt x="280" y="260"/>
                    </a:lnTo>
                    <a:lnTo>
                      <a:pt x="280" y="254"/>
                    </a:lnTo>
                    <a:lnTo>
                      <a:pt x="280" y="247"/>
                    </a:lnTo>
                    <a:lnTo>
                      <a:pt x="280" y="240"/>
                    </a:lnTo>
                    <a:lnTo>
                      <a:pt x="280" y="233"/>
                    </a:lnTo>
                    <a:lnTo>
                      <a:pt x="281" y="226"/>
                    </a:lnTo>
                    <a:lnTo>
                      <a:pt x="280" y="219"/>
                    </a:lnTo>
                    <a:lnTo>
                      <a:pt x="280" y="212"/>
                    </a:lnTo>
                    <a:lnTo>
                      <a:pt x="280" y="205"/>
                    </a:lnTo>
                    <a:lnTo>
                      <a:pt x="280" y="200"/>
                    </a:lnTo>
                    <a:lnTo>
                      <a:pt x="280" y="193"/>
                    </a:lnTo>
                    <a:lnTo>
                      <a:pt x="280" y="188"/>
                    </a:lnTo>
                    <a:lnTo>
                      <a:pt x="280" y="181"/>
                    </a:lnTo>
                    <a:lnTo>
                      <a:pt x="280" y="174"/>
                    </a:lnTo>
                    <a:lnTo>
                      <a:pt x="278" y="169"/>
                    </a:lnTo>
                    <a:lnTo>
                      <a:pt x="276" y="162"/>
                    </a:lnTo>
                    <a:lnTo>
                      <a:pt x="276" y="157"/>
                    </a:lnTo>
                    <a:lnTo>
                      <a:pt x="276" y="152"/>
                    </a:lnTo>
                    <a:lnTo>
                      <a:pt x="275" y="145"/>
                    </a:lnTo>
                    <a:lnTo>
                      <a:pt x="273" y="138"/>
                    </a:lnTo>
                    <a:lnTo>
                      <a:pt x="273" y="134"/>
                    </a:lnTo>
                    <a:lnTo>
                      <a:pt x="271" y="129"/>
                    </a:lnTo>
                    <a:lnTo>
                      <a:pt x="269" y="122"/>
                    </a:lnTo>
                    <a:lnTo>
                      <a:pt x="268" y="117"/>
                    </a:lnTo>
                    <a:lnTo>
                      <a:pt x="266" y="112"/>
                    </a:lnTo>
                    <a:lnTo>
                      <a:pt x="266" y="107"/>
                    </a:lnTo>
                    <a:lnTo>
                      <a:pt x="262" y="102"/>
                    </a:lnTo>
                    <a:lnTo>
                      <a:pt x="262" y="97"/>
                    </a:lnTo>
                    <a:lnTo>
                      <a:pt x="261" y="91"/>
                    </a:lnTo>
                    <a:lnTo>
                      <a:pt x="259" y="86"/>
                    </a:lnTo>
                    <a:lnTo>
                      <a:pt x="257" y="83"/>
                    </a:lnTo>
                    <a:lnTo>
                      <a:pt x="255" y="78"/>
                    </a:lnTo>
                    <a:lnTo>
                      <a:pt x="252" y="72"/>
                    </a:lnTo>
                    <a:lnTo>
                      <a:pt x="250" y="69"/>
                    </a:lnTo>
                    <a:lnTo>
                      <a:pt x="248" y="64"/>
                    </a:lnTo>
                    <a:lnTo>
                      <a:pt x="247" y="60"/>
                    </a:lnTo>
                    <a:lnTo>
                      <a:pt x="245" y="57"/>
                    </a:lnTo>
                    <a:lnTo>
                      <a:pt x="243" y="53"/>
                    </a:lnTo>
                    <a:lnTo>
                      <a:pt x="240" y="48"/>
                    </a:lnTo>
                    <a:lnTo>
                      <a:pt x="238" y="45"/>
                    </a:lnTo>
                    <a:lnTo>
                      <a:pt x="235" y="41"/>
                    </a:lnTo>
                    <a:lnTo>
                      <a:pt x="233" y="38"/>
                    </a:lnTo>
                    <a:lnTo>
                      <a:pt x="229" y="34"/>
                    </a:lnTo>
                    <a:lnTo>
                      <a:pt x="228" y="31"/>
                    </a:lnTo>
                    <a:lnTo>
                      <a:pt x="224" y="27"/>
                    </a:lnTo>
                    <a:lnTo>
                      <a:pt x="222" y="26"/>
                    </a:lnTo>
                    <a:lnTo>
                      <a:pt x="219" y="24"/>
                    </a:lnTo>
                    <a:lnTo>
                      <a:pt x="215" y="21"/>
                    </a:lnTo>
                    <a:lnTo>
                      <a:pt x="214" y="17"/>
                    </a:lnTo>
                    <a:lnTo>
                      <a:pt x="208" y="15"/>
                    </a:lnTo>
                    <a:lnTo>
                      <a:pt x="207" y="12"/>
                    </a:lnTo>
                    <a:lnTo>
                      <a:pt x="203" y="10"/>
                    </a:lnTo>
                    <a:lnTo>
                      <a:pt x="200" y="10"/>
                    </a:lnTo>
                    <a:lnTo>
                      <a:pt x="198" y="7"/>
                    </a:lnTo>
                    <a:lnTo>
                      <a:pt x="195" y="7"/>
                    </a:lnTo>
                    <a:lnTo>
                      <a:pt x="191" y="5"/>
                    </a:lnTo>
                    <a:lnTo>
                      <a:pt x="188" y="3"/>
                    </a:lnTo>
                    <a:lnTo>
                      <a:pt x="184" y="3"/>
                    </a:lnTo>
                    <a:lnTo>
                      <a:pt x="181" y="2"/>
                    </a:lnTo>
                    <a:lnTo>
                      <a:pt x="177" y="2"/>
                    </a:lnTo>
                    <a:lnTo>
                      <a:pt x="175" y="0"/>
                    </a:lnTo>
                    <a:lnTo>
                      <a:pt x="170" y="0"/>
                    </a:lnTo>
                    <a:lnTo>
                      <a:pt x="167" y="0"/>
                    </a:lnTo>
                    <a:lnTo>
                      <a:pt x="163" y="0"/>
                    </a:lnTo>
                    <a:lnTo>
                      <a:pt x="160" y="0"/>
                    </a:lnTo>
                    <a:lnTo>
                      <a:pt x="156" y="0"/>
                    </a:lnTo>
                    <a:lnTo>
                      <a:pt x="151" y="0"/>
                    </a:lnTo>
                    <a:lnTo>
                      <a:pt x="149" y="2"/>
                    </a:lnTo>
                    <a:lnTo>
                      <a:pt x="146" y="3"/>
                    </a:lnTo>
                    <a:lnTo>
                      <a:pt x="142" y="3"/>
                    </a:lnTo>
                    <a:lnTo>
                      <a:pt x="139" y="5"/>
                    </a:lnTo>
                    <a:lnTo>
                      <a:pt x="136" y="5"/>
                    </a:lnTo>
                    <a:lnTo>
                      <a:pt x="132" y="7"/>
                    </a:lnTo>
                    <a:lnTo>
                      <a:pt x="129" y="10"/>
                    </a:lnTo>
                    <a:lnTo>
                      <a:pt x="125" y="10"/>
                    </a:lnTo>
                    <a:lnTo>
                      <a:pt x="122" y="12"/>
                    </a:lnTo>
                    <a:lnTo>
                      <a:pt x="118" y="14"/>
                    </a:lnTo>
                    <a:lnTo>
                      <a:pt x="115" y="17"/>
                    </a:lnTo>
                    <a:lnTo>
                      <a:pt x="111" y="19"/>
                    </a:lnTo>
                    <a:lnTo>
                      <a:pt x="108" y="22"/>
                    </a:lnTo>
                    <a:lnTo>
                      <a:pt x="104" y="24"/>
                    </a:lnTo>
                    <a:lnTo>
                      <a:pt x="102" y="27"/>
                    </a:lnTo>
                    <a:lnTo>
                      <a:pt x="99" y="29"/>
                    </a:lnTo>
                    <a:lnTo>
                      <a:pt x="96" y="33"/>
                    </a:lnTo>
                    <a:lnTo>
                      <a:pt x="92" y="36"/>
                    </a:lnTo>
                    <a:lnTo>
                      <a:pt x="89" y="41"/>
                    </a:lnTo>
                    <a:lnTo>
                      <a:pt x="87" y="43"/>
                    </a:lnTo>
                    <a:lnTo>
                      <a:pt x="83" y="46"/>
                    </a:lnTo>
                    <a:lnTo>
                      <a:pt x="80" y="50"/>
                    </a:lnTo>
                    <a:lnTo>
                      <a:pt x="76" y="55"/>
                    </a:lnTo>
                    <a:lnTo>
                      <a:pt x="73" y="59"/>
                    </a:lnTo>
                    <a:lnTo>
                      <a:pt x="71" y="64"/>
                    </a:lnTo>
                    <a:lnTo>
                      <a:pt x="68" y="67"/>
                    </a:lnTo>
                    <a:lnTo>
                      <a:pt x="66" y="72"/>
                    </a:lnTo>
                    <a:lnTo>
                      <a:pt x="63" y="76"/>
                    </a:lnTo>
                    <a:lnTo>
                      <a:pt x="59" y="81"/>
                    </a:lnTo>
                    <a:lnTo>
                      <a:pt x="57" y="84"/>
                    </a:lnTo>
                    <a:lnTo>
                      <a:pt x="54" y="90"/>
                    </a:lnTo>
                    <a:lnTo>
                      <a:pt x="50" y="95"/>
                    </a:lnTo>
                    <a:lnTo>
                      <a:pt x="49" y="100"/>
                    </a:lnTo>
                    <a:lnTo>
                      <a:pt x="45" y="105"/>
                    </a:lnTo>
                    <a:lnTo>
                      <a:pt x="43" y="110"/>
                    </a:lnTo>
                    <a:lnTo>
                      <a:pt x="40" y="115"/>
                    </a:lnTo>
                    <a:lnTo>
                      <a:pt x="38" y="121"/>
                    </a:lnTo>
                    <a:lnTo>
                      <a:pt x="36" y="124"/>
                    </a:lnTo>
                    <a:lnTo>
                      <a:pt x="35" y="131"/>
                    </a:lnTo>
                    <a:lnTo>
                      <a:pt x="31" y="136"/>
                    </a:lnTo>
                    <a:lnTo>
                      <a:pt x="30" y="143"/>
                    </a:lnTo>
                    <a:lnTo>
                      <a:pt x="28" y="150"/>
                    </a:lnTo>
                    <a:lnTo>
                      <a:pt x="26" y="155"/>
                    </a:lnTo>
                    <a:lnTo>
                      <a:pt x="24" y="160"/>
                    </a:lnTo>
                    <a:lnTo>
                      <a:pt x="23" y="167"/>
                    </a:lnTo>
                    <a:lnTo>
                      <a:pt x="21" y="172"/>
                    </a:lnTo>
                    <a:lnTo>
                      <a:pt x="19" y="179"/>
                    </a:lnTo>
                    <a:lnTo>
                      <a:pt x="17" y="186"/>
                    </a:lnTo>
                    <a:lnTo>
                      <a:pt x="16" y="191"/>
                    </a:lnTo>
                    <a:lnTo>
                      <a:pt x="14" y="198"/>
                    </a:lnTo>
                    <a:lnTo>
                      <a:pt x="12" y="205"/>
                    </a:lnTo>
                    <a:lnTo>
                      <a:pt x="12" y="210"/>
                    </a:lnTo>
                    <a:lnTo>
                      <a:pt x="9" y="219"/>
                    </a:lnTo>
                    <a:lnTo>
                      <a:pt x="9" y="224"/>
                    </a:lnTo>
                    <a:lnTo>
                      <a:pt x="7" y="231"/>
                    </a:lnTo>
                    <a:lnTo>
                      <a:pt x="7" y="238"/>
                    </a:lnTo>
                    <a:lnTo>
                      <a:pt x="5" y="245"/>
                    </a:lnTo>
                    <a:lnTo>
                      <a:pt x="5" y="252"/>
                    </a:lnTo>
                    <a:lnTo>
                      <a:pt x="5" y="260"/>
                    </a:lnTo>
                    <a:lnTo>
                      <a:pt x="2" y="266"/>
                    </a:lnTo>
                    <a:lnTo>
                      <a:pt x="2" y="274"/>
                    </a:lnTo>
                    <a:lnTo>
                      <a:pt x="2" y="279"/>
                    </a:lnTo>
                    <a:lnTo>
                      <a:pt x="2" y="286"/>
                    </a:lnTo>
                    <a:lnTo>
                      <a:pt x="0" y="293"/>
                    </a:lnTo>
                    <a:lnTo>
                      <a:pt x="0" y="300"/>
                    </a:lnTo>
                    <a:lnTo>
                      <a:pt x="0" y="307"/>
                    </a:lnTo>
                    <a:lnTo>
                      <a:pt x="0" y="314"/>
                    </a:lnTo>
                    <a:lnTo>
                      <a:pt x="0" y="319"/>
                    </a:lnTo>
                    <a:lnTo>
                      <a:pt x="0" y="326"/>
                    </a:lnTo>
                    <a:lnTo>
                      <a:pt x="0" y="333"/>
                    </a:lnTo>
                    <a:lnTo>
                      <a:pt x="0" y="338"/>
                    </a:lnTo>
                    <a:lnTo>
                      <a:pt x="0" y="345"/>
                    </a:lnTo>
                    <a:lnTo>
                      <a:pt x="2" y="352"/>
                    </a:lnTo>
                    <a:lnTo>
                      <a:pt x="2" y="359"/>
                    </a:lnTo>
                    <a:lnTo>
                      <a:pt x="2" y="364"/>
                    </a:lnTo>
                    <a:lnTo>
                      <a:pt x="2" y="371"/>
                    </a:lnTo>
                    <a:lnTo>
                      <a:pt x="3" y="378"/>
                    </a:lnTo>
                    <a:lnTo>
                      <a:pt x="5" y="383"/>
                    </a:lnTo>
                    <a:lnTo>
                      <a:pt x="5" y="388"/>
                    </a:lnTo>
                    <a:lnTo>
                      <a:pt x="7" y="395"/>
                    </a:lnTo>
                    <a:lnTo>
                      <a:pt x="7" y="400"/>
                    </a:lnTo>
                    <a:lnTo>
                      <a:pt x="9" y="405"/>
                    </a:lnTo>
                    <a:lnTo>
                      <a:pt x="9" y="411"/>
                    </a:lnTo>
                    <a:lnTo>
                      <a:pt x="10" y="416"/>
                    </a:lnTo>
                    <a:lnTo>
                      <a:pt x="12" y="423"/>
                    </a:lnTo>
                    <a:lnTo>
                      <a:pt x="14" y="428"/>
                    </a:lnTo>
                    <a:lnTo>
                      <a:pt x="16" y="433"/>
                    </a:lnTo>
                    <a:lnTo>
                      <a:pt x="16" y="438"/>
                    </a:lnTo>
                    <a:lnTo>
                      <a:pt x="17" y="443"/>
                    </a:lnTo>
                    <a:lnTo>
                      <a:pt x="21" y="447"/>
                    </a:lnTo>
                    <a:lnTo>
                      <a:pt x="23" y="454"/>
                    </a:lnTo>
                    <a:lnTo>
                      <a:pt x="24" y="459"/>
                    </a:lnTo>
                    <a:lnTo>
                      <a:pt x="24" y="462"/>
                    </a:lnTo>
                    <a:lnTo>
                      <a:pt x="28" y="468"/>
                    </a:lnTo>
                    <a:lnTo>
                      <a:pt x="30" y="471"/>
                    </a:lnTo>
                    <a:lnTo>
                      <a:pt x="31" y="476"/>
                    </a:lnTo>
                    <a:lnTo>
                      <a:pt x="35" y="480"/>
                    </a:lnTo>
                    <a:lnTo>
                      <a:pt x="36" y="483"/>
                    </a:lnTo>
                    <a:lnTo>
                      <a:pt x="38" y="488"/>
                    </a:lnTo>
                    <a:lnTo>
                      <a:pt x="40" y="492"/>
                    </a:lnTo>
                    <a:lnTo>
                      <a:pt x="43" y="495"/>
                    </a:lnTo>
                    <a:lnTo>
                      <a:pt x="45" y="499"/>
                    </a:lnTo>
                    <a:lnTo>
                      <a:pt x="47" y="502"/>
                    </a:lnTo>
                    <a:lnTo>
                      <a:pt x="50" y="506"/>
                    </a:lnTo>
                    <a:lnTo>
                      <a:pt x="52" y="507"/>
                    </a:lnTo>
                    <a:lnTo>
                      <a:pt x="56" y="513"/>
                    </a:lnTo>
                    <a:lnTo>
                      <a:pt x="59" y="514"/>
                    </a:lnTo>
                    <a:lnTo>
                      <a:pt x="61" y="518"/>
                    </a:lnTo>
                    <a:lnTo>
                      <a:pt x="64" y="519"/>
                    </a:lnTo>
                    <a:lnTo>
                      <a:pt x="68" y="523"/>
                    </a:lnTo>
                    <a:lnTo>
                      <a:pt x="69" y="525"/>
                    </a:lnTo>
                    <a:lnTo>
                      <a:pt x="73" y="526"/>
                    </a:lnTo>
                    <a:lnTo>
                      <a:pt x="76" y="528"/>
                    </a:lnTo>
                    <a:lnTo>
                      <a:pt x="80" y="530"/>
                    </a:lnTo>
                    <a:lnTo>
                      <a:pt x="83" y="533"/>
                    </a:lnTo>
                    <a:lnTo>
                      <a:pt x="87" y="533"/>
                    </a:lnTo>
                    <a:lnTo>
                      <a:pt x="89" y="535"/>
                    </a:lnTo>
                    <a:lnTo>
                      <a:pt x="92" y="537"/>
                    </a:lnTo>
                    <a:lnTo>
                      <a:pt x="96" y="537"/>
                    </a:lnTo>
                    <a:lnTo>
                      <a:pt x="99" y="538"/>
                    </a:lnTo>
                    <a:lnTo>
                      <a:pt x="102" y="540"/>
                    </a:lnTo>
                    <a:lnTo>
                      <a:pt x="106" y="540"/>
                    </a:lnTo>
                    <a:lnTo>
                      <a:pt x="109" y="5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2" name="Freeform 665"/>
              <p:cNvSpPr>
                <a:spLocks/>
              </p:cNvSpPr>
              <p:nvPr/>
            </p:nvSpPr>
            <p:spPr bwMode="auto">
              <a:xfrm>
                <a:off x="7718" y="3035"/>
                <a:ext cx="370" cy="801"/>
              </a:xfrm>
              <a:custGeom>
                <a:avLst/>
                <a:gdLst>
                  <a:gd name="T0" fmla="*/ 200 w 370"/>
                  <a:gd name="T1" fmla="*/ 0 h 801"/>
                  <a:gd name="T2" fmla="*/ 175 w 370"/>
                  <a:gd name="T3" fmla="*/ 7 h 801"/>
                  <a:gd name="T4" fmla="*/ 153 w 370"/>
                  <a:gd name="T5" fmla="*/ 19 h 801"/>
                  <a:gd name="T6" fmla="*/ 132 w 370"/>
                  <a:gd name="T7" fmla="*/ 36 h 801"/>
                  <a:gd name="T8" fmla="*/ 111 w 370"/>
                  <a:gd name="T9" fmla="*/ 60 h 801"/>
                  <a:gd name="T10" fmla="*/ 90 w 370"/>
                  <a:gd name="T11" fmla="*/ 88 h 801"/>
                  <a:gd name="T12" fmla="*/ 73 w 370"/>
                  <a:gd name="T13" fmla="*/ 121 h 801"/>
                  <a:gd name="T14" fmla="*/ 56 w 370"/>
                  <a:gd name="T15" fmla="*/ 157 h 801"/>
                  <a:gd name="T16" fmla="*/ 40 w 370"/>
                  <a:gd name="T17" fmla="*/ 197 h 801"/>
                  <a:gd name="T18" fmla="*/ 28 w 370"/>
                  <a:gd name="T19" fmla="*/ 240 h 801"/>
                  <a:gd name="T20" fmla="*/ 17 w 370"/>
                  <a:gd name="T21" fmla="*/ 287 h 801"/>
                  <a:gd name="T22" fmla="*/ 7 w 370"/>
                  <a:gd name="T23" fmla="*/ 335 h 801"/>
                  <a:gd name="T24" fmla="*/ 3 w 370"/>
                  <a:gd name="T25" fmla="*/ 387 h 801"/>
                  <a:gd name="T26" fmla="*/ 0 w 370"/>
                  <a:gd name="T27" fmla="*/ 438 h 801"/>
                  <a:gd name="T28" fmla="*/ 0 w 370"/>
                  <a:gd name="T29" fmla="*/ 487 h 801"/>
                  <a:gd name="T30" fmla="*/ 3 w 370"/>
                  <a:gd name="T31" fmla="*/ 533 h 801"/>
                  <a:gd name="T32" fmla="*/ 9 w 370"/>
                  <a:gd name="T33" fmla="*/ 578 h 801"/>
                  <a:gd name="T34" fmla="*/ 17 w 370"/>
                  <a:gd name="T35" fmla="*/ 620 h 801"/>
                  <a:gd name="T36" fmla="*/ 28 w 370"/>
                  <a:gd name="T37" fmla="*/ 659 h 801"/>
                  <a:gd name="T38" fmla="*/ 42 w 370"/>
                  <a:gd name="T39" fmla="*/ 694 h 801"/>
                  <a:gd name="T40" fmla="*/ 56 w 370"/>
                  <a:gd name="T41" fmla="*/ 725 h 801"/>
                  <a:gd name="T42" fmla="*/ 73 w 370"/>
                  <a:gd name="T43" fmla="*/ 751 h 801"/>
                  <a:gd name="T44" fmla="*/ 92 w 370"/>
                  <a:gd name="T45" fmla="*/ 772 h 801"/>
                  <a:gd name="T46" fmla="*/ 111 w 370"/>
                  <a:gd name="T47" fmla="*/ 787 h 801"/>
                  <a:gd name="T48" fmla="*/ 134 w 370"/>
                  <a:gd name="T49" fmla="*/ 798 h 801"/>
                  <a:gd name="T50" fmla="*/ 158 w 370"/>
                  <a:gd name="T51" fmla="*/ 801 h 801"/>
                  <a:gd name="T52" fmla="*/ 181 w 370"/>
                  <a:gd name="T53" fmla="*/ 799 h 801"/>
                  <a:gd name="T54" fmla="*/ 203 w 370"/>
                  <a:gd name="T55" fmla="*/ 789 h 801"/>
                  <a:gd name="T56" fmla="*/ 226 w 370"/>
                  <a:gd name="T57" fmla="*/ 777 h 801"/>
                  <a:gd name="T58" fmla="*/ 247 w 370"/>
                  <a:gd name="T59" fmla="*/ 756 h 801"/>
                  <a:gd name="T60" fmla="*/ 268 w 370"/>
                  <a:gd name="T61" fmla="*/ 730 h 801"/>
                  <a:gd name="T62" fmla="*/ 287 w 370"/>
                  <a:gd name="T63" fmla="*/ 701 h 801"/>
                  <a:gd name="T64" fmla="*/ 304 w 370"/>
                  <a:gd name="T65" fmla="*/ 666 h 801"/>
                  <a:gd name="T66" fmla="*/ 321 w 370"/>
                  <a:gd name="T67" fmla="*/ 628 h 801"/>
                  <a:gd name="T68" fmla="*/ 335 w 370"/>
                  <a:gd name="T69" fmla="*/ 587 h 801"/>
                  <a:gd name="T70" fmla="*/ 347 w 370"/>
                  <a:gd name="T71" fmla="*/ 544 h 801"/>
                  <a:gd name="T72" fmla="*/ 356 w 370"/>
                  <a:gd name="T73" fmla="*/ 497 h 801"/>
                  <a:gd name="T74" fmla="*/ 365 w 370"/>
                  <a:gd name="T75" fmla="*/ 447 h 801"/>
                  <a:gd name="T76" fmla="*/ 368 w 370"/>
                  <a:gd name="T77" fmla="*/ 395 h 801"/>
                  <a:gd name="T78" fmla="*/ 370 w 370"/>
                  <a:gd name="T79" fmla="*/ 345 h 801"/>
                  <a:gd name="T80" fmla="*/ 368 w 370"/>
                  <a:gd name="T81" fmla="*/ 297 h 801"/>
                  <a:gd name="T82" fmla="*/ 365 w 370"/>
                  <a:gd name="T83" fmla="*/ 250 h 801"/>
                  <a:gd name="T84" fmla="*/ 358 w 370"/>
                  <a:gd name="T85" fmla="*/ 205 h 801"/>
                  <a:gd name="T86" fmla="*/ 347 w 370"/>
                  <a:gd name="T87" fmla="*/ 166 h 801"/>
                  <a:gd name="T88" fmla="*/ 337 w 370"/>
                  <a:gd name="T89" fmla="*/ 130 h 801"/>
                  <a:gd name="T90" fmla="*/ 323 w 370"/>
                  <a:gd name="T91" fmla="*/ 95 h 801"/>
                  <a:gd name="T92" fmla="*/ 307 w 370"/>
                  <a:gd name="T93" fmla="*/ 66 h 801"/>
                  <a:gd name="T94" fmla="*/ 290 w 370"/>
                  <a:gd name="T95" fmla="*/ 43 h 801"/>
                  <a:gd name="T96" fmla="*/ 271 w 370"/>
                  <a:gd name="T97" fmla="*/ 22 h 801"/>
                  <a:gd name="T98" fmla="*/ 250 w 370"/>
                  <a:gd name="T99" fmla="*/ 9 h 801"/>
                  <a:gd name="T100" fmla="*/ 228 w 370"/>
                  <a:gd name="T101" fmla="*/ 2 h 80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70" h="801">
                    <a:moveTo>
                      <a:pt x="219" y="0"/>
                    </a:moveTo>
                    <a:lnTo>
                      <a:pt x="214" y="0"/>
                    </a:lnTo>
                    <a:lnTo>
                      <a:pt x="210" y="0"/>
                    </a:lnTo>
                    <a:lnTo>
                      <a:pt x="205" y="0"/>
                    </a:lnTo>
                    <a:lnTo>
                      <a:pt x="200" y="0"/>
                    </a:lnTo>
                    <a:lnTo>
                      <a:pt x="195" y="2"/>
                    </a:lnTo>
                    <a:lnTo>
                      <a:pt x="191" y="3"/>
                    </a:lnTo>
                    <a:lnTo>
                      <a:pt x="186" y="3"/>
                    </a:lnTo>
                    <a:lnTo>
                      <a:pt x="181" y="5"/>
                    </a:lnTo>
                    <a:lnTo>
                      <a:pt x="175" y="7"/>
                    </a:lnTo>
                    <a:lnTo>
                      <a:pt x="172" y="9"/>
                    </a:lnTo>
                    <a:lnTo>
                      <a:pt x="167" y="10"/>
                    </a:lnTo>
                    <a:lnTo>
                      <a:pt x="162" y="14"/>
                    </a:lnTo>
                    <a:lnTo>
                      <a:pt x="158" y="16"/>
                    </a:lnTo>
                    <a:lnTo>
                      <a:pt x="153" y="19"/>
                    </a:lnTo>
                    <a:lnTo>
                      <a:pt x="149" y="22"/>
                    </a:lnTo>
                    <a:lnTo>
                      <a:pt x="144" y="26"/>
                    </a:lnTo>
                    <a:lnTo>
                      <a:pt x="141" y="29"/>
                    </a:lnTo>
                    <a:lnTo>
                      <a:pt x="135" y="35"/>
                    </a:lnTo>
                    <a:lnTo>
                      <a:pt x="132" y="36"/>
                    </a:lnTo>
                    <a:lnTo>
                      <a:pt x="129" y="41"/>
                    </a:lnTo>
                    <a:lnTo>
                      <a:pt x="123" y="45"/>
                    </a:lnTo>
                    <a:lnTo>
                      <a:pt x="118" y="50"/>
                    </a:lnTo>
                    <a:lnTo>
                      <a:pt x="115" y="55"/>
                    </a:lnTo>
                    <a:lnTo>
                      <a:pt x="111" y="60"/>
                    </a:lnTo>
                    <a:lnTo>
                      <a:pt x="106" y="66"/>
                    </a:lnTo>
                    <a:lnTo>
                      <a:pt x="102" y="71"/>
                    </a:lnTo>
                    <a:lnTo>
                      <a:pt x="99" y="78"/>
                    </a:lnTo>
                    <a:lnTo>
                      <a:pt x="94" y="83"/>
                    </a:lnTo>
                    <a:lnTo>
                      <a:pt x="90" y="88"/>
                    </a:lnTo>
                    <a:lnTo>
                      <a:pt x="87" y="95"/>
                    </a:lnTo>
                    <a:lnTo>
                      <a:pt x="82" y="100"/>
                    </a:lnTo>
                    <a:lnTo>
                      <a:pt x="80" y="109"/>
                    </a:lnTo>
                    <a:lnTo>
                      <a:pt x="76" y="114"/>
                    </a:lnTo>
                    <a:lnTo>
                      <a:pt x="73" y="121"/>
                    </a:lnTo>
                    <a:lnTo>
                      <a:pt x="68" y="128"/>
                    </a:lnTo>
                    <a:lnTo>
                      <a:pt x="64" y="135"/>
                    </a:lnTo>
                    <a:lnTo>
                      <a:pt x="63" y="143"/>
                    </a:lnTo>
                    <a:lnTo>
                      <a:pt x="59" y="150"/>
                    </a:lnTo>
                    <a:lnTo>
                      <a:pt x="56" y="157"/>
                    </a:lnTo>
                    <a:lnTo>
                      <a:pt x="52" y="166"/>
                    </a:lnTo>
                    <a:lnTo>
                      <a:pt x="49" y="173"/>
                    </a:lnTo>
                    <a:lnTo>
                      <a:pt x="47" y="181"/>
                    </a:lnTo>
                    <a:lnTo>
                      <a:pt x="43" y="188"/>
                    </a:lnTo>
                    <a:lnTo>
                      <a:pt x="40" y="197"/>
                    </a:lnTo>
                    <a:lnTo>
                      <a:pt x="36" y="205"/>
                    </a:lnTo>
                    <a:lnTo>
                      <a:pt x="35" y="214"/>
                    </a:lnTo>
                    <a:lnTo>
                      <a:pt x="33" y="223"/>
                    </a:lnTo>
                    <a:lnTo>
                      <a:pt x="29" y="233"/>
                    </a:lnTo>
                    <a:lnTo>
                      <a:pt x="28" y="240"/>
                    </a:lnTo>
                    <a:lnTo>
                      <a:pt x="26" y="249"/>
                    </a:lnTo>
                    <a:lnTo>
                      <a:pt x="23" y="259"/>
                    </a:lnTo>
                    <a:lnTo>
                      <a:pt x="21" y="268"/>
                    </a:lnTo>
                    <a:lnTo>
                      <a:pt x="19" y="278"/>
                    </a:lnTo>
                    <a:lnTo>
                      <a:pt x="17" y="287"/>
                    </a:lnTo>
                    <a:lnTo>
                      <a:pt x="14" y="295"/>
                    </a:lnTo>
                    <a:lnTo>
                      <a:pt x="14" y="307"/>
                    </a:lnTo>
                    <a:lnTo>
                      <a:pt x="12" y="316"/>
                    </a:lnTo>
                    <a:lnTo>
                      <a:pt x="10" y="326"/>
                    </a:lnTo>
                    <a:lnTo>
                      <a:pt x="7" y="335"/>
                    </a:lnTo>
                    <a:lnTo>
                      <a:pt x="7" y="345"/>
                    </a:lnTo>
                    <a:lnTo>
                      <a:pt x="5" y="356"/>
                    </a:lnTo>
                    <a:lnTo>
                      <a:pt x="5" y="366"/>
                    </a:lnTo>
                    <a:lnTo>
                      <a:pt x="3" y="376"/>
                    </a:lnTo>
                    <a:lnTo>
                      <a:pt x="3" y="387"/>
                    </a:lnTo>
                    <a:lnTo>
                      <a:pt x="2" y="397"/>
                    </a:lnTo>
                    <a:lnTo>
                      <a:pt x="2" y="407"/>
                    </a:lnTo>
                    <a:lnTo>
                      <a:pt x="0" y="418"/>
                    </a:lnTo>
                    <a:lnTo>
                      <a:pt x="0" y="426"/>
                    </a:lnTo>
                    <a:lnTo>
                      <a:pt x="0" y="438"/>
                    </a:lnTo>
                    <a:lnTo>
                      <a:pt x="0" y="447"/>
                    </a:lnTo>
                    <a:lnTo>
                      <a:pt x="0" y="457"/>
                    </a:lnTo>
                    <a:lnTo>
                      <a:pt x="0" y="468"/>
                    </a:lnTo>
                    <a:lnTo>
                      <a:pt x="0" y="476"/>
                    </a:lnTo>
                    <a:lnTo>
                      <a:pt x="0" y="487"/>
                    </a:lnTo>
                    <a:lnTo>
                      <a:pt x="0" y="497"/>
                    </a:lnTo>
                    <a:lnTo>
                      <a:pt x="2" y="506"/>
                    </a:lnTo>
                    <a:lnTo>
                      <a:pt x="2" y="514"/>
                    </a:lnTo>
                    <a:lnTo>
                      <a:pt x="3" y="525"/>
                    </a:lnTo>
                    <a:lnTo>
                      <a:pt x="3" y="533"/>
                    </a:lnTo>
                    <a:lnTo>
                      <a:pt x="5" y="544"/>
                    </a:lnTo>
                    <a:lnTo>
                      <a:pt x="5" y="552"/>
                    </a:lnTo>
                    <a:lnTo>
                      <a:pt x="5" y="561"/>
                    </a:lnTo>
                    <a:lnTo>
                      <a:pt x="7" y="570"/>
                    </a:lnTo>
                    <a:lnTo>
                      <a:pt x="9" y="578"/>
                    </a:lnTo>
                    <a:lnTo>
                      <a:pt x="10" y="587"/>
                    </a:lnTo>
                    <a:lnTo>
                      <a:pt x="12" y="596"/>
                    </a:lnTo>
                    <a:lnTo>
                      <a:pt x="14" y="604"/>
                    </a:lnTo>
                    <a:lnTo>
                      <a:pt x="16" y="613"/>
                    </a:lnTo>
                    <a:lnTo>
                      <a:pt x="17" y="620"/>
                    </a:lnTo>
                    <a:lnTo>
                      <a:pt x="19" y="628"/>
                    </a:lnTo>
                    <a:lnTo>
                      <a:pt x="21" y="637"/>
                    </a:lnTo>
                    <a:lnTo>
                      <a:pt x="23" y="644"/>
                    </a:lnTo>
                    <a:lnTo>
                      <a:pt x="26" y="651"/>
                    </a:lnTo>
                    <a:lnTo>
                      <a:pt x="28" y="659"/>
                    </a:lnTo>
                    <a:lnTo>
                      <a:pt x="29" y="666"/>
                    </a:lnTo>
                    <a:lnTo>
                      <a:pt x="33" y="675"/>
                    </a:lnTo>
                    <a:lnTo>
                      <a:pt x="35" y="680"/>
                    </a:lnTo>
                    <a:lnTo>
                      <a:pt x="38" y="687"/>
                    </a:lnTo>
                    <a:lnTo>
                      <a:pt x="42" y="694"/>
                    </a:lnTo>
                    <a:lnTo>
                      <a:pt x="43" y="701"/>
                    </a:lnTo>
                    <a:lnTo>
                      <a:pt x="47" y="706"/>
                    </a:lnTo>
                    <a:lnTo>
                      <a:pt x="50" y="713"/>
                    </a:lnTo>
                    <a:lnTo>
                      <a:pt x="52" y="718"/>
                    </a:lnTo>
                    <a:lnTo>
                      <a:pt x="56" y="725"/>
                    </a:lnTo>
                    <a:lnTo>
                      <a:pt x="59" y="730"/>
                    </a:lnTo>
                    <a:lnTo>
                      <a:pt x="63" y="735"/>
                    </a:lnTo>
                    <a:lnTo>
                      <a:pt x="66" y="741"/>
                    </a:lnTo>
                    <a:lnTo>
                      <a:pt x="69" y="746"/>
                    </a:lnTo>
                    <a:lnTo>
                      <a:pt x="73" y="751"/>
                    </a:lnTo>
                    <a:lnTo>
                      <a:pt x="76" y="756"/>
                    </a:lnTo>
                    <a:lnTo>
                      <a:pt x="80" y="760"/>
                    </a:lnTo>
                    <a:lnTo>
                      <a:pt x="85" y="765"/>
                    </a:lnTo>
                    <a:lnTo>
                      <a:pt x="89" y="768"/>
                    </a:lnTo>
                    <a:lnTo>
                      <a:pt x="92" y="772"/>
                    </a:lnTo>
                    <a:lnTo>
                      <a:pt x="96" y="775"/>
                    </a:lnTo>
                    <a:lnTo>
                      <a:pt x="99" y="779"/>
                    </a:lnTo>
                    <a:lnTo>
                      <a:pt x="102" y="782"/>
                    </a:lnTo>
                    <a:lnTo>
                      <a:pt x="108" y="785"/>
                    </a:lnTo>
                    <a:lnTo>
                      <a:pt x="111" y="787"/>
                    </a:lnTo>
                    <a:lnTo>
                      <a:pt x="116" y="791"/>
                    </a:lnTo>
                    <a:lnTo>
                      <a:pt x="122" y="792"/>
                    </a:lnTo>
                    <a:lnTo>
                      <a:pt x="125" y="794"/>
                    </a:lnTo>
                    <a:lnTo>
                      <a:pt x="130" y="796"/>
                    </a:lnTo>
                    <a:lnTo>
                      <a:pt x="134" y="798"/>
                    </a:lnTo>
                    <a:lnTo>
                      <a:pt x="139" y="799"/>
                    </a:lnTo>
                    <a:lnTo>
                      <a:pt x="144" y="801"/>
                    </a:lnTo>
                    <a:lnTo>
                      <a:pt x="148" y="801"/>
                    </a:lnTo>
                    <a:lnTo>
                      <a:pt x="153" y="801"/>
                    </a:lnTo>
                    <a:lnTo>
                      <a:pt x="158" y="801"/>
                    </a:lnTo>
                    <a:lnTo>
                      <a:pt x="162" y="801"/>
                    </a:lnTo>
                    <a:lnTo>
                      <a:pt x="167" y="801"/>
                    </a:lnTo>
                    <a:lnTo>
                      <a:pt x="170" y="801"/>
                    </a:lnTo>
                    <a:lnTo>
                      <a:pt x="175" y="799"/>
                    </a:lnTo>
                    <a:lnTo>
                      <a:pt x="181" y="799"/>
                    </a:lnTo>
                    <a:lnTo>
                      <a:pt x="184" y="798"/>
                    </a:lnTo>
                    <a:lnTo>
                      <a:pt x="189" y="796"/>
                    </a:lnTo>
                    <a:lnTo>
                      <a:pt x="195" y="794"/>
                    </a:lnTo>
                    <a:lnTo>
                      <a:pt x="198" y="792"/>
                    </a:lnTo>
                    <a:lnTo>
                      <a:pt x="203" y="789"/>
                    </a:lnTo>
                    <a:lnTo>
                      <a:pt x="208" y="787"/>
                    </a:lnTo>
                    <a:lnTo>
                      <a:pt x="212" y="785"/>
                    </a:lnTo>
                    <a:lnTo>
                      <a:pt x="217" y="782"/>
                    </a:lnTo>
                    <a:lnTo>
                      <a:pt x="221" y="779"/>
                    </a:lnTo>
                    <a:lnTo>
                      <a:pt x="226" y="777"/>
                    </a:lnTo>
                    <a:lnTo>
                      <a:pt x="229" y="772"/>
                    </a:lnTo>
                    <a:lnTo>
                      <a:pt x="235" y="768"/>
                    </a:lnTo>
                    <a:lnTo>
                      <a:pt x="238" y="763"/>
                    </a:lnTo>
                    <a:lnTo>
                      <a:pt x="243" y="760"/>
                    </a:lnTo>
                    <a:lnTo>
                      <a:pt x="247" y="756"/>
                    </a:lnTo>
                    <a:lnTo>
                      <a:pt x="252" y="751"/>
                    </a:lnTo>
                    <a:lnTo>
                      <a:pt x="255" y="746"/>
                    </a:lnTo>
                    <a:lnTo>
                      <a:pt x="259" y="741"/>
                    </a:lnTo>
                    <a:lnTo>
                      <a:pt x="264" y="735"/>
                    </a:lnTo>
                    <a:lnTo>
                      <a:pt x="268" y="730"/>
                    </a:lnTo>
                    <a:lnTo>
                      <a:pt x="271" y="725"/>
                    </a:lnTo>
                    <a:lnTo>
                      <a:pt x="274" y="718"/>
                    </a:lnTo>
                    <a:lnTo>
                      <a:pt x="280" y="713"/>
                    </a:lnTo>
                    <a:lnTo>
                      <a:pt x="283" y="706"/>
                    </a:lnTo>
                    <a:lnTo>
                      <a:pt x="287" y="701"/>
                    </a:lnTo>
                    <a:lnTo>
                      <a:pt x="292" y="696"/>
                    </a:lnTo>
                    <a:lnTo>
                      <a:pt x="294" y="687"/>
                    </a:lnTo>
                    <a:lnTo>
                      <a:pt x="299" y="680"/>
                    </a:lnTo>
                    <a:lnTo>
                      <a:pt x="302" y="673"/>
                    </a:lnTo>
                    <a:lnTo>
                      <a:pt x="304" y="666"/>
                    </a:lnTo>
                    <a:lnTo>
                      <a:pt x="307" y="659"/>
                    </a:lnTo>
                    <a:lnTo>
                      <a:pt x="311" y="651"/>
                    </a:lnTo>
                    <a:lnTo>
                      <a:pt x="314" y="644"/>
                    </a:lnTo>
                    <a:lnTo>
                      <a:pt x="318" y="637"/>
                    </a:lnTo>
                    <a:lnTo>
                      <a:pt x="321" y="628"/>
                    </a:lnTo>
                    <a:lnTo>
                      <a:pt x="325" y="620"/>
                    </a:lnTo>
                    <a:lnTo>
                      <a:pt x="328" y="613"/>
                    </a:lnTo>
                    <a:lnTo>
                      <a:pt x="330" y="604"/>
                    </a:lnTo>
                    <a:lnTo>
                      <a:pt x="332" y="596"/>
                    </a:lnTo>
                    <a:lnTo>
                      <a:pt x="335" y="587"/>
                    </a:lnTo>
                    <a:lnTo>
                      <a:pt x="337" y="578"/>
                    </a:lnTo>
                    <a:lnTo>
                      <a:pt x="341" y="571"/>
                    </a:lnTo>
                    <a:lnTo>
                      <a:pt x="344" y="561"/>
                    </a:lnTo>
                    <a:lnTo>
                      <a:pt x="346" y="552"/>
                    </a:lnTo>
                    <a:lnTo>
                      <a:pt x="347" y="544"/>
                    </a:lnTo>
                    <a:lnTo>
                      <a:pt x="351" y="535"/>
                    </a:lnTo>
                    <a:lnTo>
                      <a:pt x="351" y="525"/>
                    </a:lnTo>
                    <a:lnTo>
                      <a:pt x="353" y="514"/>
                    </a:lnTo>
                    <a:lnTo>
                      <a:pt x="354" y="506"/>
                    </a:lnTo>
                    <a:lnTo>
                      <a:pt x="356" y="497"/>
                    </a:lnTo>
                    <a:lnTo>
                      <a:pt x="360" y="487"/>
                    </a:lnTo>
                    <a:lnTo>
                      <a:pt x="361" y="476"/>
                    </a:lnTo>
                    <a:lnTo>
                      <a:pt x="361" y="466"/>
                    </a:lnTo>
                    <a:lnTo>
                      <a:pt x="363" y="457"/>
                    </a:lnTo>
                    <a:lnTo>
                      <a:pt x="365" y="447"/>
                    </a:lnTo>
                    <a:lnTo>
                      <a:pt x="367" y="437"/>
                    </a:lnTo>
                    <a:lnTo>
                      <a:pt x="367" y="426"/>
                    </a:lnTo>
                    <a:lnTo>
                      <a:pt x="368" y="418"/>
                    </a:lnTo>
                    <a:lnTo>
                      <a:pt x="368" y="406"/>
                    </a:lnTo>
                    <a:lnTo>
                      <a:pt x="368" y="395"/>
                    </a:lnTo>
                    <a:lnTo>
                      <a:pt x="370" y="387"/>
                    </a:lnTo>
                    <a:lnTo>
                      <a:pt x="370" y="375"/>
                    </a:lnTo>
                    <a:lnTo>
                      <a:pt x="370" y="366"/>
                    </a:lnTo>
                    <a:lnTo>
                      <a:pt x="370" y="354"/>
                    </a:lnTo>
                    <a:lnTo>
                      <a:pt x="370" y="345"/>
                    </a:lnTo>
                    <a:lnTo>
                      <a:pt x="370" y="335"/>
                    </a:lnTo>
                    <a:lnTo>
                      <a:pt x="370" y="325"/>
                    </a:lnTo>
                    <a:lnTo>
                      <a:pt x="370" y="316"/>
                    </a:lnTo>
                    <a:lnTo>
                      <a:pt x="368" y="306"/>
                    </a:lnTo>
                    <a:lnTo>
                      <a:pt x="368" y="297"/>
                    </a:lnTo>
                    <a:lnTo>
                      <a:pt x="368" y="287"/>
                    </a:lnTo>
                    <a:lnTo>
                      <a:pt x="368" y="278"/>
                    </a:lnTo>
                    <a:lnTo>
                      <a:pt x="367" y="269"/>
                    </a:lnTo>
                    <a:lnTo>
                      <a:pt x="367" y="261"/>
                    </a:lnTo>
                    <a:lnTo>
                      <a:pt x="365" y="250"/>
                    </a:lnTo>
                    <a:lnTo>
                      <a:pt x="363" y="242"/>
                    </a:lnTo>
                    <a:lnTo>
                      <a:pt x="361" y="233"/>
                    </a:lnTo>
                    <a:lnTo>
                      <a:pt x="361" y="224"/>
                    </a:lnTo>
                    <a:lnTo>
                      <a:pt x="360" y="214"/>
                    </a:lnTo>
                    <a:lnTo>
                      <a:pt x="358" y="205"/>
                    </a:lnTo>
                    <a:lnTo>
                      <a:pt x="356" y="199"/>
                    </a:lnTo>
                    <a:lnTo>
                      <a:pt x="354" y="190"/>
                    </a:lnTo>
                    <a:lnTo>
                      <a:pt x="353" y="181"/>
                    </a:lnTo>
                    <a:lnTo>
                      <a:pt x="351" y="173"/>
                    </a:lnTo>
                    <a:lnTo>
                      <a:pt x="347" y="166"/>
                    </a:lnTo>
                    <a:lnTo>
                      <a:pt x="347" y="159"/>
                    </a:lnTo>
                    <a:lnTo>
                      <a:pt x="344" y="150"/>
                    </a:lnTo>
                    <a:lnTo>
                      <a:pt x="342" y="143"/>
                    </a:lnTo>
                    <a:lnTo>
                      <a:pt x="339" y="136"/>
                    </a:lnTo>
                    <a:lnTo>
                      <a:pt x="337" y="130"/>
                    </a:lnTo>
                    <a:lnTo>
                      <a:pt x="334" y="123"/>
                    </a:lnTo>
                    <a:lnTo>
                      <a:pt x="332" y="116"/>
                    </a:lnTo>
                    <a:lnTo>
                      <a:pt x="330" y="109"/>
                    </a:lnTo>
                    <a:lnTo>
                      <a:pt x="327" y="102"/>
                    </a:lnTo>
                    <a:lnTo>
                      <a:pt x="323" y="95"/>
                    </a:lnTo>
                    <a:lnTo>
                      <a:pt x="321" y="90"/>
                    </a:lnTo>
                    <a:lnTo>
                      <a:pt x="318" y="83"/>
                    </a:lnTo>
                    <a:lnTo>
                      <a:pt x="314" y="78"/>
                    </a:lnTo>
                    <a:lnTo>
                      <a:pt x="311" y="73"/>
                    </a:lnTo>
                    <a:lnTo>
                      <a:pt x="307" y="66"/>
                    </a:lnTo>
                    <a:lnTo>
                      <a:pt x="304" y="62"/>
                    </a:lnTo>
                    <a:lnTo>
                      <a:pt x="301" y="57"/>
                    </a:lnTo>
                    <a:lnTo>
                      <a:pt x="297" y="52"/>
                    </a:lnTo>
                    <a:lnTo>
                      <a:pt x="294" y="47"/>
                    </a:lnTo>
                    <a:lnTo>
                      <a:pt x="290" y="43"/>
                    </a:lnTo>
                    <a:lnTo>
                      <a:pt x="287" y="40"/>
                    </a:lnTo>
                    <a:lnTo>
                      <a:pt x="283" y="35"/>
                    </a:lnTo>
                    <a:lnTo>
                      <a:pt x="278" y="29"/>
                    </a:lnTo>
                    <a:lnTo>
                      <a:pt x="274" y="26"/>
                    </a:lnTo>
                    <a:lnTo>
                      <a:pt x="271" y="22"/>
                    </a:lnTo>
                    <a:lnTo>
                      <a:pt x="266" y="21"/>
                    </a:lnTo>
                    <a:lnTo>
                      <a:pt x="262" y="17"/>
                    </a:lnTo>
                    <a:lnTo>
                      <a:pt x="259" y="14"/>
                    </a:lnTo>
                    <a:lnTo>
                      <a:pt x="255" y="12"/>
                    </a:lnTo>
                    <a:lnTo>
                      <a:pt x="250" y="9"/>
                    </a:lnTo>
                    <a:lnTo>
                      <a:pt x="245" y="7"/>
                    </a:lnTo>
                    <a:lnTo>
                      <a:pt x="241" y="5"/>
                    </a:lnTo>
                    <a:lnTo>
                      <a:pt x="236" y="3"/>
                    </a:lnTo>
                    <a:lnTo>
                      <a:pt x="233" y="3"/>
                    </a:lnTo>
                    <a:lnTo>
                      <a:pt x="228" y="2"/>
                    </a:lnTo>
                    <a:lnTo>
                      <a:pt x="222" y="0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3" name="Freeform 666"/>
              <p:cNvSpPr>
                <a:spLocks/>
              </p:cNvSpPr>
              <p:nvPr/>
            </p:nvSpPr>
            <p:spPr bwMode="auto">
              <a:xfrm>
                <a:off x="7721" y="3139"/>
                <a:ext cx="285" cy="618"/>
              </a:xfrm>
              <a:custGeom>
                <a:avLst/>
                <a:gdLst>
                  <a:gd name="T0" fmla="*/ 153 w 285"/>
                  <a:gd name="T1" fmla="*/ 1 h 618"/>
                  <a:gd name="T2" fmla="*/ 136 w 285"/>
                  <a:gd name="T3" fmla="*/ 5 h 618"/>
                  <a:gd name="T4" fmla="*/ 119 w 285"/>
                  <a:gd name="T5" fmla="*/ 15 h 618"/>
                  <a:gd name="T6" fmla="*/ 101 w 285"/>
                  <a:gd name="T7" fmla="*/ 29 h 618"/>
                  <a:gd name="T8" fmla="*/ 86 w 285"/>
                  <a:gd name="T9" fmla="*/ 48 h 618"/>
                  <a:gd name="T10" fmla="*/ 70 w 285"/>
                  <a:gd name="T11" fmla="*/ 69 h 618"/>
                  <a:gd name="T12" fmla="*/ 56 w 285"/>
                  <a:gd name="T13" fmla="*/ 93 h 618"/>
                  <a:gd name="T14" fmla="*/ 44 w 285"/>
                  <a:gd name="T15" fmla="*/ 120 h 618"/>
                  <a:gd name="T16" fmla="*/ 32 w 285"/>
                  <a:gd name="T17" fmla="*/ 152 h 618"/>
                  <a:gd name="T18" fmla="*/ 21 w 285"/>
                  <a:gd name="T19" fmla="*/ 184 h 618"/>
                  <a:gd name="T20" fmla="*/ 14 w 285"/>
                  <a:gd name="T21" fmla="*/ 221 h 618"/>
                  <a:gd name="T22" fmla="*/ 7 w 285"/>
                  <a:gd name="T23" fmla="*/ 259 h 618"/>
                  <a:gd name="T24" fmla="*/ 4 w 285"/>
                  <a:gd name="T25" fmla="*/ 298 h 618"/>
                  <a:gd name="T26" fmla="*/ 0 w 285"/>
                  <a:gd name="T27" fmla="*/ 336 h 618"/>
                  <a:gd name="T28" fmla="*/ 0 w 285"/>
                  <a:gd name="T29" fmla="*/ 374 h 618"/>
                  <a:gd name="T30" fmla="*/ 4 w 285"/>
                  <a:gd name="T31" fmla="*/ 410 h 618"/>
                  <a:gd name="T32" fmla="*/ 9 w 285"/>
                  <a:gd name="T33" fmla="*/ 445 h 618"/>
                  <a:gd name="T34" fmla="*/ 14 w 285"/>
                  <a:gd name="T35" fmla="*/ 476 h 618"/>
                  <a:gd name="T36" fmla="*/ 23 w 285"/>
                  <a:gd name="T37" fmla="*/ 507 h 618"/>
                  <a:gd name="T38" fmla="*/ 32 w 285"/>
                  <a:gd name="T39" fmla="*/ 533 h 618"/>
                  <a:gd name="T40" fmla="*/ 44 w 285"/>
                  <a:gd name="T41" fmla="*/ 557 h 618"/>
                  <a:gd name="T42" fmla="*/ 56 w 285"/>
                  <a:gd name="T43" fmla="*/ 578 h 618"/>
                  <a:gd name="T44" fmla="*/ 72 w 285"/>
                  <a:gd name="T45" fmla="*/ 593 h 618"/>
                  <a:gd name="T46" fmla="*/ 86 w 285"/>
                  <a:gd name="T47" fmla="*/ 607 h 618"/>
                  <a:gd name="T48" fmla="*/ 103 w 285"/>
                  <a:gd name="T49" fmla="*/ 614 h 618"/>
                  <a:gd name="T50" fmla="*/ 120 w 285"/>
                  <a:gd name="T51" fmla="*/ 618 h 618"/>
                  <a:gd name="T52" fmla="*/ 138 w 285"/>
                  <a:gd name="T53" fmla="*/ 616 h 618"/>
                  <a:gd name="T54" fmla="*/ 157 w 285"/>
                  <a:gd name="T55" fmla="*/ 607 h 618"/>
                  <a:gd name="T56" fmla="*/ 174 w 285"/>
                  <a:gd name="T57" fmla="*/ 597 h 618"/>
                  <a:gd name="T58" fmla="*/ 190 w 285"/>
                  <a:gd name="T59" fmla="*/ 581 h 618"/>
                  <a:gd name="T60" fmla="*/ 207 w 285"/>
                  <a:gd name="T61" fmla="*/ 562 h 618"/>
                  <a:gd name="T62" fmla="*/ 221 w 285"/>
                  <a:gd name="T63" fmla="*/ 540 h 618"/>
                  <a:gd name="T64" fmla="*/ 235 w 285"/>
                  <a:gd name="T65" fmla="*/ 514 h 618"/>
                  <a:gd name="T66" fmla="*/ 247 w 285"/>
                  <a:gd name="T67" fmla="*/ 483 h 618"/>
                  <a:gd name="T68" fmla="*/ 258 w 285"/>
                  <a:gd name="T69" fmla="*/ 452 h 618"/>
                  <a:gd name="T70" fmla="*/ 266 w 285"/>
                  <a:gd name="T71" fmla="*/ 417 h 618"/>
                  <a:gd name="T72" fmla="*/ 275 w 285"/>
                  <a:gd name="T73" fmla="*/ 381 h 618"/>
                  <a:gd name="T74" fmla="*/ 280 w 285"/>
                  <a:gd name="T75" fmla="*/ 343 h 618"/>
                  <a:gd name="T76" fmla="*/ 284 w 285"/>
                  <a:gd name="T77" fmla="*/ 305 h 618"/>
                  <a:gd name="T78" fmla="*/ 285 w 285"/>
                  <a:gd name="T79" fmla="*/ 265 h 618"/>
                  <a:gd name="T80" fmla="*/ 284 w 285"/>
                  <a:gd name="T81" fmla="*/ 227 h 618"/>
                  <a:gd name="T82" fmla="*/ 282 w 285"/>
                  <a:gd name="T83" fmla="*/ 191 h 618"/>
                  <a:gd name="T84" fmla="*/ 275 w 285"/>
                  <a:gd name="T85" fmla="*/ 158 h 618"/>
                  <a:gd name="T86" fmla="*/ 268 w 285"/>
                  <a:gd name="T87" fmla="*/ 127 h 618"/>
                  <a:gd name="T88" fmla="*/ 261 w 285"/>
                  <a:gd name="T89" fmla="*/ 100 h 618"/>
                  <a:gd name="T90" fmla="*/ 249 w 285"/>
                  <a:gd name="T91" fmla="*/ 72 h 618"/>
                  <a:gd name="T92" fmla="*/ 237 w 285"/>
                  <a:gd name="T93" fmla="*/ 50 h 618"/>
                  <a:gd name="T94" fmla="*/ 223 w 285"/>
                  <a:gd name="T95" fmla="*/ 32 h 618"/>
                  <a:gd name="T96" fmla="*/ 209 w 285"/>
                  <a:gd name="T97" fmla="*/ 19 h 618"/>
                  <a:gd name="T98" fmla="*/ 193 w 285"/>
                  <a:gd name="T99" fmla="*/ 7 h 618"/>
                  <a:gd name="T100" fmla="*/ 174 w 285"/>
                  <a:gd name="T101" fmla="*/ 1 h 61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85" h="618">
                    <a:moveTo>
                      <a:pt x="169" y="1"/>
                    </a:moveTo>
                    <a:lnTo>
                      <a:pt x="165" y="0"/>
                    </a:lnTo>
                    <a:lnTo>
                      <a:pt x="160" y="0"/>
                    </a:lnTo>
                    <a:lnTo>
                      <a:pt x="157" y="0"/>
                    </a:lnTo>
                    <a:lnTo>
                      <a:pt x="153" y="1"/>
                    </a:lnTo>
                    <a:lnTo>
                      <a:pt x="150" y="1"/>
                    </a:lnTo>
                    <a:lnTo>
                      <a:pt x="146" y="3"/>
                    </a:lnTo>
                    <a:lnTo>
                      <a:pt x="143" y="3"/>
                    </a:lnTo>
                    <a:lnTo>
                      <a:pt x="139" y="5"/>
                    </a:lnTo>
                    <a:lnTo>
                      <a:pt x="136" y="5"/>
                    </a:lnTo>
                    <a:lnTo>
                      <a:pt x="131" y="7"/>
                    </a:lnTo>
                    <a:lnTo>
                      <a:pt x="129" y="10"/>
                    </a:lnTo>
                    <a:lnTo>
                      <a:pt x="126" y="12"/>
                    </a:lnTo>
                    <a:lnTo>
                      <a:pt x="122" y="12"/>
                    </a:lnTo>
                    <a:lnTo>
                      <a:pt x="119" y="15"/>
                    </a:lnTo>
                    <a:lnTo>
                      <a:pt x="115" y="19"/>
                    </a:lnTo>
                    <a:lnTo>
                      <a:pt x="112" y="20"/>
                    </a:lnTo>
                    <a:lnTo>
                      <a:pt x="108" y="22"/>
                    </a:lnTo>
                    <a:lnTo>
                      <a:pt x="105" y="26"/>
                    </a:lnTo>
                    <a:lnTo>
                      <a:pt x="101" y="29"/>
                    </a:lnTo>
                    <a:lnTo>
                      <a:pt x="98" y="32"/>
                    </a:lnTo>
                    <a:lnTo>
                      <a:pt x="94" y="36"/>
                    </a:lnTo>
                    <a:lnTo>
                      <a:pt x="91" y="39"/>
                    </a:lnTo>
                    <a:lnTo>
                      <a:pt x="89" y="43"/>
                    </a:lnTo>
                    <a:lnTo>
                      <a:pt x="86" y="48"/>
                    </a:lnTo>
                    <a:lnTo>
                      <a:pt x="82" y="50"/>
                    </a:lnTo>
                    <a:lnTo>
                      <a:pt x="79" y="55"/>
                    </a:lnTo>
                    <a:lnTo>
                      <a:pt x="77" y="58"/>
                    </a:lnTo>
                    <a:lnTo>
                      <a:pt x="73" y="63"/>
                    </a:lnTo>
                    <a:lnTo>
                      <a:pt x="70" y="69"/>
                    </a:lnTo>
                    <a:lnTo>
                      <a:pt x="68" y="72"/>
                    </a:lnTo>
                    <a:lnTo>
                      <a:pt x="65" y="77"/>
                    </a:lnTo>
                    <a:lnTo>
                      <a:pt x="61" y="84"/>
                    </a:lnTo>
                    <a:lnTo>
                      <a:pt x="60" y="88"/>
                    </a:lnTo>
                    <a:lnTo>
                      <a:pt x="56" y="93"/>
                    </a:lnTo>
                    <a:lnTo>
                      <a:pt x="54" y="98"/>
                    </a:lnTo>
                    <a:lnTo>
                      <a:pt x="51" y="103"/>
                    </a:lnTo>
                    <a:lnTo>
                      <a:pt x="47" y="110"/>
                    </a:lnTo>
                    <a:lnTo>
                      <a:pt x="46" y="115"/>
                    </a:lnTo>
                    <a:lnTo>
                      <a:pt x="44" y="120"/>
                    </a:lnTo>
                    <a:lnTo>
                      <a:pt x="40" y="127"/>
                    </a:lnTo>
                    <a:lnTo>
                      <a:pt x="39" y="133"/>
                    </a:lnTo>
                    <a:lnTo>
                      <a:pt x="37" y="139"/>
                    </a:lnTo>
                    <a:lnTo>
                      <a:pt x="33" y="145"/>
                    </a:lnTo>
                    <a:lnTo>
                      <a:pt x="32" y="152"/>
                    </a:lnTo>
                    <a:lnTo>
                      <a:pt x="30" y="158"/>
                    </a:lnTo>
                    <a:lnTo>
                      <a:pt x="26" y="165"/>
                    </a:lnTo>
                    <a:lnTo>
                      <a:pt x="25" y="172"/>
                    </a:lnTo>
                    <a:lnTo>
                      <a:pt x="23" y="179"/>
                    </a:lnTo>
                    <a:lnTo>
                      <a:pt x="21" y="184"/>
                    </a:lnTo>
                    <a:lnTo>
                      <a:pt x="20" y="191"/>
                    </a:lnTo>
                    <a:lnTo>
                      <a:pt x="18" y="198"/>
                    </a:lnTo>
                    <a:lnTo>
                      <a:pt x="16" y="207"/>
                    </a:lnTo>
                    <a:lnTo>
                      <a:pt x="14" y="214"/>
                    </a:lnTo>
                    <a:lnTo>
                      <a:pt x="14" y="221"/>
                    </a:lnTo>
                    <a:lnTo>
                      <a:pt x="11" y="227"/>
                    </a:lnTo>
                    <a:lnTo>
                      <a:pt x="11" y="236"/>
                    </a:lnTo>
                    <a:lnTo>
                      <a:pt x="9" y="243"/>
                    </a:lnTo>
                    <a:lnTo>
                      <a:pt x="9" y="250"/>
                    </a:lnTo>
                    <a:lnTo>
                      <a:pt x="7" y="259"/>
                    </a:lnTo>
                    <a:lnTo>
                      <a:pt x="6" y="267"/>
                    </a:lnTo>
                    <a:lnTo>
                      <a:pt x="4" y="272"/>
                    </a:lnTo>
                    <a:lnTo>
                      <a:pt x="4" y="283"/>
                    </a:lnTo>
                    <a:lnTo>
                      <a:pt x="4" y="290"/>
                    </a:lnTo>
                    <a:lnTo>
                      <a:pt x="4" y="298"/>
                    </a:lnTo>
                    <a:lnTo>
                      <a:pt x="2" y="305"/>
                    </a:lnTo>
                    <a:lnTo>
                      <a:pt x="2" y="314"/>
                    </a:lnTo>
                    <a:lnTo>
                      <a:pt x="2" y="321"/>
                    </a:lnTo>
                    <a:lnTo>
                      <a:pt x="2" y="329"/>
                    </a:lnTo>
                    <a:lnTo>
                      <a:pt x="0" y="336"/>
                    </a:lnTo>
                    <a:lnTo>
                      <a:pt x="0" y="345"/>
                    </a:lnTo>
                    <a:lnTo>
                      <a:pt x="0" y="352"/>
                    </a:lnTo>
                    <a:lnTo>
                      <a:pt x="0" y="359"/>
                    </a:lnTo>
                    <a:lnTo>
                      <a:pt x="0" y="367"/>
                    </a:lnTo>
                    <a:lnTo>
                      <a:pt x="0" y="374"/>
                    </a:lnTo>
                    <a:lnTo>
                      <a:pt x="0" y="381"/>
                    </a:lnTo>
                    <a:lnTo>
                      <a:pt x="2" y="390"/>
                    </a:lnTo>
                    <a:lnTo>
                      <a:pt x="2" y="397"/>
                    </a:lnTo>
                    <a:lnTo>
                      <a:pt x="2" y="404"/>
                    </a:lnTo>
                    <a:lnTo>
                      <a:pt x="4" y="410"/>
                    </a:lnTo>
                    <a:lnTo>
                      <a:pt x="4" y="417"/>
                    </a:lnTo>
                    <a:lnTo>
                      <a:pt x="4" y="424"/>
                    </a:lnTo>
                    <a:lnTo>
                      <a:pt x="6" y="431"/>
                    </a:lnTo>
                    <a:lnTo>
                      <a:pt x="7" y="438"/>
                    </a:lnTo>
                    <a:lnTo>
                      <a:pt x="9" y="445"/>
                    </a:lnTo>
                    <a:lnTo>
                      <a:pt x="9" y="452"/>
                    </a:lnTo>
                    <a:lnTo>
                      <a:pt x="11" y="459"/>
                    </a:lnTo>
                    <a:lnTo>
                      <a:pt x="11" y="464"/>
                    </a:lnTo>
                    <a:lnTo>
                      <a:pt x="14" y="471"/>
                    </a:lnTo>
                    <a:lnTo>
                      <a:pt x="14" y="476"/>
                    </a:lnTo>
                    <a:lnTo>
                      <a:pt x="16" y="483"/>
                    </a:lnTo>
                    <a:lnTo>
                      <a:pt x="18" y="490"/>
                    </a:lnTo>
                    <a:lnTo>
                      <a:pt x="20" y="495"/>
                    </a:lnTo>
                    <a:lnTo>
                      <a:pt x="20" y="500"/>
                    </a:lnTo>
                    <a:lnTo>
                      <a:pt x="23" y="507"/>
                    </a:lnTo>
                    <a:lnTo>
                      <a:pt x="25" y="512"/>
                    </a:lnTo>
                    <a:lnTo>
                      <a:pt x="26" y="519"/>
                    </a:lnTo>
                    <a:lnTo>
                      <a:pt x="28" y="523"/>
                    </a:lnTo>
                    <a:lnTo>
                      <a:pt x="30" y="528"/>
                    </a:lnTo>
                    <a:lnTo>
                      <a:pt x="32" y="533"/>
                    </a:lnTo>
                    <a:lnTo>
                      <a:pt x="33" y="540"/>
                    </a:lnTo>
                    <a:lnTo>
                      <a:pt x="37" y="543"/>
                    </a:lnTo>
                    <a:lnTo>
                      <a:pt x="39" y="549"/>
                    </a:lnTo>
                    <a:lnTo>
                      <a:pt x="40" y="552"/>
                    </a:lnTo>
                    <a:lnTo>
                      <a:pt x="44" y="557"/>
                    </a:lnTo>
                    <a:lnTo>
                      <a:pt x="46" y="562"/>
                    </a:lnTo>
                    <a:lnTo>
                      <a:pt x="49" y="566"/>
                    </a:lnTo>
                    <a:lnTo>
                      <a:pt x="51" y="569"/>
                    </a:lnTo>
                    <a:lnTo>
                      <a:pt x="54" y="573"/>
                    </a:lnTo>
                    <a:lnTo>
                      <a:pt x="56" y="578"/>
                    </a:lnTo>
                    <a:lnTo>
                      <a:pt x="60" y="581"/>
                    </a:lnTo>
                    <a:lnTo>
                      <a:pt x="63" y="585"/>
                    </a:lnTo>
                    <a:lnTo>
                      <a:pt x="66" y="588"/>
                    </a:lnTo>
                    <a:lnTo>
                      <a:pt x="68" y="592"/>
                    </a:lnTo>
                    <a:lnTo>
                      <a:pt x="72" y="593"/>
                    </a:lnTo>
                    <a:lnTo>
                      <a:pt x="75" y="597"/>
                    </a:lnTo>
                    <a:lnTo>
                      <a:pt x="77" y="600"/>
                    </a:lnTo>
                    <a:lnTo>
                      <a:pt x="80" y="602"/>
                    </a:lnTo>
                    <a:lnTo>
                      <a:pt x="84" y="604"/>
                    </a:lnTo>
                    <a:lnTo>
                      <a:pt x="86" y="607"/>
                    </a:lnTo>
                    <a:lnTo>
                      <a:pt x="91" y="609"/>
                    </a:lnTo>
                    <a:lnTo>
                      <a:pt x="93" y="611"/>
                    </a:lnTo>
                    <a:lnTo>
                      <a:pt x="96" y="611"/>
                    </a:lnTo>
                    <a:lnTo>
                      <a:pt x="99" y="614"/>
                    </a:lnTo>
                    <a:lnTo>
                      <a:pt x="103" y="614"/>
                    </a:lnTo>
                    <a:lnTo>
                      <a:pt x="106" y="616"/>
                    </a:lnTo>
                    <a:lnTo>
                      <a:pt x="112" y="616"/>
                    </a:lnTo>
                    <a:lnTo>
                      <a:pt x="113" y="616"/>
                    </a:lnTo>
                    <a:lnTo>
                      <a:pt x="119" y="618"/>
                    </a:lnTo>
                    <a:lnTo>
                      <a:pt x="120" y="618"/>
                    </a:lnTo>
                    <a:lnTo>
                      <a:pt x="126" y="618"/>
                    </a:lnTo>
                    <a:lnTo>
                      <a:pt x="129" y="616"/>
                    </a:lnTo>
                    <a:lnTo>
                      <a:pt x="132" y="616"/>
                    </a:lnTo>
                    <a:lnTo>
                      <a:pt x="136" y="616"/>
                    </a:lnTo>
                    <a:lnTo>
                      <a:pt x="138" y="616"/>
                    </a:lnTo>
                    <a:lnTo>
                      <a:pt x="143" y="614"/>
                    </a:lnTo>
                    <a:lnTo>
                      <a:pt x="146" y="614"/>
                    </a:lnTo>
                    <a:lnTo>
                      <a:pt x="150" y="611"/>
                    </a:lnTo>
                    <a:lnTo>
                      <a:pt x="153" y="609"/>
                    </a:lnTo>
                    <a:lnTo>
                      <a:pt x="157" y="607"/>
                    </a:lnTo>
                    <a:lnTo>
                      <a:pt x="160" y="607"/>
                    </a:lnTo>
                    <a:lnTo>
                      <a:pt x="164" y="604"/>
                    </a:lnTo>
                    <a:lnTo>
                      <a:pt x="167" y="602"/>
                    </a:lnTo>
                    <a:lnTo>
                      <a:pt x="171" y="599"/>
                    </a:lnTo>
                    <a:lnTo>
                      <a:pt x="174" y="597"/>
                    </a:lnTo>
                    <a:lnTo>
                      <a:pt x="178" y="593"/>
                    </a:lnTo>
                    <a:lnTo>
                      <a:pt x="181" y="592"/>
                    </a:lnTo>
                    <a:lnTo>
                      <a:pt x="185" y="588"/>
                    </a:lnTo>
                    <a:lnTo>
                      <a:pt x="188" y="585"/>
                    </a:lnTo>
                    <a:lnTo>
                      <a:pt x="190" y="581"/>
                    </a:lnTo>
                    <a:lnTo>
                      <a:pt x="193" y="578"/>
                    </a:lnTo>
                    <a:lnTo>
                      <a:pt x="197" y="574"/>
                    </a:lnTo>
                    <a:lnTo>
                      <a:pt x="200" y="571"/>
                    </a:lnTo>
                    <a:lnTo>
                      <a:pt x="204" y="566"/>
                    </a:lnTo>
                    <a:lnTo>
                      <a:pt x="207" y="562"/>
                    </a:lnTo>
                    <a:lnTo>
                      <a:pt x="209" y="557"/>
                    </a:lnTo>
                    <a:lnTo>
                      <a:pt x="212" y="554"/>
                    </a:lnTo>
                    <a:lnTo>
                      <a:pt x="216" y="549"/>
                    </a:lnTo>
                    <a:lnTo>
                      <a:pt x="218" y="543"/>
                    </a:lnTo>
                    <a:lnTo>
                      <a:pt x="221" y="540"/>
                    </a:lnTo>
                    <a:lnTo>
                      <a:pt x="225" y="535"/>
                    </a:lnTo>
                    <a:lnTo>
                      <a:pt x="226" y="530"/>
                    </a:lnTo>
                    <a:lnTo>
                      <a:pt x="230" y="523"/>
                    </a:lnTo>
                    <a:lnTo>
                      <a:pt x="232" y="519"/>
                    </a:lnTo>
                    <a:lnTo>
                      <a:pt x="235" y="514"/>
                    </a:lnTo>
                    <a:lnTo>
                      <a:pt x="237" y="507"/>
                    </a:lnTo>
                    <a:lnTo>
                      <a:pt x="240" y="502"/>
                    </a:lnTo>
                    <a:lnTo>
                      <a:pt x="242" y="497"/>
                    </a:lnTo>
                    <a:lnTo>
                      <a:pt x="245" y="490"/>
                    </a:lnTo>
                    <a:lnTo>
                      <a:pt x="247" y="483"/>
                    </a:lnTo>
                    <a:lnTo>
                      <a:pt x="249" y="478"/>
                    </a:lnTo>
                    <a:lnTo>
                      <a:pt x="251" y="471"/>
                    </a:lnTo>
                    <a:lnTo>
                      <a:pt x="254" y="466"/>
                    </a:lnTo>
                    <a:lnTo>
                      <a:pt x="256" y="459"/>
                    </a:lnTo>
                    <a:lnTo>
                      <a:pt x="258" y="452"/>
                    </a:lnTo>
                    <a:lnTo>
                      <a:pt x="259" y="447"/>
                    </a:lnTo>
                    <a:lnTo>
                      <a:pt x="263" y="440"/>
                    </a:lnTo>
                    <a:lnTo>
                      <a:pt x="263" y="433"/>
                    </a:lnTo>
                    <a:lnTo>
                      <a:pt x="266" y="426"/>
                    </a:lnTo>
                    <a:lnTo>
                      <a:pt x="266" y="417"/>
                    </a:lnTo>
                    <a:lnTo>
                      <a:pt x="268" y="410"/>
                    </a:lnTo>
                    <a:lnTo>
                      <a:pt x="270" y="404"/>
                    </a:lnTo>
                    <a:lnTo>
                      <a:pt x="271" y="397"/>
                    </a:lnTo>
                    <a:lnTo>
                      <a:pt x="273" y="390"/>
                    </a:lnTo>
                    <a:lnTo>
                      <a:pt x="275" y="381"/>
                    </a:lnTo>
                    <a:lnTo>
                      <a:pt x="275" y="374"/>
                    </a:lnTo>
                    <a:lnTo>
                      <a:pt x="277" y="367"/>
                    </a:lnTo>
                    <a:lnTo>
                      <a:pt x="278" y="359"/>
                    </a:lnTo>
                    <a:lnTo>
                      <a:pt x="280" y="352"/>
                    </a:lnTo>
                    <a:lnTo>
                      <a:pt x="280" y="343"/>
                    </a:lnTo>
                    <a:lnTo>
                      <a:pt x="282" y="336"/>
                    </a:lnTo>
                    <a:lnTo>
                      <a:pt x="282" y="329"/>
                    </a:lnTo>
                    <a:lnTo>
                      <a:pt x="284" y="321"/>
                    </a:lnTo>
                    <a:lnTo>
                      <a:pt x="284" y="312"/>
                    </a:lnTo>
                    <a:lnTo>
                      <a:pt x="284" y="305"/>
                    </a:lnTo>
                    <a:lnTo>
                      <a:pt x="284" y="297"/>
                    </a:lnTo>
                    <a:lnTo>
                      <a:pt x="285" y="290"/>
                    </a:lnTo>
                    <a:lnTo>
                      <a:pt x="285" y="281"/>
                    </a:lnTo>
                    <a:lnTo>
                      <a:pt x="285" y="272"/>
                    </a:lnTo>
                    <a:lnTo>
                      <a:pt x="285" y="265"/>
                    </a:lnTo>
                    <a:lnTo>
                      <a:pt x="285" y="259"/>
                    </a:lnTo>
                    <a:lnTo>
                      <a:pt x="285" y="250"/>
                    </a:lnTo>
                    <a:lnTo>
                      <a:pt x="285" y="243"/>
                    </a:lnTo>
                    <a:lnTo>
                      <a:pt x="284" y="234"/>
                    </a:lnTo>
                    <a:lnTo>
                      <a:pt x="284" y="227"/>
                    </a:lnTo>
                    <a:lnTo>
                      <a:pt x="284" y="221"/>
                    </a:lnTo>
                    <a:lnTo>
                      <a:pt x="284" y="212"/>
                    </a:lnTo>
                    <a:lnTo>
                      <a:pt x="284" y="205"/>
                    </a:lnTo>
                    <a:lnTo>
                      <a:pt x="282" y="198"/>
                    </a:lnTo>
                    <a:lnTo>
                      <a:pt x="282" y="191"/>
                    </a:lnTo>
                    <a:lnTo>
                      <a:pt x="280" y="184"/>
                    </a:lnTo>
                    <a:lnTo>
                      <a:pt x="278" y="179"/>
                    </a:lnTo>
                    <a:lnTo>
                      <a:pt x="278" y="172"/>
                    </a:lnTo>
                    <a:lnTo>
                      <a:pt x="277" y="165"/>
                    </a:lnTo>
                    <a:lnTo>
                      <a:pt x="275" y="158"/>
                    </a:lnTo>
                    <a:lnTo>
                      <a:pt x="275" y="152"/>
                    </a:lnTo>
                    <a:lnTo>
                      <a:pt x="273" y="146"/>
                    </a:lnTo>
                    <a:lnTo>
                      <a:pt x="271" y="139"/>
                    </a:lnTo>
                    <a:lnTo>
                      <a:pt x="270" y="133"/>
                    </a:lnTo>
                    <a:lnTo>
                      <a:pt x="268" y="127"/>
                    </a:lnTo>
                    <a:lnTo>
                      <a:pt x="268" y="122"/>
                    </a:lnTo>
                    <a:lnTo>
                      <a:pt x="266" y="115"/>
                    </a:lnTo>
                    <a:lnTo>
                      <a:pt x="263" y="110"/>
                    </a:lnTo>
                    <a:lnTo>
                      <a:pt x="261" y="103"/>
                    </a:lnTo>
                    <a:lnTo>
                      <a:pt x="261" y="100"/>
                    </a:lnTo>
                    <a:lnTo>
                      <a:pt x="258" y="93"/>
                    </a:lnTo>
                    <a:lnTo>
                      <a:pt x="256" y="88"/>
                    </a:lnTo>
                    <a:lnTo>
                      <a:pt x="252" y="82"/>
                    </a:lnTo>
                    <a:lnTo>
                      <a:pt x="251" y="77"/>
                    </a:lnTo>
                    <a:lnTo>
                      <a:pt x="249" y="72"/>
                    </a:lnTo>
                    <a:lnTo>
                      <a:pt x="247" y="69"/>
                    </a:lnTo>
                    <a:lnTo>
                      <a:pt x="244" y="63"/>
                    </a:lnTo>
                    <a:lnTo>
                      <a:pt x="242" y="58"/>
                    </a:lnTo>
                    <a:lnTo>
                      <a:pt x="238" y="55"/>
                    </a:lnTo>
                    <a:lnTo>
                      <a:pt x="237" y="50"/>
                    </a:lnTo>
                    <a:lnTo>
                      <a:pt x="233" y="46"/>
                    </a:lnTo>
                    <a:lnTo>
                      <a:pt x="232" y="43"/>
                    </a:lnTo>
                    <a:lnTo>
                      <a:pt x="228" y="39"/>
                    </a:lnTo>
                    <a:lnTo>
                      <a:pt x="226" y="36"/>
                    </a:lnTo>
                    <a:lnTo>
                      <a:pt x="223" y="32"/>
                    </a:lnTo>
                    <a:lnTo>
                      <a:pt x="221" y="29"/>
                    </a:lnTo>
                    <a:lnTo>
                      <a:pt x="218" y="26"/>
                    </a:lnTo>
                    <a:lnTo>
                      <a:pt x="214" y="22"/>
                    </a:lnTo>
                    <a:lnTo>
                      <a:pt x="211" y="20"/>
                    </a:lnTo>
                    <a:lnTo>
                      <a:pt x="209" y="19"/>
                    </a:lnTo>
                    <a:lnTo>
                      <a:pt x="205" y="13"/>
                    </a:lnTo>
                    <a:lnTo>
                      <a:pt x="202" y="12"/>
                    </a:lnTo>
                    <a:lnTo>
                      <a:pt x="199" y="10"/>
                    </a:lnTo>
                    <a:lnTo>
                      <a:pt x="195" y="10"/>
                    </a:lnTo>
                    <a:lnTo>
                      <a:pt x="193" y="7"/>
                    </a:lnTo>
                    <a:lnTo>
                      <a:pt x="188" y="5"/>
                    </a:lnTo>
                    <a:lnTo>
                      <a:pt x="186" y="5"/>
                    </a:lnTo>
                    <a:lnTo>
                      <a:pt x="183" y="3"/>
                    </a:lnTo>
                    <a:lnTo>
                      <a:pt x="179" y="3"/>
                    </a:lnTo>
                    <a:lnTo>
                      <a:pt x="174" y="1"/>
                    </a:lnTo>
                    <a:lnTo>
                      <a:pt x="172" y="1"/>
                    </a:lnTo>
                    <a:lnTo>
                      <a:pt x="169" y="1"/>
                    </a:lnTo>
                    <a:close/>
                  </a:path>
                </a:pathLst>
              </a:custGeom>
              <a:solidFill>
                <a:srgbClr val="F7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4" name="Freeform 667"/>
              <p:cNvSpPr>
                <a:spLocks/>
              </p:cNvSpPr>
              <p:nvPr/>
            </p:nvSpPr>
            <p:spPr bwMode="auto">
              <a:xfrm>
                <a:off x="7662" y="3189"/>
                <a:ext cx="223" cy="478"/>
              </a:xfrm>
              <a:custGeom>
                <a:avLst/>
                <a:gdLst>
                  <a:gd name="T0" fmla="*/ 122 w 223"/>
                  <a:gd name="T1" fmla="*/ 0 h 478"/>
                  <a:gd name="T2" fmla="*/ 112 w 223"/>
                  <a:gd name="T3" fmla="*/ 1 h 478"/>
                  <a:gd name="T4" fmla="*/ 92 w 223"/>
                  <a:gd name="T5" fmla="*/ 12 h 478"/>
                  <a:gd name="T6" fmla="*/ 73 w 223"/>
                  <a:gd name="T7" fmla="*/ 27 h 478"/>
                  <a:gd name="T8" fmla="*/ 63 w 223"/>
                  <a:gd name="T9" fmla="*/ 41 h 478"/>
                  <a:gd name="T10" fmla="*/ 54 w 223"/>
                  <a:gd name="T11" fmla="*/ 53 h 478"/>
                  <a:gd name="T12" fmla="*/ 46 w 223"/>
                  <a:gd name="T13" fmla="*/ 69 h 478"/>
                  <a:gd name="T14" fmla="*/ 39 w 223"/>
                  <a:gd name="T15" fmla="*/ 86 h 478"/>
                  <a:gd name="T16" fmla="*/ 30 w 223"/>
                  <a:gd name="T17" fmla="*/ 103 h 478"/>
                  <a:gd name="T18" fmla="*/ 23 w 223"/>
                  <a:gd name="T19" fmla="*/ 122 h 478"/>
                  <a:gd name="T20" fmla="*/ 18 w 223"/>
                  <a:gd name="T21" fmla="*/ 145 h 478"/>
                  <a:gd name="T22" fmla="*/ 13 w 223"/>
                  <a:gd name="T23" fmla="*/ 165 h 478"/>
                  <a:gd name="T24" fmla="*/ 7 w 223"/>
                  <a:gd name="T25" fmla="*/ 190 h 478"/>
                  <a:gd name="T26" fmla="*/ 4 w 223"/>
                  <a:gd name="T27" fmla="*/ 212 h 478"/>
                  <a:gd name="T28" fmla="*/ 2 w 223"/>
                  <a:gd name="T29" fmla="*/ 236 h 478"/>
                  <a:gd name="T30" fmla="*/ 0 w 223"/>
                  <a:gd name="T31" fmla="*/ 262 h 478"/>
                  <a:gd name="T32" fmla="*/ 2 w 223"/>
                  <a:gd name="T33" fmla="*/ 284 h 478"/>
                  <a:gd name="T34" fmla="*/ 2 w 223"/>
                  <a:gd name="T35" fmla="*/ 307 h 478"/>
                  <a:gd name="T36" fmla="*/ 4 w 223"/>
                  <a:gd name="T37" fmla="*/ 329 h 478"/>
                  <a:gd name="T38" fmla="*/ 7 w 223"/>
                  <a:gd name="T39" fmla="*/ 350 h 478"/>
                  <a:gd name="T40" fmla="*/ 11 w 223"/>
                  <a:gd name="T41" fmla="*/ 369 h 478"/>
                  <a:gd name="T42" fmla="*/ 16 w 223"/>
                  <a:gd name="T43" fmla="*/ 388 h 478"/>
                  <a:gd name="T44" fmla="*/ 23 w 223"/>
                  <a:gd name="T45" fmla="*/ 405 h 478"/>
                  <a:gd name="T46" fmla="*/ 28 w 223"/>
                  <a:gd name="T47" fmla="*/ 421 h 478"/>
                  <a:gd name="T48" fmla="*/ 37 w 223"/>
                  <a:gd name="T49" fmla="*/ 435 h 478"/>
                  <a:gd name="T50" fmla="*/ 44 w 223"/>
                  <a:gd name="T51" fmla="*/ 448 h 478"/>
                  <a:gd name="T52" fmla="*/ 56 w 223"/>
                  <a:gd name="T53" fmla="*/ 461 h 478"/>
                  <a:gd name="T54" fmla="*/ 75 w 223"/>
                  <a:gd name="T55" fmla="*/ 473 h 478"/>
                  <a:gd name="T56" fmla="*/ 89 w 223"/>
                  <a:gd name="T57" fmla="*/ 478 h 478"/>
                  <a:gd name="T58" fmla="*/ 106 w 223"/>
                  <a:gd name="T59" fmla="*/ 476 h 478"/>
                  <a:gd name="T60" fmla="*/ 119 w 223"/>
                  <a:gd name="T61" fmla="*/ 473 h 478"/>
                  <a:gd name="T62" fmla="*/ 132 w 223"/>
                  <a:gd name="T63" fmla="*/ 464 h 478"/>
                  <a:gd name="T64" fmla="*/ 148 w 223"/>
                  <a:gd name="T65" fmla="*/ 450 h 478"/>
                  <a:gd name="T66" fmla="*/ 158 w 223"/>
                  <a:gd name="T67" fmla="*/ 440 h 478"/>
                  <a:gd name="T68" fmla="*/ 167 w 223"/>
                  <a:gd name="T69" fmla="*/ 426 h 478"/>
                  <a:gd name="T70" fmla="*/ 176 w 223"/>
                  <a:gd name="T71" fmla="*/ 411 h 478"/>
                  <a:gd name="T72" fmla="*/ 185 w 223"/>
                  <a:gd name="T73" fmla="*/ 395 h 478"/>
                  <a:gd name="T74" fmla="*/ 193 w 223"/>
                  <a:gd name="T75" fmla="*/ 376 h 478"/>
                  <a:gd name="T76" fmla="*/ 198 w 223"/>
                  <a:gd name="T77" fmla="*/ 355 h 478"/>
                  <a:gd name="T78" fmla="*/ 205 w 223"/>
                  <a:gd name="T79" fmla="*/ 336 h 478"/>
                  <a:gd name="T80" fmla="*/ 211 w 223"/>
                  <a:gd name="T81" fmla="*/ 312 h 478"/>
                  <a:gd name="T82" fmla="*/ 214 w 223"/>
                  <a:gd name="T83" fmla="*/ 290 h 478"/>
                  <a:gd name="T84" fmla="*/ 218 w 223"/>
                  <a:gd name="T85" fmla="*/ 266 h 478"/>
                  <a:gd name="T86" fmla="*/ 219 w 223"/>
                  <a:gd name="T87" fmla="*/ 243 h 478"/>
                  <a:gd name="T88" fmla="*/ 223 w 223"/>
                  <a:gd name="T89" fmla="*/ 217 h 478"/>
                  <a:gd name="T90" fmla="*/ 223 w 223"/>
                  <a:gd name="T91" fmla="*/ 193 h 478"/>
                  <a:gd name="T92" fmla="*/ 219 w 223"/>
                  <a:gd name="T93" fmla="*/ 171 h 478"/>
                  <a:gd name="T94" fmla="*/ 218 w 223"/>
                  <a:gd name="T95" fmla="*/ 148 h 478"/>
                  <a:gd name="T96" fmla="*/ 214 w 223"/>
                  <a:gd name="T97" fmla="*/ 129 h 478"/>
                  <a:gd name="T98" fmla="*/ 211 w 223"/>
                  <a:gd name="T99" fmla="*/ 108 h 478"/>
                  <a:gd name="T100" fmla="*/ 207 w 223"/>
                  <a:gd name="T101" fmla="*/ 89 h 478"/>
                  <a:gd name="T102" fmla="*/ 200 w 223"/>
                  <a:gd name="T103" fmla="*/ 72 h 478"/>
                  <a:gd name="T104" fmla="*/ 193 w 223"/>
                  <a:gd name="T105" fmla="*/ 57 h 478"/>
                  <a:gd name="T106" fmla="*/ 186 w 223"/>
                  <a:gd name="T107" fmla="*/ 43 h 478"/>
                  <a:gd name="T108" fmla="*/ 178 w 223"/>
                  <a:gd name="T109" fmla="*/ 31 h 478"/>
                  <a:gd name="T110" fmla="*/ 165 w 223"/>
                  <a:gd name="T111" fmla="*/ 19 h 478"/>
                  <a:gd name="T112" fmla="*/ 146 w 223"/>
                  <a:gd name="T113" fmla="*/ 5 h 478"/>
                  <a:gd name="T114" fmla="*/ 131 w 223"/>
                  <a:gd name="T115" fmla="*/ 1 h 47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23" h="478">
                    <a:moveTo>
                      <a:pt x="131" y="1"/>
                    </a:move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9" y="0"/>
                    </a:lnTo>
                    <a:lnTo>
                      <a:pt x="115" y="0"/>
                    </a:lnTo>
                    <a:lnTo>
                      <a:pt x="113" y="1"/>
                    </a:lnTo>
                    <a:lnTo>
                      <a:pt x="112" y="1"/>
                    </a:lnTo>
                    <a:lnTo>
                      <a:pt x="108" y="5"/>
                    </a:lnTo>
                    <a:lnTo>
                      <a:pt x="103" y="7"/>
                    </a:lnTo>
                    <a:lnTo>
                      <a:pt x="98" y="8"/>
                    </a:lnTo>
                    <a:lnTo>
                      <a:pt x="92" y="12"/>
                    </a:lnTo>
                    <a:lnTo>
                      <a:pt x="87" y="15"/>
                    </a:lnTo>
                    <a:lnTo>
                      <a:pt x="82" y="20"/>
                    </a:lnTo>
                    <a:lnTo>
                      <a:pt x="77" y="26"/>
                    </a:lnTo>
                    <a:lnTo>
                      <a:pt x="73" y="27"/>
                    </a:lnTo>
                    <a:lnTo>
                      <a:pt x="72" y="31"/>
                    </a:lnTo>
                    <a:lnTo>
                      <a:pt x="68" y="34"/>
                    </a:lnTo>
                    <a:lnTo>
                      <a:pt x="66" y="36"/>
                    </a:lnTo>
                    <a:lnTo>
                      <a:pt x="63" y="41"/>
                    </a:lnTo>
                    <a:lnTo>
                      <a:pt x="61" y="43"/>
                    </a:lnTo>
                    <a:lnTo>
                      <a:pt x="59" y="46"/>
                    </a:lnTo>
                    <a:lnTo>
                      <a:pt x="58" y="50"/>
                    </a:lnTo>
                    <a:lnTo>
                      <a:pt x="54" y="53"/>
                    </a:lnTo>
                    <a:lnTo>
                      <a:pt x="52" y="57"/>
                    </a:lnTo>
                    <a:lnTo>
                      <a:pt x="51" y="60"/>
                    </a:lnTo>
                    <a:lnTo>
                      <a:pt x="49" y="65"/>
                    </a:lnTo>
                    <a:lnTo>
                      <a:pt x="46" y="69"/>
                    </a:lnTo>
                    <a:lnTo>
                      <a:pt x="44" y="72"/>
                    </a:lnTo>
                    <a:lnTo>
                      <a:pt x="42" y="77"/>
                    </a:lnTo>
                    <a:lnTo>
                      <a:pt x="40" y="81"/>
                    </a:lnTo>
                    <a:lnTo>
                      <a:pt x="39" y="86"/>
                    </a:lnTo>
                    <a:lnTo>
                      <a:pt x="37" y="89"/>
                    </a:lnTo>
                    <a:lnTo>
                      <a:pt x="33" y="95"/>
                    </a:lnTo>
                    <a:lnTo>
                      <a:pt x="32" y="100"/>
                    </a:lnTo>
                    <a:lnTo>
                      <a:pt x="30" y="103"/>
                    </a:lnTo>
                    <a:lnTo>
                      <a:pt x="30" y="108"/>
                    </a:lnTo>
                    <a:lnTo>
                      <a:pt x="26" y="112"/>
                    </a:lnTo>
                    <a:lnTo>
                      <a:pt x="25" y="117"/>
                    </a:lnTo>
                    <a:lnTo>
                      <a:pt x="23" y="122"/>
                    </a:lnTo>
                    <a:lnTo>
                      <a:pt x="23" y="129"/>
                    </a:lnTo>
                    <a:lnTo>
                      <a:pt x="21" y="133"/>
                    </a:lnTo>
                    <a:lnTo>
                      <a:pt x="19" y="139"/>
                    </a:lnTo>
                    <a:lnTo>
                      <a:pt x="18" y="145"/>
                    </a:lnTo>
                    <a:lnTo>
                      <a:pt x="16" y="148"/>
                    </a:lnTo>
                    <a:lnTo>
                      <a:pt x="14" y="155"/>
                    </a:lnTo>
                    <a:lnTo>
                      <a:pt x="14" y="160"/>
                    </a:lnTo>
                    <a:lnTo>
                      <a:pt x="13" y="165"/>
                    </a:lnTo>
                    <a:lnTo>
                      <a:pt x="11" y="171"/>
                    </a:lnTo>
                    <a:lnTo>
                      <a:pt x="11" y="177"/>
                    </a:lnTo>
                    <a:lnTo>
                      <a:pt x="9" y="183"/>
                    </a:lnTo>
                    <a:lnTo>
                      <a:pt x="7" y="190"/>
                    </a:lnTo>
                    <a:lnTo>
                      <a:pt x="7" y="195"/>
                    </a:lnTo>
                    <a:lnTo>
                      <a:pt x="6" y="200"/>
                    </a:lnTo>
                    <a:lnTo>
                      <a:pt x="6" y="207"/>
                    </a:lnTo>
                    <a:lnTo>
                      <a:pt x="4" y="212"/>
                    </a:lnTo>
                    <a:lnTo>
                      <a:pt x="4" y="219"/>
                    </a:lnTo>
                    <a:lnTo>
                      <a:pt x="4" y="226"/>
                    </a:lnTo>
                    <a:lnTo>
                      <a:pt x="4" y="231"/>
                    </a:lnTo>
                    <a:lnTo>
                      <a:pt x="2" y="236"/>
                    </a:lnTo>
                    <a:lnTo>
                      <a:pt x="2" y="243"/>
                    </a:lnTo>
                    <a:lnTo>
                      <a:pt x="2" y="248"/>
                    </a:lnTo>
                    <a:lnTo>
                      <a:pt x="2" y="255"/>
                    </a:lnTo>
                    <a:lnTo>
                      <a:pt x="0" y="262"/>
                    </a:lnTo>
                    <a:lnTo>
                      <a:pt x="0" y="267"/>
                    </a:lnTo>
                    <a:lnTo>
                      <a:pt x="0" y="272"/>
                    </a:lnTo>
                    <a:lnTo>
                      <a:pt x="2" y="279"/>
                    </a:lnTo>
                    <a:lnTo>
                      <a:pt x="2" y="284"/>
                    </a:lnTo>
                    <a:lnTo>
                      <a:pt x="2" y="291"/>
                    </a:lnTo>
                    <a:lnTo>
                      <a:pt x="2" y="295"/>
                    </a:lnTo>
                    <a:lnTo>
                      <a:pt x="2" y="302"/>
                    </a:lnTo>
                    <a:lnTo>
                      <a:pt x="2" y="307"/>
                    </a:lnTo>
                    <a:lnTo>
                      <a:pt x="2" y="314"/>
                    </a:lnTo>
                    <a:lnTo>
                      <a:pt x="2" y="319"/>
                    </a:lnTo>
                    <a:lnTo>
                      <a:pt x="4" y="324"/>
                    </a:lnTo>
                    <a:lnTo>
                      <a:pt x="4" y="329"/>
                    </a:lnTo>
                    <a:lnTo>
                      <a:pt x="4" y="336"/>
                    </a:lnTo>
                    <a:lnTo>
                      <a:pt x="6" y="340"/>
                    </a:lnTo>
                    <a:lnTo>
                      <a:pt x="7" y="345"/>
                    </a:lnTo>
                    <a:lnTo>
                      <a:pt x="7" y="350"/>
                    </a:lnTo>
                    <a:lnTo>
                      <a:pt x="7" y="355"/>
                    </a:lnTo>
                    <a:lnTo>
                      <a:pt x="9" y="360"/>
                    </a:lnTo>
                    <a:lnTo>
                      <a:pt x="11" y="366"/>
                    </a:lnTo>
                    <a:lnTo>
                      <a:pt x="11" y="369"/>
                    </a:lnTo>
                    <a:lnTo>
                      <a:pt x="13" y="374"/>
                    </a:lnTo>
                    <a:lnTo>
                      <a:pt x="14" y="379"/>
                    </a:lnTo>
                    <a:lnTo>
                      <a:pt x="14" y="385"/>
                    </a:lnTo>
                    <a:lnTo>
                      <a:pt x="16" y="388"/>
                    </a:lnTo>
                    <a:lnTo>
                      <a:pt x="18" y="393"/>
                    </a:lnTo>
                    <a:lnTo>
                      <a:pt x="19" y="398"/>
                    </a:lnTo>
                    <a:lnTo>
                      <a:pt x="21" y="402"/>
                    </a:lnTo>
                    <a:lnTo>
                      <a:pt x="23" y="405"/>
                    </a:lnTo>
                    <a:lnTo>
                      <a:pt x="23" y="411"/>
                    </a:lnTo>
                    <a:lnTo>
                      <a:pt x="25" y="414"/>
                    </a:lnTo>
                    <a:lnTo>
                      <a:pt x="26" y="417"/>
                    </a:lnTo>
                    <a:lnTo>
                      <a:pt x="28" y="421"/>
                    </a:lnTo>
                    <a:lnTo>
                      <a:pt x="30" y="424"/>
                    </a:lnTo>
                    <a:lnTo>
                      <a:pt x="32" y="428"/>
                    </a:lnTo>
                    <a:lnTo>
                      <a:pt x="33" y="433"/>
                    </a:lnTo>
                    <a:lnTo>
                      <a:pt x="37" y="435"/>
                    </a:lnTo>
                    <a:lnTo>
                      <a:pt x="39" y="438"/>
                    </a:lnTo>
                    <a:lnTo>
                      <a:pt x="40" y="442"/>
                    </a:lnTo>
                    <a:lnTo>
                      <a:pt x="42" y="445"/>
                    </a:lnTo>
                    <a:lnTo>
                      <a:pt x="44" y="448"/>
                    </a:lnTo>
                    <a:lnTo>
                      <a:pt x="46" y="450"/>
                    </a:lnTo>
                    <a:lnTo>
                      <a:pt x="49" y="454"/>
                    </a:lnTo>
                    <a:lnTo>
                      <a:pt x="51" y="455"/>
                    </a:lnTo>
                    <a:lnTo>
                      <a:pt x="56" y="461"/>
                    </a:lnTo>
                    <a:lnTo>
                      <a:pt x="59" y="464"/>
                    </a:lnTo>
                    <a:lnTo>
                      <a:pt x="65" y="469"/>
                    </a:lnTo>
                    <a:lnTo>
                      <a:pt x="70" y="471"/>
                    </a:lnTo>
                    <a:lnTo>
                      <a:pt x="75" y="473"/>
                    </a:lnTo>
                    <a:lnTo>
                      <a:pt x="80" y="476"/>
                    </a:lnTo>
                    <a:lnTo>
                      <a:pt x="84" y="476"/>
                    </a:lnTo>
                    <a:lnTo>
                      <a:pt x="85" y="478"/>
                    </a:lnTo>
                    <a:lnTo>
                      <a:pt x="89" y="478"/>
                    </a:lnTo>
                    <a:lnTo>
                      <a:pt x="92" y="478"/>
                    </a:lnTo>
                    <a:lnTo>
                      <a:pt x="98" y="478"/>
                    </a:lnTo>
                    <a:lnTo>
                      <a:pt x="103" y="478"/>
                    </a:lnTo>
                    <a:lnTo>
                      <a:pt x="106" y="476"/>
                    </a:lnTo>
                    <a:lnTo>
                      <a:pt x="108" y="476"/>
                    </a:lnTo>
                    <a:lnTo>
                      <a:pt x="112" y="476"/>
                    </a:lnTo>
                    <a:lnTo>
                      <a:pt x="113" y="476"/>
                    </a:lnTo>
                    <a:lnTo>
                      <a:pt x="119" y="473"/>
                    </a:lnTo>
                    <a:lnTo>
                      <a:pt x="125" y="471"/>
                    </a:lnTo>
                    <a:lnTo>
                      <a:pt x="127" y="469"/>
                    </a:lnTo>
                    <a:lnTo>
                      <a:pt x="131" y="466"/>
                    </a:lnTo>
                    <a:lnTo>
                      <a:pt x="132" y="464"/>
                    </a:lnTo>
                    <a:lnTo>
                      <a:pt x="136" y="464"/>
                    </a:lnTo>
                    <a:lnTo>
                      <a:pt x="141" y="457"/>
                    </a:lnTo>
                    <a:lnTo>
                      <a:pt x="146" y="454"/>
                    </a:lnTo>
                    <a:lnTo>
                      <a:pt x="148" y="450"/>
                    </a:lnTo>
                    <a:lnTo>
                      <a:pt x="152" y="448"/>
                    </a:lnTo>
                    <a:lnTo>
                      <a:pt x="153" y="445"/>
                    </a:lnTo>
                    <a:lnTo>
                      <a:pt x="157" y="442"/>
                    </a:lnTo>
                    <a:lnTo>
                      <a:pt x="158" y="440"/>
                    </a:lnTo>
                    <a:lnTo>
                      <a:pt x="160" y="436"/>
                    </a:lnTo>
                    <a:lnTo>
                      <a:pt x="162" y="433"/>
                    </a:lnTo>
                    <a:lnTo>
                      <a:pt x="165" y="429"/>
                    </a:lnTo>
                    <a:lnTo>
                      <a:pt x="167" y="426"/>
                    </a:lnTo>
                    <a:lnTo>
                      <a:pt x="171" y="421"/>
                    </a:lnTo>
                    <a:lnTo>
                      <a:pt x="172" y="419"/>
                    </a:lnTo>
                    <a:lnTo>
                      <a:pt x="174" y="414"/>
                    </a:lnTo>
                    <a:lnTo>
                      <a:pt x="176" y="411"/>
                    </a:lnTo>
                    <a:lnTo>
                      <a:pt x="179" y="405"/>
                    </a:lnTo>
                    <a:lnTo>
                      <a:pt x="179" y="402"/>
                    </a:lnTo>
                    <a:lnTo>
                      <a:pt x="183" y="398"/>
                    </a:lnTo>
                    <a:lnTo>
                      <a:pt x="185" y="395"/>
                    </a:lnTo>
                    <a:lnTo>
                      <a:pt x="186" y="390"/>
                    </a:lnTo>
                    <a:lnTo>
                      <a:pt x="188" y="385"/>
                    </a:lnTo>
                    <a:lnTo>
                      <a:pt x="190" y="381"/>
                    </a:lnTo>
                    <a:lnTo>
                      <a:pt x="193" y="376"/>
                    </a:lnTo>
                    <a:lnTo>
                      <a:pt x="193" y="369"/>
                    </a:lnTo>
                    <a:lnTo>
                      <a:pt x="195" y="366"/>
                    </a:lnTo>
                    <a:lnTo>
                      <a:pt x="197" y="360"/>
                    </a:lnTo>
                    <a:lnTo>
                      <a:pt x="198" y="355"/>
                    </a:lnTo>
                    <a:lnTo>
                      <a:pt x="200" y="350"/>
                    </a:lnTo>
                    <a:lnTo>
                      <a:pt x="202" y="345"/>
                    </a:lnTo>
                    <a:lnTo>
                      <a:pt x="204" y="340"/>
                    </a:lnTo>
                    <a:lnTo>
                      <a:pt x="205" y="336"/>
                    </a:lnTo>
                    <a:lnTo>
                      <a:pt x="207" y="329"/>
                    </a:lnTo>
                    <a:lnTo>
                      <a:pt x="207" y="324"/>
                    </a:lnTo>
                    <a:lnTo>
                      <a:pt x="209" y="319"/>
                    </a:lnTo>
                    <a:lnTo>
                      <a:pt x="211" y="312"/>
                    </a:lnTo>
                    <a:lnTo>
                      <a:pt x="211" y="307"/>
                    </a:lnTo>
                    <a:lnTo>
                      <a:pt x="212" y="302"/>
                    </a:lnTo>
                    <a:lnTo>
                      <a:pt x="214" y="295"/>
                    </a:lnTo>
                    <a:lnTo>
                      <a:pt x="214" y="290"/>
                    </a:lnTo>
                    <a:lnTo>
                      <a:pt x="216" y="284"/>
                    </a:lnTo>
                    <a:lnTo>
                      <a:pt x="216" y="278"/>
                    </a:lnTo>
                    <a:lnTo>
                      <a:pt x="218" y="272"/>
                    </a:lnTo>
                    <a:lnTo>
                      <a:pt x="218" y="266"/>
                    </a:lnTo>
                    <a:lnTo>
                      <a:pt x="219" y="260"/>
                    </a:lnTo>
                    <a:lnTo>
                      <a:pt x="219" y="255"/>
                    </a:lnTo>
                    <a:lnTo>
                      <a:pt x="219" y="248"/>
                    </a:lnTo>
                    <a:lnTo>
                      <a:pt x="219" y="243"/>
                    </a:lnTo>
                    <a:lnTo>
                      <a:pt x="221" y="236"/>
                    </a:lnTo>
                    <a:lnTo>
                      <a:pt x="221" y="229"/>
                    </a:lnTo>
                    <a:lnTo>
                      <a:pt x="223" y="222"/>
                    </a:lnTo>
                    <a:lnTo>
                      <a:pt x="223" y="217"/>
                    </a:lnTo>
                    <a:lnTo>
                      <a:pt x="223" y="212"/>
                    </a:lnTo>
                    <a:lnTo>
                      <a:pt x="223" y="205"/>
                    </a:lnTo>
                    <a:lnTo>
                      <a:pt x="223" y="200"/>
                    </a:lnTo>
                    <a:lnTo>
                      <a:pt x="223" y="193"/>
                    </a:lnTo>
                    <a:lnTo>
                      <a:pt x="223" y="188"/>
                    </a:lnTo>
                    <a:lnTo>
                      <a:pt x="221" y="183"/>
                    </a:lnTo>
                    <a:lnTo>
                      <a:pt x="221" y="177"/>
                    </a:lnTo>
                    <a:lnTo>
                      <a:pt x="219" y="171"/>
                    </a:lnTo>
                    <a:lnTo>
                      <a:pt x="219" y="165"/>
                    </a:lnTo>
                    <a:lnTo>
                      <a:pt x="219" y="160"/>
                    </a:lnTo>
                    <a:lnTo>
                      <a:pt x="219" y="155"/>
                    </a:lnTo>
                    <a:lnTo>
                      <a:pt x="218" y="148"/>
                    </a:lnTo>
                    <a:lnTo>
                      <a:pt x="218" y="145"/>
                    </a:lnTo>
                    <a:lnTo>
                      <a:pt x="216" y="138"/>
                    </a:lnTo>
                    <a:lnTo>
                      <a:pt x="216" y="133"/>
                    </a:lnTo>
                    <a:lnTo>
                      <a:pt x="214" y="129"/>
                    </a:lnTo>
                    <a:lnTo>
                      <a:pt x="214" y="124"/>
                    </a:lnTo>
                    <a:lnTo>
                      <a:pt x="212" y="119"/>
                    </a:lnTo>
                    <a:lnTo>
                      <a:pt x="212" y="114"/>
                    </a:lnTo>
                    <a:lnTo>
                      <a:pt x="211" y="108"/>
                    </a:lnTo>
                    <a:lnTo>
                      <a:pt x="209" y="103"/>
                    </a:lnTo>
                    <a:lnTo>
                      <a:pt x="209" y="100"/>
                    </a:lnTo>
                    <a:lnTo>
                      <a:pt x="207" y="95"/>
                    </a:lnTo>
                    <a:lnTo>
                      <a:pt x="207" y="89"/>
                    </a:lnTo>
                    <a:lnTo>
                      <a:pt x="204" y="86"/>
                    </a:lnTo>
                    <a:lnTo>
                      <a:pt x="204" y="81"/>
                    </a:lnTo>
                    <a:lnTo>
                      <a:pt x="202" y="77"/>
                    </a:lnTo>
                    <a:lnTo>
                      <a:pt x="200" y="72"/>
                    </a:lnTo>
                    <a:lnTo>
                      <a:pt x="198" y="69"/>
                    </a:lnTo>
                    <a:lnTo>
                      <a:pt x="197" y="65"/>
                    </a:lnTo>
                    <a:lnTo>
                      <a:pt x="195" y="60"/>
                    </a:lnTo>
                    <a:lnTo>
                      <a:pt x="193" y="57"/>
                    </a:lnTo>
                    <a:lnTo>
                      <a:pt x="191" y="53"/>
                    </a:lnTo>
                    <a:lnTo>
                      <a:pt x="190" y="50"/>
                    </a:lnTo>
                    <a:lnTo>
                      <a:pt x="188" y="46"/>
                    </a:lnTo>
                    <a:lnTo>
                      <a:pt x="186" y="43"/>
                    </a:lnTo>
                    <a:lnTo>
                      <a:pt x="185" y="39"/>
                    </a:lnTo>
                    <a:lnTo>
                      <a:pt x="181" y="36"/>
                    </a:lnTo>
                    <a:lnTo>
                      <a:pt x="179" y="34"/>
                    </a:lnTo>
                    <a:lnTo>
                      <a:pt x="178" y="31"/>
                    </a:lnTo>
                    <a:lnTo>
                      <a:pt x="174" y="27"/>
                    </a:lnTo>
                    <a:lnTo>
                      <a:pt x="172" y="26"/>
                    </a:lnTo>
                    <a:lnTo>
                      <a:pt x="171" y="24"/>
                    </a:lnTo>
                    <a:lnTo>
                      <a:pt x="165" y="19"/>
                    </a:lnTo>
                    <a:lnTo>
                      <a:pt x="162" y="13"/>
                    </a:lnTo>
                    <a:lnTo>
                      <a:pt x="157" y="10"/>
                    </a:lnTo>
                    <a:lnTo>
                      <a:pt x="152" y="8"/>
                    </a:lnTo>
                    <a:lnTo>
                      <a:pt x="146" y="5"/>
                    </a:lnTo>
                    <a:lnTo>
                      <a:pt x="141" y="1"/>
                    </a:lnTo>
                    <a:lnTo>
                      <a:pt x="136" y="1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5" name="Freeform 668"/>
              <p:cNvSpPr>
                <a:spLocks/>
              </p:cNvSpPr>
              <p:nvPr/>
            </p:nvSpPr>
            <p:spPr bwMode="auto">
              <a:xfrm>
                <a:off x="7721" y="3292"/>
                <a:ext cx="108" cy="71"/>
              </a:xfrm>
              <a:custGeom>
                <a:avLst/>
                <a:gdLst>
                  <a:gd name="T0" fmla="*/ 0 w 108"/>
                  <a:gd name="T1" fmla="*/ 49 h 71"/>
                  <a:gd name="T2" fmla="*/ 105 w 108"/>
                  <a:gd name="T3" fmla="*/ 0 h 71"/>
                  <a:gd name="T4" fmla="*/ 108 w 108"/>
                  <a:gd name="T5" fmla="*/ 31 h 71"/>
                  <a:gd name="T6" fmla="*/ 4 w 108"/>
                  <a:gd name="T7" fmla="*/ 71 h 71"/>
                  <a:gd name="T8" fmla="*/ 0 w 108"/>
                  <a:gd name="T9" fmla="*/ 49 h 71"/>
                  <a:gd name="T10" fmla="*/ 0 w 108"/>
                  <a:gd name="T11" fmla="*/ 49 h 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71">
                    <a:moveTo>
                      <a:pt x="0" y="49"/>
                    </a:moveTo>
                    <a:lnTo>
                      <a:pt x="105" y="0"/>
                    </a:lnTo>
                    <a:lnTo>
                      <a:pt x="108" y="31"/>
                    </a:lnTo>
                    <a:lnTo>
                      <a:pt x="4" y="71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7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6" name="Freeform 669"/>
              <p:cNvSpPr>
                <a:spLocks/>
              </p:cNvSpPr>
              <p:nvPr/>
            </p:nvSpPr>
            <p:spPr bwMode="auto">
              <a:xfrm>
                <a:off x="7721" y="3366"/>
                <a:ext cx="106" cy="61"/>
              </a:xfrm>
              <a:custGeom>
                <a:avLst/>
                <a:gdLst>
                  <a:gd name="T0" fmla="*/ 2 w 106"/>
                  <a:gd name="T1" fmla="*/ 37 h 61"/>
                  <a:gd name="T2" fmla="*/ 103 w 106"/>
                  <a:gd name="T3" fmla="*/ 0 h 61"/>
                  <a:gd name="T4" fmla="*/ 106 w 106"/>
                  <a:gd name="T5" fmla="*/ 37 h 61"/>
                  <a:gd name="T6" fmla="*/ 0 w 106"/>
                  <a:gd name="T7" fmla="*/ 61 h 61"/>
                  <a:gd name="T8" fmla="*/ 2 w 106"/>
                  <a:gd name="T9" fmla="*/ 37 h 61"/>
                  <a:gd name="T10" fmla="*/ 2 w 106"/>
                  <a:gd name="T11" fmla="*/ 37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6" h="61">
                    <a:moveTo>
                      <a:pt x="2" y="37"/>
                    </a:moveTo>
                    <a:lnTo>
                      <a:pt x="103" y="0"/>
                    </a:lnTo>
                    <a:lnTo>
                      <a:pt x="106" y="37"/>
                    </a:lnTo>
                    <a:lnTo>
                      <a:pt x="0" y="61"/>
                    </a:lnTo>
                    <a:lnTo>
                      <a:pt x="2" y="37"/>
                    </a:lnTo>
                    <a:close/>
                  </a:path>
                </a:pathLst>
              </a:custGeom>
              <a:solidFill>
                <a:srgbClr val="F7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7" name="Freeform 670"/>
              <p:cNvSpPr>
                <a:spLocks/>
              </p:cNvSpPr>
              <p:nvPr/>
            </p:nvSpPr>
            <p:spPr bwMode="auto">
              <a:xfrm>
                <a:off x="7720" y="3446"/>
                <a:ext cx="97" cy="52"/>
              </a:xfrm>
              <a:custGeom>
                <a:avLst/>
                <a:gdLst>
                  <a:gd name="T0" fmla="*/ 0 w 97"/>
                  <a:gd name="T1" fmla="*/ 22 h 52"/>
                  <a:gd name="T2" fmla="*/ 97 w 97"/>
                  <a:gd name="T3" fmla="*/ 0 h 52"/>
                  <a:gd name="T4" fmla="*/ 94 w 97"/>
                  <a:gd name="T5" fmla="*/ 22 h 52"/>
                  <a:gd name="T6" fmla="*/ 7 w 97"/>
                  <a:gd name="T7" fmla="*/ 52 h 52"/>
                  <a:gd name="T8" fmla="*/ 0 w 97"/>
                  <a:gd name="T9" fmla="*/ 22 h 52"/>
                  <a:gd name="T10" fmla="*/ 0 w 97"/>
                  <a:gd name="T11" fmla="*/ 22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7" h="52">
                    <a:moveTo>
                      <a:pt x="0" y="22"/>
                    </a:moveTo>
                    <a:lnTo>
                      <a:pt x="97" y="0"/>
                    </a:lnTo>
                    <a:lnTo>
                      <a:pt x="94" y="22"/>
                    </a:lnTo>
                    <a:lnTo>
                      <a:pt x="7" y="5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7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8" name="Freeform 671"/>
              <p:cNvSpPr>
                <a:spLocks/>
              </p:cNvSpPr>
              <p:nvPr/>
            </p:nvSpPr>
            <p:spPr bwMode="auto">
              <a:xfrm>
                <a:off x="7157" y="1787"/>
                <a:ext cx="1183" cy="1764"/>
              </a:xfrm>
              <a:custGeom>
                <a:avLst/>
                <a:gdLst>
                  <a:gd name="T0" fmla="*/ 8 w 1183"/>
                  <a:gd name="T1" fmla="*/ 1106 h 1764"/>
                  <a:gd name="T2" fmla="*/ 5 w 1183"/>
                  <a:gd name="T3" fmla="*/ 1077 h 1764"/>
                  <a:gd name="T4" fmla="*/ 3 w 1183"/>
                  <a:gd name="T5" fmla="*/ 1046 h 1764"/>
                  <a:gd name="T6" fmla="*/ 0 w 1183"/>
                  <a:gd name="T7" fmla="*/ 1015 h 1764"/>
                  <a:gd name="T8" fmla="*/ 0 w 1183"/>
                  <a:gd name="T9" fmla="*/ 984 h 1764"/>
                  <a:gd name="T10" fmla="*/ 0 w 1183"/>
                  <a:gd name="T11" fmla="*/ 953 h 1764"/>
                  <a:gd name="T12" fmla="*/ 0 w 1183"/>
                  <a:gd name="T13" fmla="*/ 892 h 1764"/>
                  <a:gd name="T14" fmla="*/ 7 w 1183"/>
                  <a:gd name="T15" fmla="*/ 763 h 1764"/>
                  <a:gd name="T16" fmla="*/ 26 w 1183"/>
                  <a:gd name="T17" fmla="*/ 642 h 1764"/>
                  <a:gd name="T18" fmla="*/ 57 w 1183"/>
                  <a:gd name="T19" fmla="*/ 526 h 1764"/>
                  <a:gd name="T20" fmla="*/ 94 w 1183"/>
                  <a:gd name="T21" fmla="*/ 421 h 1764"/>
                  <a:gd name="T22" fmla="*/ 142 w 1183"/>
                  <a:gd name="T23" fmla="*/ 325 h 1764"/>
                  <a:gd name="T24" fmla="*/ 196 w 1183"/>
                  <a:gd name="T25" fmla="*/ 236 h 1764"/>
                  <a:gd name="T26" fmla="*/ 349 w 1183"/>
                  <a:gd name="T27" fmla="*/ 81 h 1764"/>
                  <a:gd name="T28" fmla="*/ 387 w 1183"/>
                  <a:gd name="T29" fmla="*/ 55 h 1764"/>
                  <a:gd name="T30" fmla="*/ 429 w 1183"/>
                  <a:gd name="T31" fmla="*/ 35 h 1764"/>
                  <a:gd name="T32" fmla="*/ 471 w 1183"/>
                  <a:gd name="T33" fmla="*/ 19 h 1764"/>
                  <a:gd name="T34" fmla="*/ 514 w 1183"/>
                  <a:gd name="T35" fmla="*/ 7 h 1764"/>
                  <a:gd name="T36" fmla="*/ 559 w 1183"/>
                  <a:gd name="T37" fmla="*/ 2 h 1764"/>
                  <a:gd name="T38" fmla="*/ 615 w 1183"/>
                  <a:gd name="T39" fmla="*/ 0 h 1764"/>
                  <a:gd name="T40" fmla="*/ 695 w 1183"/>
                  <a:gd name="T41" fmla="*/ 14 h 1764"/>
                  <a:gd name="T42" fmla="*/ 771 w 1183"/>
                  <a:gd name="T43" fmla="*/ 43 h 1764"/>
                  <a:gd name="T44" fmla="*/ 844 w 1183"/>
                  <a:gd name="T45" fmla="*/ 88 h 1764"/>
                  <a:gd name="T46" fmla="*/ 910 w 1183"/>
                  <a:gd name="T47" fmla="*/ 147 h 1764"/>
                  <a:gd name="T48" fmla="*/ 973 w 1183"/>
                  <a:gd name="T49" fmla="*/ 218 h 1764"/>
                  <a:gd name="T50" fmla="*/ 1027 w 1183"/>
                  <a:gd name="T51" fmla="*/ 302 h 1764"/>
                  <a:gd name="T52" fmla="*/ 1136 w 1183"/>
                  <a:gd name="T53" fmla="*/ 566 h 1764"/>
                  <a:gd name="T54" fmla="*/ 1152 w 1183"/>
                  <a:gd name="T55" fmla="*/ 625 h 1764"/>
                  <a:gd name="T56" fmla="*/ 1164 w 1183"/>
                  <a:gd name="T57" fmla="*/ 687 h 1764"/>
                  <a:gd name="T58" fmla="*/ 1173 w 1183"/>
                  <a:gd name="T59" fmla="*/ 751 h 1764"/>
                  <a:gd name="T60" fmla="*/ 1180 w 1183"/>
                  <a:gd name="T61" fmla="*/ 816 h 1764"/>
                  <a:gd name="T62" fmla="*/ 1183 w 1183"/>
                  <a:gd name="T63" fmla="*/ 884 h 1764"/>
                  <a:gd name="T64" fmla="*/ 1183 w 1183"/>
                  <a:gd name="T65" fmla="*/ 982 h 1764"/>
                  <a:gd name="T66" fmla="*/ 1167 w 1183"/>
                  <a:gd name="T67" fmla="*/ 1144 h 1764"/>
                  <a:gd name="T68" fmla="*/ 1136 w 1183"/>
                  <a:gd name="T69" fmla="*/ 1298 h 1764"/>
                  <a:gd name="T70" fmla="*/ 1087 w 1183"/>
                  <a:gd name="T71" fmla="*/ 1440 h 1764"/>
                  <a:gd name="T72" fmla="*/ 1025 w 1183"/>
                  <a:gd name="T73" fmla="*/ 1564 h 1764"/>
                  <a:gd name="T74" fmla="*/ 952 w 1183"/>
                  <a:gd name="T75" fmla="*/ 1671 h 1764"/>
                  <a:gd name="T76" fmla="*/ 867 w 1183"/>
                  <a:gd name="T77" fmla="*/ 1756 h 1764"/>
                  <a:gd name="T78" fmla="*/ 872 w 1183"/>
                  <a:gd name="T79" fmla="*/ 1716 h 1764"/>
                  <a:gd name="T80" fmla="*/ 926 w 1183"/>
                  <a:gd name="T81" fmla="*/ 1635 h 1764"/>
                  <a:gd name="T82" fmla="*/ 973 w 1183"/>
                  <a:gd name="T83" fmla="*/ 1540 h 1764"/>
                  <a:gd name="T84" fmla="*/ 1009 w 1183"/>
                  <a:gd name="T85" fmla="*/ 1436 h 1764"/>
                  <a:gd name="T86" fmla="*/ 1035 w 1183"/>
                  <a:gd name="T87" fmla="*/ 1326 h 1764"/>
                  <a:gd name="T88" fmla="*/ 1053 w 1183"/>
                  <a:gd name="T89" fmla="*/ 1207 h 1764"/>
                  <a:gd name="T90" fmla="*/ 1058 w 1183"/>
                  <a:gd name="T91" fmla="*/ 1074 h 1764"/>
                  <a:gd name="T92" fmla="*/ 1037 w 1183"/>
                  <a:gd name="T93" fmla="*/ 872 h 1764"/>
                  <a:gd name="T94" fmla="*/ 988 w 1183"/>
                  <a:gd name="T95" fmla="*/ 689 h 1764"/>
                  <a:gd name="T96" fmla="*/ 914 w 1183"/>
                  <a:gd name="T97" fmla="*/ 532 h 1764"/>
                  <a:gd name="T98" fmla="*/ 816 w 1183"/>
                  <a:gd name="T99" fmla="*/ 407 h 1764"/>
                  <a:gd name="T100" fmla="*/ 703 w 1183"/>
                  <a:gd name="T101" fmla="*/ 321 h 1764"/>
                  <a:gd name="T102" fmla="*/ 578 w 1183"/>
                  <a:gd name="T103" fmla="*/ 281 h 1764"/>
                  <a:gd name="T104" fmla="*/ 445 w 1183"/>
                  <a:gd name="T105" fmla="*/ 292 h 1764"/>
                  <a:gd name="T106" fmla="*/ 323 w 1183"/>
                  <a:gd name="T107" fmla="*/ 350 h 1764"/>
                  <a:gd name="T108" fmla="*/ 217 w 1183"/>
                  <a:gd name="T109" fmla="*/ 452 h 1764"/>
                  <a:gd name="T110" fmla="*/ 128 w 1183"/>
                  <a:gd name="T111" fmla="*/ 592 h 1764"/>
                  <a:gd name="T112" fmla="*/ 62 w 1183"/>
                  <a:gd name="T113" fmla="*/ 760 h 1764"/>
                  <a:gd name="T114" fmla="*/ 26 w 1183"/>
                  <a:gd name="T115" fmla="*/ 951 h 1764"/>
                  <a:gd name="T116" fmla="*/ 19 w 1183"/>
                  <a:gd name="T117" fmla="*/ 1110 h 176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183" h="1764">
                    <a:moveTo>
                      <a:pt x="19" y="1136"/>
                    </a:moveTo>
                    <a:lnTo>
                      <a:pt x="15" y="1132"/>
                    </a:lnTo>
                    <a:lnTo>
                      <a:pt x="12" y="1129"/>
                    </a:lnTo>
                    <a:lnTo>
                      <a:pt x="12" y="1125"/>
                    </a:lnTo>
                    <a:lnTo>
                      <a:pt x="10" y="1122"/>
                    </a:lnTo>
                    <a:lnTo>
                      <a:pt x="10" y="1120"/>
                    </a:lnTo>
                    <a:lnTo>
                      <a:pt x="10" y="1117"/>
                    </a:lnTo>
                    <a:lnTo>
                      <a:pt x="10" y="1113"/>
                    </a:lnTo>
                    <a:lnTo>
                      <a:pt x="10" y="1110"/>
                    </a:lnTo>
                    <a:lnTo>
                      <a:pt x="8" y="1106"/>
                    </a:lnTo>
                    <a:lnTo>
                      <a:pt x="8" y="1105"/>
                    </a:lnTo>
                    <a:lnTo>
                      <a:pt x="8" y="1101"/>
                    </a:lnTo>
                    <a:lnTo>
                      <a:pt x="8" y="1098"/>
                    </a:lnTo>
                    <a:lnTo>
                      <a:pt x="7" y="1094"/>
                    </a:lnTo>
                    <a:lnTo>
                      <a:pt x="7" y="1093"/>
                    </a:lnTo>
                    <a:lnTo>
                      <a:pt x="7" y="1089"/>
                    </a:lnTo>
                    <a:lnTo>
                      <a:pt x="5" y="1086"/>
                    </a:lnTo>
                    <a:lnTo>
                      <a:pt x="5" y="1084"/>
                    </a:lnTo>
                    <a:lnTo>
                      <a:pt x="5" y="1081"/>
                    </a:lnTo>
                    <a:lnTo>
                      <a:pt x="5" y="1077"/>
                    </a:lnTo>
                    <a:lnTo>
                      <a:pt x="5" y="1074"/>
                    </a:lnTo>
                    <a:lnTo>
                      <a:pt x="5" y="1070"/>
                    </a:lnTo>
                    <a:lnTo>
                      <a:pt x="5" y="1069"/>
                    </a:lnTo>
                    <a:lnTo>
                      <a:pt x="3" y="1065"/>
                    </a:lnTo>
                    <a:lnTo>
                      <a:pt x="3" y="1062"/>
                    </a:lnTo>
                    <a:lnTo>
                      <a:pt x="3" y="1060"/>
                    </a:lnTo>
                    <a:lnTo>
                      <a:pt x="3" y="1055"/>
                    </a:lnTo>
                    <a:lnTo>
                      <a:pt x="3" y="1053"/>
                    </a:lnTo>
                    <a:lnTo>
                      <a:pt x="3" y="1050"/>
                    </a:lnTo>
                    <a:lnTo>
                      <a:pt x="3" y="1046"/>
                    </a:lnTo>
                    <a:lnTo>
                      <a:pt x="3" y="1043"/>
                    </a:lnTo>
                    <a:lnTo>
                      <a:pt x="1" y="1041"/>
                    </a:lnTo>
                    <a:lnTo>
                      <a:pt x="1" y="1037"/>
                    </a:lnTo>
                    <a:lnTo>
                      <a:pt x="1" y="1034"/>
                    </a:lnTo>
                    <a:lnTo>
                      <a:pt x="1" y="1032"/>
                    </a:lnTo>
                    <a:lnTo>
                      <a:pt x="1" y="1027"/>
                    </a:lnTo>
                    <a:lnTo>
                      <a:pt x="1" y="1025"/>
                    </a:lnTo>
                    <a:lnTo>
                      <a:pt x="1" y="1022"/>
                    </a:lnTo>
                    <a:lnTo>
                      <a:pt x="1" y="1018"/>
                    </a:lnTo>
                    <a:lnTo>
                      <a:pt x="0" y="1015"/>
                    </a:lnTo>
                    <a:lnTo>
                      <a:pt x="0" y="1012"/>
                    </a:lnTo>
                    <a:lnTo>
                      <a:pt x="0" y="1010"/>
                    </a:lnTo>
                    <a:lnTo>
                      <a:pt x="0" y="1006"/>
                    </a:lnTo>
                    <a:lnTo>
                      <a:pt x="0" y="1003"/>
                    </a:lnTo>
                    <a:lnTo>
                      <a:pt x="0" y="999"/>
                    </a:lnTo>
                    <a:lnTo>
                      <a:pt x="0" y="996"/>
                    </a:lnTo>
                    <a:lnTo>
                      <a:pt x="0" y="994"/>
                    </a:lnTo>
                    <a:lnTo>
                      <a:pt x="0" y="991"/>
                    </a:lnTo>
                    <a:lnTo>
                      <a:pt x="0" y="987"/>
                    </a:lnTo>
                    <a:lnTo>
                      <a:pt x="0" y="984"/>
                    </a:lnTo>
                    <a:lnTo>
                      <a:pt x="0" y="982"/>
                    </a:lnTo>
                    <a:lnTo>
                      <a:pt x="0" y="979"/>
                    </a:lnTo>
                    <a:lnTo>
                      <a:pt x="0" y="975"/>
                    </a:lnTo>
                    <a:lnTo>
                      <a:pt x="0" y="972"/>
                    </a:lnTo>
                    <a:lnTo>
                      <a:pt x="0" y="968"/>
                    </a:lnTo>
                    <a:lnTo>
                      <a:pt x="0" y="967"/>
                    </a:lnTo>
                    <a:lnTo>
                      <a:pt x="0" y="961"/>
                    </a:lnTo>
                    <a:lnTo>
                      <a:pt x="0" y="960"/>
                    </a:lnTo>
                    <a:lnTo>
                      <a:pt x="0" y="956"/>
                    </a:lnTo>
                    <a:lnTo>
                      <a:pt x="0" y="953"/>
                    </a:lnTo>
                    <a:lnTo>
                      <a:pt x="0" y="951"/>
                    </a:lnTo>
                    <a:lnTo>
                      <a:pt x="0" y="946"/>
                    </a:lnTo>
                    <a:lnTo>
                      <a:pt x="0" y="944"/>
                    </a:lnTo>
                    <a:lnTo>
                      <a:pt x="0" y="941"/>
                    </a:lnTo>
                    <a:lnTo>
                      <a:pt x="0" y="937"/>
                    </a:lnTo>
                    <a:lnTo>
                      <a:pt x="0" y="936"/>
                    </a:lnTo>
                    <a:lnTo>
                      <a:pt x="0" y="932"/>
                    </a:lnTo>
                    <a:lnTo>
                      <a:pt x="0" y="918"/>
                    </a:lnTo>
                    <a:lnTo>
                      <a:pt x="0" y="905"/>
                    </a:lnTo>
                    <a:lnTo>
                      <a:pt x="0" y="892"/>
                    </a:lnTo>
                    <a:lnTo>
                      <a:pt x="0" y="879"/>
                    </a:lnTo>
                    <a:lnTo>
                      <a:pt x="0" y="865"/>
                    </a:lnTo>
                    <a:lnTo>
                      <a:pt x="0" y="853"/>
                    </a:lnTo>
                    <a:lnTo>
                      <a:pt x="1" y="841"/>
                    </a:lnTo>
                    <a:lnTo>
                      <a:pt x="1" y="827"/>
                    </a:lnTo>
                    <a:lnTo>
                      <a:pt x="1" y="815"/>
                    </a:lnTo>
                    <a:lnTo>
                      <a:pt x="3" y="803"/>
                    </a:lnTo>
                    <a:lnTo>
                      <a:pt x="5" y="789"/>
                    </a:lnTo>
                    <a:lnTo>
                      <a:pt x="5" y="777"/>
                    </a:lnTo>
                    <a:lnTo>
                      <a:pt x="7" y="763"/>
                    </a:lnTo>
                    <a:lnTo>
                      <a:pt x="8" y="751"/>
                    </a:lnTo>
                    <a:lnTo>
                      <a:pt x="10" y="739"/>
                    </a:lnTo>
                    <a:lnTo>
                      <a:pt x="12" y="727"/>
                    </a:lnTo>
                    <a:lnTo>
                      <a:pt x="15" y="715"/>
                    </a:lnTo>
                    <a:lnTo>
                      <a:pt x="15" y="703"/>
                    </a:lnTo>
                    <a:lnTo>
                      <a:pt x="17" y="690"/>
                    </a:lnTo>
                    <a:lnTo>
                      <a:pt x="21" y="678"/>
                    </a:lnTo>
                    <a:lnTo>
                      <a:pt x="22" y="666"/>
                    </a:lnTo>
                    <a:lnTo>
                      <a:pt x="24" y="654"/>
                    </a:lnTo>
                    <a:lnTo>
                      <a:pt x="26" y="642"/>
                    </a:lnTo>
                    <a:lnTo>
                      <a:pt x="31" y="630"/>
                    </a:lnTo>
                    <a:lnTo>
                      <a:pt x="33" y="620"/>
                    </a:lnTo>
                    <a:lnTo>
                      <a:pt x="34" y="606"/>
                    </a:lnTo>
                    <a:lnTo>
                      <a:pt x="38" y="596"/>
                    </a:lnTo>
                    <a:lnTo>
                      <a:pt x="40" y="583"/>
                    </a:lnTo>
                    <a:lnTo>
                      <a:pt x="43" y="571"/>
                    </a:lnTo>
                    <a:lnTo>
                      <a:pt x="47" y="561"/>
                    </a:lnTo>
                    <a:lnTo>
                      <a:pt x="50" y="549"/>
                    </a:lnTo>
                    <a:lnTo>
                      <a:pt x="54" y="539"/>
                    </a:lnTo>
                    <a:lnTo>
                      <a:pt x="57" y="526"/>
                    </a:lnTo>
                    <a:lnTo>
                      <a:pt x="61" y="516"/>
                    </a:lnTo>
                    <a:lnTo>
                      <a:pt x="62" y="504"/>
                    </a:lnTo>
                    <a:lnTo>
                      <a:pt x="67" y="494"/>
                    </a:lnTo>
                    <a:lnTo>
                      <a:pt x="71" y="483"/>
                    </a:lnTo>
                    <a:lnTo>
                      <a:pt x="74" y="473"/>
                    </a:lnTo>
                    <a:lnTo>
                      <a:pt x="78" y="461"/>
                    </a:lnTo>
                    <a:lnTo>
                      <a:pt x="83" y="452"/>
                    </a:lnTo>
                    <a:lnTo>
                      <a:pt x="87" y="442"/>
                    </a:lnTo>
                    <a:lnTo>
                      <a:pt x="90" y="430"/>
                    </a:lnTo>
                    <a:lnTo>
                      <a:pt x="94" y="421"/>
                    </a:lnTo>
                    <a:lnTo>
                      <a:pt x="99" y="409"/>
                    </a:lnTo>
                    <a:lnTo>
                      <a:pt x="104" y="400"/>
                    </a:lnTo>
                    <a:lnTo>
                      <a:pt x="107" y="390"/>
                    </a:lnTo>
                    <a:lnTo>
                      <a:pt x="113" y="380"/>
                    </a:lnTo>
                    <a:lnTo>
                      <a:pt x="118" y="371"/>
                    </a:lnTo>
                    <a:lnTo>
                      <a:pt x="121" y="361"/>
                    </a:lnTo>
                    <a:lnTo>
                      <a:pt x="127" y="350"/>
                    </a:lnTo>
                    <a:lnTo>
                      <a:pt x="132" y="342"/>
                    </a:lnTo>
                    <a:lnTo>
                      <a:pt x="137" y="333"/>
                    </a:lnTo>
                    <a:lnTo>
                      <a:pt x="142" y="325"/>
                    </a:lnTo>
                    <a:lnTo>
                      <a:pt x="147" y="314"/>
                    </a:lnTo>
                    <a:lnTo>
                      <a:pt x="153" y="306"/>
                    </a:lnTo>
                    <a:lnTo>
                      <a:pt x="158" y="297"/>
                    </a:lnTo>
                    <a:lnTo>
                      <a:pt x="163" y="288"/>
                    </a:lnTo>
                    <a:lnTo>
                      <a:pt x="168" y="278"/>
                    </a:lnTo>
                    <a:lnTo>
                      <a:pt x="173" y="269"/>
                    </a:lnTo>
                    <a:lnTo>
                      <a:pt x="179" y="261"/>
                    </a:lnTo>
                    <a:lnTo>
                      <a:pt x="186" y="252"/>
                    </a:lnTo>
                    <a:lnTo>
                      <a:pt x="191" y="245"/>
                    </a:lnTo>
                    <a:lnTo>
                      <a:pt x="196" y="236"/>
                    </a:lnTo>
                    <a:lnTo>
                      <a:pt x="203" y="230"/>
                    </a:lnTo>
                    <a:lnTo>
                      <a:pt x="398" y="166"/>
                    </a:lnTo>
                    <a:lnTo>
                      <a:pt x="321" y="102"/>
                    </a:lnTo>
                    <a:lnTo>
                      <a:pt x="326" y="98"/>
                    </a:lnTo>
                    <a:lnTo>
                      <a:pt x="330" y="95"/>
                    </a:lnTo>
                    <a:lnTo>
                      <a:pt x="333" y="91"/>
                    </a:lnTo>
                    <a:lnTo>
                      <a:pt x="337" y="90"/>
                    </a:lnTo>
                    <a:lnTo>
                      <a:pt x="340" y="86"/>
                    </a:lnTo>
                    <a:lnTo>
                      <a:pt x="344" y="85"/>
                    </a:lnTo>
                    <a:lnTo>
                      <a:pt x="349" y="81"/>
                    </a:lnTo>
                    <a:lnTo>
                      <a:pt x="352" y="78"/>
                    </a:lnTo>
                    <a:lnTo>
                      <a:pt x="356" y="76"/>
                    </a:lnTo>
                    <a:lnTo>
                      <a:pt x="359" y="73"/>
                    </a:lnTo>
                    <a:lnTo>
                      <a:pt x="365" y="71"/>
                    </a:lnTo>
                    <a:lnTo>
                      <a:pt x="368" y="67"/>
                    </a:lnTo>
                    <a:lnTo>
                      <a:pt x="372" y="66"/>
                    </a:lnTo>
                    <a:lnTo>
                      <a:pt x="375" y="62"/>
                    </a:lnTo>
                    <a:lnTo>
                      <a:pt x="380" y="60"/>
                    </a:lnTo>
                    <a:lnTo>
                      <a:pt x="384" y="59"/>
                    </a:lnTo>
                    <a:lnTo>
                      <a:pt x="387" y="55"/>
                    </a:lnTo>
                    <a:lnTo>
                      <a:pt x="391" y="54"/>
                    </a:lnTo>
                    <a:lnTo>
                      <a:pt x="396" y="52"/>
                    </a:lnTo>
                    <a:lnTo>
                      <a:pt x="401" y="48"/>
                    </a:lnTo>
                    <a:lnTo>
                      <a:pt x="405" y="47"/>
                    </a:lnTo>
                    <a:lnTo>
                      <a:pt x="408" y="45"/>
                    </a:lnTo>
                    <a:lnTo>
                      <a:pt x="412" y="43"/>
                    </a:lnTo>
                    <a:lnTo>
                      <a:pt x="417" y="40"/>
                    </a:lnTo>
                    <a:lnTo>
                      <a:pt x="420" y="38"/>
                    </a:lnTo>
                    <a:lnTo>
                      <a:pt x="425" y="36"/>
                    </a:lnTo>
                    <a:lnTo>
                      <a:pt x="429" y="35"/>
                    </a:lnTo>
                    <a:lnTo>
                      <a:pt x="432" y="33"/>
                    </a:lnTo>
                    <a:lnTo>
                      <a:pt x="438" y="31"/>
                    </a:lnTo>
                    <a:lnTo>
                      <a:pt x="441" y="29"/>
                    </a:lnTo>
                    <a:lnTo>
                      <a:pt x="446" y="28"/>
                    </a:lnTo>
                    <a:lnTo>
                      <a:pt x="450" y="26"/>
                    </a:lnTo>
                    <a:lnTo>
                      <a:pt x="455" y="24"/>
                    </a:lnTo>
                    <a:lnTo>
                      <a:pt x="458" y="22"/>
                    </a:lnTo>
                    <a:lnTo>
                      <a:pt x="462" y="22"/>
                    </a:lnTo>
                    <a:lnTo>
                      <a:pt x="467" y="19"/>
                    </a:lnTo>
                    <a:lnTo>
                      <a:pt x="471" y="19"/>
                    </a:lnTo>
                    <a:lnTo>
                      <a:pt x="476" y="17"/>
                    </a:lnTo>
                    <a:lnTo>
                      <a:pt x="479" y="16"/>
                    </a:lnTo>
                    <a:lnTo>
                      <a:pt x="484" y="16"/>
                    </a:lnTo>
                    <a:lnTo>
                      <a:pt x="488" y="14"/>
                    </a:lnTo>
                    <a:lnTo>
                      <a:pt x="493" y="12"/>
                    </a:lnTo>
                    <a:lnTo>
                      <a:pt x="497" y="10"/>
                    </a:lnTo>
                    <a:lnTo>
                      <a:pt x="502" y="10"/>
                    </a:lnTo>
                    <a:lnTo>
                      <a:pt x="505" y="9"/>
                    </a:lnTo>
                    <a:lnTo>
                      <a:pt x="509" y="9"/>
                    </a:lnTo>
                    <a:lnTo>
                      <a:pt x="514" y="7"/>
                    </a:lnTo>
                    <a:lnTo>
                      <a:pt x="519" y="7"/>
                    </a:lnTo>
                    <a:lnTo>
                      <a:pt x="523" y="5"/>
                    </a:lnTo>
                    <a:lnTo>
                      <a:pt x="528" y="3"/>
                    </a:lnTo>
                    <a:lnTo>
                      <a:pt x="531" y="3"/>
                    </a:lnTo>
                    <a:lnTo>
                      <a:pt x="537" y="3"/>
                    </a:lnTo>
                    <a:lnTo>
                      <a:pt x="542" y="2"/>
                    </a:lnTo>
                    <a:lnTo>
                      <a:pt x="545" y="2"/>
                    </a:lnTo>
                    <a:lnTo>
                      <a:pt x="551" y="2"/>
                    </a:lnTo>
                    <a:lnTo>
                      <a:pt x="556" y="2"/>
                    </a:lnTo>
                    <a:lnTo>
                      <a:pt x="559" y="2"/>
                    </a:lnTo>
                    <a:lnTo>
                      <a:pt x="564" y="0"/>
                    </a:lnTo>
                    <a:lnTo>
                      <a:pt x="568" y="0"/>
                    </a:lnTo>
                    <a:lnTo>
                      <a:pt x="573" y="0"/>
                    </a:lnTo>
                    <a:lnTo>
                      <a:pt x="578" y="0"/>
                    </a:lnTo>
                    <a:lnTo>
                      <a:pt x="582" y="0"/>
                    </a:lnTo>
                    <a:lnTo>
                      <a:pt x="587" y="0"/>
                    </a:lnTo>
                    <a:lnTo>
                      <a:pt x="590" y="0"/>
                    </a:lnTo>
                    <a:lnTo>
                      <a:pt x="599" y="0"/>
                    </a:lnTo>
                    <a:lnTo>
                      <a:pt x="608" y="0"/>
                    </a:lnTo>
                    <a:lnTo>
                      <a:pt x="615" y="0"/>
                    </a:lnTo>
                    <a:lnTo>
                      <a:pt x="624" y="2"/>
                    </a:lnTo>
                    <a:lnTo>
                      <a:pt x="632" y="2"/>
                    </a:lnTo>
                    <a:lnTo>
                      <a:pt x="639" y="2"/>
                    </a:lnTo>
                    <a:lnTo>
                      <a:pt x="648" y="3"/>
                    </a:lnTo>
                    <a:lnTo>
                      <a:pt x="657" y="5"/>
                    </a:lnTo>
                    <a:lnTo>
                      <a:pt x="663" y="7"/>
                    </a:lnTo>
                    <a:lnTo>
                      <a:pt x="672" y="9"/>
                    </a:lnTo>
                    <a:lnTo>
                      <a:pt x="679" y="10"/>
                    </a:lnTo>
                    <a:lnTo>
                      <a:pt x="686" y="12"/>
                    </a:lnTo>
                    <a:lnTo>
                      <a:pt x="695" y="14"/>
                    </a:lnTo>
                    <a:lnTo>
                      <a:pt x="702" y="16"/>
                    </a:lnTo>
                    <a:lnTo>
                      <a:pt x="712" y="19"/>
                    </a:lnTo>
                    <a:lnTo>
                      <a:pt x="719" y="22"/>
                    </a:lnTo>
                    <a:lnTo>
                      <a:pt x="726" y="24"/>
                    </a:lnTo>
                    <a:lnTo>
                      <a:pt x="735" y="26"/>
                    </a:lnTo>
                    <a:lnTo>
                      <a:pt x="742" y="29"/>
                    </a:lnTo>
                    <a:lnTo>
                      <a:pt x="749" y="33"/>
                    </a:lnTo>
                    <a:lnTo>
                      <a:pt x="757" y="36"/>
                    </a:lnTo>
                    <a:lnTo>
                      <a:pt x="764" y="40"/>
                    </a:lnTo>
                    <a:lnTo>
                      <a:pt x="771" y="43"/>
                    </a:lnTo>
                    <a:lnTo>
                      <a:pt x="780" y="48"/>
                    </a:lnTo>
                    <a:lnTo>
                      <a:pt x="787" y="52"/>
                    </a:lnTo>
                    <a:lnTo>
                      <a:pt x="794" y="55"/>
                    </a:lnTo>
                    <a:lnTo>
                      <a:pt x="801" y="60"/>
                    </a:lnTo>
                    <a:lnTo>
                      <a:pt x="809" y="64"/>
                    </a:lnTo>
                    <a:lnTo>
                      <a:pt x="816" y="69"/>
                    </a:lnTo>
                    <a:lnTo>
                      <a:pt x="823" y="74"/>
                    </a:lnTo>
                    <a:lnTo>
                      <a:pt x="830" y="78"/>
                    </a:lnTo>
                    <a:lnTo>
                      <a:pt x="837" y="85"/>
                    </a:lnTo>
                    <a:lnTo>
                      <a:pt x="844" y="88"/>
                    </a:lnTo>
                    <a:lnTo>
                      <a:pt x="851" y="95"/>
                    </a:lnTo>
                    <a:lnTo>
                      <a:pt x="856" y="98"/>
                    </a:lnTo>
                    <a:lnTo>
                      <a:pt x="865" y="105"/>
                    </a:lnTo>
                    <a:lnTo>
                      <a:pt x="870" y="110"/>
                    </a:lnTo>
                    <a:lnTo>
                      <a:pt x="877" y="116"/>
                    </a:lnTo>
                    <a:lnTo>
                      <a:pt x="884" y="123"/>
                    </a:lnTo>
                    <a:lnTo>
                      <a:pt x="891" y="128"/>
                    </a:lnTo>
                    <a:lnTo>
                      <a:pt x="898" y="135"/>
                    </a:lnTo>
                    <a:lnTo>
                      <a:pt x="905" y="142"/>
                    </a:lnTo>
                    <a:lnTo>
                      <a:pt x="910" y="147"/>
                    </a:lnTo>
                    <a:lnTo>
                      <a:pt x="917" y="154"/>
                    </a:lnTo>
                    <a:lnTo>
                      <a:pt x="922" y="161"/>
                    </a:lnTo>
                    <a:lnTo>
                      <a:pt x="929" y="167"/>
                    </a:lnTo>
                    <a:lnTo>
                      <a:pt x="936" y="174"/>
                    </a:lnTo>
                    <a:lnTo>
                      <a:pt x="943" y="183"/>
                    </a:lnTo>
                    <a:lnTo>
                      <a:pt x="948" y="188"/>
                    </a:lnTo>
                    <a:lnTo>
                      <a:pt x="954" y="195"/>
                    </a:lnTo>
                    <a:lnTo>
                      <a:pt x="961" y="204"/>
                    </a:lnTo>
                    <a:lnTo>
                      <a:pt x="966" y="211"/>
                    </a:lnTo>
                    <a:lnTo>
                      <a:pt x="973" y="218"/>
                    </a:lnTo>
                    <a:lnTo>
                      <a:pt x="978" y="226"/>
                    </a:lnTo>
                    <a:lnTo>
                      <a:pt x="983" y="235"/>
                    </a:lnTo>
                    <a:lnTo>
                      <a:pt x="990" y="243"/>
                    </a:lnTo>
                    <a:lnTo>
                      <a:pt x="995" y="250"/>
                    </a:lnTo>
                    <a:lnTo>
                      <a:pt x="1001" y="259"/>
                    </a:lnTo>
                    <a:lnTo>
                      <a:pt x="1006" y="268"/>
                    </a:lnTo>
                    <a:lnTo>
                      <a:pt x="1011" y="276"/>
                    </a:lnTo>
                    <a:lnTo>
                      <a:pt x="1016" y="283"/>
                    </a:lnTo>
                    <a:lnTo>
                      <a:pt x="1023" y="293"/>
                    </a:lnTo>
                    <a:lnTo>
                      <a:pt x="1027" y="302"/>
                    </a:lnTo>
                    <a:lnTo>
                      <a:pt x="1034" y="311"/>
                    </a:lnTo>
                    <a:lnTo>
                      <a:pt x="955" y="383"/>
                    </a:lnTo>
                    <a:lnTo>
                      <a:pt x="1124" y="525"/>
                    </a:lnTo>
                    <a:lnTo>
                      <a:pt x="1127" y="530"/>
                    </a:lnTo>
                    <a:lnTo>
                      <a:pt x="1127" y="537"/>
                    </a:lnTo>
                    <a:lnTo>
                      <a:pt x="1129" y="540"/>
                    </a:lnTo>
                    <a:lnTo>
                      <a:pt x="1131" y="547"/>
                    </a:lnTo>
                    <a:lnTo>
                      <a:pt x="1133" y="552"/>
                    </a:lnTo>
                    <a:lnTo>
                      <a:pt x="1134" y="559"/>
                    </a:lnTo>
                    <a:lnTo>
                      <a:pt x="1136" y="566"/>
                    </a:lnTo>
                    <a:lnTo>
                      <a:pt x="1138" y="571"/>
                    </a:lnTo>
                    <a:lnTo>
                      <a:pt x="1140" y="577"/>
                    </a:lnTo>
                    <a:lnTo>
                      <a:pt x="1141" y="583"/>
                    </a:lnTo>
                    <a:lnTo>
                      <a:pt x="1143" y="589"/>
                    </a:lnTo>
                    <a:lnTo>
                      <a:pt x="1145" y="596"/>
                    </a:lnTo>
                    <a:lnTo>
                      <a:pt x="1145" y="601"/>
                    </a:lnTo>
                    <a:lnTo>
                      <a:pt x="1147" y="608"/>
                    </a:lnTo>
                    <a:lnTo>
                      <a:pt x="1148" y="613"/>
                    </a:lnTo>
                    <a:lnTo>
                      <a:pt x="1150" y="620"/>
                    </a:lnTo>
                    <a:lnTo>
                      <a:pt x="1152" y="625"/>
                    </a:lnTo>
                    <a:lnTo>
                      <a:pt x="1152" y="630"/>
                    </a:lnTo>
                    <a:lnTo>
                      <a:pt x="1153" y="637"/>
                    </a:lnTo>
                    <a:lnTo>
                      <a:pt x="1155" y="644"/>
                    </a:lnTo>
                    <a:lnTo>
                      <a:pt x="1157" y="649"/>
                    </a:lnTo>
                    <a:lnTo>
                      <a:pt x="1157" y="656"/>
                    </a:lnTo>
                    <a:lnTo>
                      <a:pt x="1159" y="663"/>
                    </a:lnTo>
                    <a:lnTo>
                      <a:pt x="1160" y="668"/>
                    </a:lnTo>
                    <a:lnTo>
                      <a:pt x="1160" y="675"/>
                    </a:lnTo>
                    <a:lnTo>
                      <a:pt x="1162" y="680"/>
                    </a:lnTo>
                    <a:lnTo>
                      <a:pt x="1164" y="687"/>
                    </a:lnTo>
                    <a:lnTo>
                      <a:pt x="1164" y="694"/>
                    </a:lnTo>
                    <a:lnTo>
                      <a:pt x="1166" y="699"/>
                    </a:lnTo>
                    <a:lnTo>
                      <a:pt x="1166" y="706"/>
                    </a:lnTo>
                    <a:lnTo>
                      <a:pt x="1167" y="713"/>
                    </a:lnTo>
                    <a:lnTo>
                      <a:pt x="1169" y="718"/>
                    </a:lnTo>
                    <a:lnTo>
                      <a:pt x="1169" y="725"/>
                    </a:lnTo>
                    <a:lnTo>
                      <a:pt x="1169" y="732"/>
                    </a:lnTo>
                    <a:lnTo>
                      <a:pt x="1171" y="739"/>
                    </a:lnTo>
                    <a:lnTo>
                      <a:pt x="1173" y="744"/>
                    </a:lnTo>
                    <a:lnTo>
                      <a:pt x="1173" y="751"/>
                    </a:lnTo>
                    <a:lnTo>
                      <a:pt x="1174" y="758"/>
                    </a:lnTo>
                    <a:lnTo>
                      <a:pt x="1174" y="763"/>
                    </a:lnTo>
                    <a:lnTo>
                      <a:pt x="1174" y="770"/>
                    </a:lnTo>
                    <a:lnTo>
                      <a:pt x="1176" y="777"/>
                    </a:lnTo>
                    <a:lnTo>
                      <a:pt x="1176" y="784"/>
                    </a:lnTo>
                    <a:lnTo>
                      <a:pt x="1176" y="789"/>
                    </a:lnTo>
                    <a:lnTo>
                      <a:pt x="1178" y="796"/>
                    </a:lnTo>
                    <a:lnTo>
                      <a:pt x="1178" y="803"/>
                    </a:lnTo>
                    <a:lnTo>
                      <a:pt x="1180" y="810"/>
                    </a:lnTo>
                    <a:lnTo>
                      <a:pt x="1180" y="816"/>
                    </a:lnTo>
                    <a:lnTo>
                      <a:pt x="1180" y="823"/>
                    </a:lnTo>
                    <a:lnTo>
                      <a:pt x="1180" y="829"/>
                    </a:lnTo>
                    <a:lnTo>
                      <a:pt x="1181" y="835"/>
                    </a:lnTo>
                    <a:lnTo>
                      <a:pt x="1181" y="842"/>
                    </a:lnTo>
                    <a:lnTo>
                      <a:pt x="1181" y="849"/>
                    </a:lnTo>
                    <a:lnTo>
                      <a:pt x="1181" y="856"/>
                    </a:lnTo>
                    <a:lnTo>
                      <a:pt x="1181" y="863"/>
                    </a:lnTo>
                    <a:lnTo>
                      <a:pt x="1181" y="870"/>
                    </a:lnTo>
                    <a:lnTo>
                      <a:pt x="1183" y="877"/>
                    </a:lnTo>
                    <a:lnTo>
                      <a:pt x="1183" y="884"/>
                    </a:lnTo>
                    <a:lnTo>
                      <a:pt x="1183" y="891"/>
                    </a:lnTo>
                    <a:lnTo>
                      <a:pt x="1183" y="898"/>
                    </a:lnTo>
                    <a:lnTo>
                      <a:pt x="1183" y="903"/>
                    </a:lnTo>
                    <a:lnTo>
                      <a:pt x="1183" y="910"/>
                    </a:lnTo>
                    <a:lnTo>
                      <a:pt x="1183" y="917"/>
                    </a:lnTo>
                    <a:lnTo>
                      <a:pt x="1183" y="924"/>
                    </a:lnTo>
                    <a:lnTo>
                      <a:pt x="1183" y="932"/>
                    </a:lnTo>
                    <a:lnTo>
                      <a:pt x="1183" y="949"/>
                    </a:lnTo>
                    <a:lnTo>
                      <a:pt x="1183" y="965"/>
                    </a:lnTo>
                    <a:lnTo>
                      <a:pt x="1183" y="982"/>
                    </a:lnTo>
                    <a:lnTo>
                      <a:pt x="1181" y="998"/>
                    </a:lnTo>
                    <a:lnTo>
                      <a:pt x="1181" y="1015"/>
                    </a:lnTo>
                    <a:lnTo>
                      <a:pt x="1180" y="1032"/>
                    </a:lnTo>
                    <a:lnTo>
                      <a:pt x="1180" y="1048"/>
                    </a:lnTo>
                    <a:lnTo>
                      <a:pt x="1178" y="1065"/>
                    </a:lnTo>
                    <a:lnTo>
                      <a:pt x="1176" y="1082"/>
                    </a:lnTo>
                    <a:lnTo>
                      <a:pt x="1174" y="1098"/>
                    </a:lnTo>
                    <a:lnTo>
                      <a:pt x="1173" y="1113"/>
                    </a:lnTo>
                    <a:lnTo>
                      <a:pt x="1169" y="1129"/>
                    </a:lnTo>
                    <a:lnTo>
                      <a:pt x="1167" y="1144"/>
                    </a:lnTo>
                    <a:lnTo>
                      <a:pt x="1166" y="1162"/>
                    </a:lnTo>
                    <a:lnTo>
                      <a:pt x="1162" y="1177"/>
                    </a:lnTo>
                    <a:lnTo>
                      <a:pt x="1160" y="1193"/>
                    </a:lnTo>
                    <a:lnTo>
                      <a:pt x="1157" y="1208"/>
                    </a:lnTo>
                    <a:lnTo>
                      <a:pt x="1153" y="1224"/>
                    </a:lnTo>
                    <a:lnTo>
                      <a:pt x="1150" y="1238"/>
                    </a:lnTo>
                    <a:lnTo>
                      <a:pt x="1147" y="1253"/>
                    </a:lnTo>
                    <a:lnTo>
                      <a:pt x="1143" y="1269"/>
                    </a:lnTo>
                    <a:lnTo>
                      <a:pt x="1140" y="1284"/>
                    </a:lnTo>
                    <a:lnTo>
                      <a:pt x="1136" y="1298"/>
                    </a:lnTo>
                    <a:lnTo>
                      <a:pt x="1131" y="1314"/>
                    </a:lnTo>
                    <a:lnTo>
                      <a:pt x="1127" y="1327"/>
                    </a:lnTo>
                    <a:lnTo>
                      <a:pt x="1122" y="1341"/>
                    </a:lnTo>
                    <a:lnTo>
                      <a:pt x="1117" y="1357"/>
                    </a:lnTo>
                    <a:lnTo>
                      <a:pt x="1113" y="1371"/>
                    </a:lnTo>
                    <a:lnTo>
                      <a:pt x="1108" y="1384"/>
                    </a:lnTo>
                    <a:lnTo>
                      <a:pt x="1105" y="1398"/>
                    </a:lnTo>
                    <a:lnTo>
                      <a:pt x="1100" y="1412"/>
                    </a:lnTo>
                    <a:lnTo>
                      <a:pt x="1093" y="1426"/>
                    </a:lnTo>
                    <a:lnTo>
                      <a:pt x="1087" y="1440"/>
                    </a:lnTo>
                    <a:lnTo>
                      <a:pt x="1082" y="1452"/>
                    </a:lnTo>
                    <a:lnTo>
                      <a:pt x="1077" y="1466"/>
                    </a:lnTo>
                    <a:lnTo>
                      <a:pt x="1070" y="1479"/>
                    </a:lnTo>
                    <a:lnTo>
                      <a:pt x="1065" y="1491"/>
                    </a:lnTo>
                    <a:lnTo>
                      <a:pt x="1058" y="1504"/>
                    </a:lnTo>
                    <a:lnTo>
                      <a:pt x="1053" y="1516"/>
                    </a:lnTo>
                    <a:lnTo>
                      <a:pt x="1046" y="1528"/>
                    </a:lnTo>
                    <a:lnTo>
                      <a:pt x="1039" y="1540"/>
                    </a:lnTo>
                    <a:lnTo>
                      <a:pt x="1032" y="1552"/>
                    </a:lnTo>
                    <a:lnTo>
                      <a:pt x="1025" y="1564"/>
                    </a:lnTo>
                    <a:lnTo>
                      <a:pt x="1018" y="1576"/>
                    </a:lnTo>
                    <a:lnTo>
                      <a:pt x="1011" y="1586"/>
                    </a:lnTo>
                    <a:lnTo>
                      <a:pt x="1004" y="1598"/>
                    </a:lnTo>
                    <a:lnTo>
                      <a:pt x="997" y="1609"/>
                    </a:lnTo>
                    <a:lnTo>
                      <a:pt x="990" y="1621"/>
                    </a:lnTo>
                    <a:lnTo>
                      <a:pt x="981" y="1630"/>
                    </a:lnTo>
                    <a:lnTo>
                      <a:pt x="974" y="1642"/>
                    </a:lnTo>
                    <a:lnTo>
                      <a:pt x="968" y="1650"/>
                    </a:lnTo>
                    <a:lnTo>
                      <a:pt x="959" y="1661"/>
                    </a:lnTo>
                    <a:lnTo>
                      <a:pt x="952" y="1671"/>
                    </a:lnTo>
                    <a:lnTo>
                      <a:pt x="943" y="1680"/>
                    </a:lnTo>
                    <a:lnTo>
                      <a:pt x="935" y="1690"/>
                    </a:lnTo>
                    <a:lnTo>
                      <a:pt x="928" y="1700"/>
                    </a:lnTo>
                    <a:lnTo>
                      <a:pt x="917" y="1707"/>
                    </a:lnTo>
                    <a:lnTo>
                      <a:pt x="910" y="1716"/>
                    </a:lnTo>
                    <a:lnTo>
                      <a:pt x="902" y="1724"/>
                    </a:lnTo>
                    <a:lnTo>
                      <a:pt x="893" y="1733"/>
                    </a:lnTo>
                    <a:lnTo>
                      <a:pt x="884" y="1740"/>
                    </a:lnTo>
                    <a:lnTo>
                      <a:pt x="875" y="1749"/>
                    </a:lnTo>
                    <a:lnTo>
                      <a:pt x="867" y="1756"/>
                    </a:lnTo>
                    <a:lnTo>
                      <a:pt x="858" y="1764"/>
                    </a:lnTo>
                    <a:lnTo>
                      <a:pt x="855" y="1762"/>
                    </a:lnTo>
                    <a:lnTo>
                      <a:pt x="851" y="1759"/>
                    </a:lnTo>
                    <a:lnTo>
                      <a:pt x="848" y="1756"/>
                    </a:lnTo>
                    <a:lnTo>
                      <a:pt x="844" y="1754"/>
                    </a:lnTo>
                    <a:lnTo>
                      <a:pt x="849" y="1747"/>
                    </a:lnTo>
                    <a:lnTo>
                      <a:pt x="856" y="1740"/>
                    </a:lnTo>
                    <a:lnTo>
                      <a:pt x="862" y="1731"/>
                    </a:lnTo>
                    <a:lnTo>
                      <a:pt x="868" y="1724"/>
                    </a:lnTo>
                    <a:lnTo>
                      <a:pt x="872" y="1716"/>
                    </a:lnTo>
                    <a:lnTo>
                      <a:pt x="879" y="1709"/>
                    </a:lnTo>
                    <a:lnTo>
                      <a:pt x="884" y="1702"/>
                    </a:lnTo>
                    <a:lnTo>
                      <a:pt x="891" y="1693"/>
                    </a:lnTo>
                    <a:lnTo>
                      <a:pt x="895" y="1685"/>
                    </a:lnTo>
                    <a:lnTo>
                      <a:pt x="900" y="1676"/>
                    </a:lnTo>
                    <a:lnTo>
                      <a:pt x="907" y="1668"/>
                    </a:lnTo>
                    <a:lnTo>
                      <a:pt x="912" y="1661"/>
                    </a:lnTo>
                    <a:lnTo>
                      <a:pt x="915" y="1652"/>
                    </a:lnTo>
                    <a:lnTo>
                      <a:pt x="922" y="1643"/>
                    </a:lnTo>
                    <a:lnTo>
                      <a:pt x="926" y="1635"/>
                    </a:lnTo>
                    <a:lnTo>
                      <a:pt x="931" y="1624"/>
                    </a:lnTo>
                    <a:lnTo>
                      <a:pt x="936" y="1616"/>
                    </a:lnTo>
                    <a:lnTo>
                      <a:pt x="941" y="1607"/>
                    </a:lnTo>
                    <a:lnTo>
                      <a:pt x="945" y="1598"/>
                    </a:lnTo>
                    <a:lnTo>
                      <a:pt x="950" y="1588"/>
                    </a:lnTo>
                    <a:lnTo>
                      <a:pt x="954" y="1579"/>
                    </a:lnTo>
                    <a:lnTo>
                      <a:pt x="959" y="1569"/>
                    </a:lnTo>
                    <a:lnTo>
                      <a:pt x="964" y="1560"/>
                    </a:lnTo>
                    <a:lnTo>
                      <a:pt x="968" y="1550"/>
                    </a:lnTo>
                    <a:lnTo>
                      <a:pt x="973" y="1540"/>
                    </a:lnTo>
                    <a:lnTo>
                      <a:pt x="976" y="1531"/>
                    </a:lnTo>
                    <a:lnTo>
                      <a:pt x="980" y="1521"/>
                    </a:lnTo>
                    <a:lnTo>
                      <a:pt x="983" y="1510"/>
                    </a:lnTo>
                    <a:lnTo>
                      <a:pt x="988" y="1500"/>
                    </a:lnTo>
                    <a:lnTo>
                      <a:pt x="992" y="1490"/>
                    </a:lnTo>
                    <a:lnTo>
                      <a:pt x="995" y="1479"/>
                    </a:lnTo>
                    <a:lnTo>
                      <a:pt x="1001" y="1469"/>
                    </a:lnTo>
                    <a:lnTo>
                      <a:pt x="1002" y="1459"/>
                    </a:lnTo>
                    <a:lnTo>
                      <a:pt x="1006" y="1448"/>
                    </a:lnTo>
                    <a:lnTo>
                      <a:pt x="1009" y="1436"/>
                    </a:lnTo>
                    <a:lnTo>
                      <a:pt x="1013" y="1426"/>
                    </a:lnTo>
                    <a:lnTo>
                      <a:pt x="1014" y="1415"/>
                    </a:lnTo>
                    <a:lnTo>
                      <a:pt x="1018" y="1403"/>
                    </a:lnTo>
                    <a:lnTo>
                      <a:pt x="1021" y="1393"/>
                    </a:lnTo>
                    <a:lnTo>
                      <a:pt x="1025" y="1381"/>
                    </a:lnTo>
                    <a:lnTo>
                      <a:pt x="1027" y="1371"/>
                    </a:lnTo>
                    <a:lnTo>
                      <a:pt x="1028" y="1359"/>
                    </a:lnTo>
                    <a:lnTo>
                      <a:pt x="1032" y="1348"/>
                    </a:lnTo>
                    <a:lnTo>
                      <a:pt x="1034" y="1336"/>
                    </a:lnTo>
                    <a:lnTo>
                      <a:pt x="1035" y="1326"/>
                    </a:lnTo>
                    <a:lnTo>
                      <a:pt x="1039" y="1314"/>
                    </a:lnTo>
                    <a:lnTo>
                      <a:pt x="1041" y="1302"/>
                    </a:lnTo>
                    <a:lnTo>
                      <a:pt x="1042" y="1291"/>
                    </a:lnTo>
                    <a:lnTo>
                      <a:pt x="1044" y="1277"/>
                    </a:lnTo>
                    <a:lnTo>
                      <a:pt x="1046" y="1267"/>
                    </a:lnTo>
                    <a:lnTo>
                      <a:pt x="1047" y="1255"/>
                    </a:lnTo>
                    <a:lnTo>
                      <a:pt x="1049" y="1243"/>
                    </a:lnTo>
                    <a:lnTo>
                      <a:pt x="1049" y="1231"/>
                    </a:lnTo>
                    <a:lnTo>
                      <a:pt x="1051" y="1219"/>
                    </a:lnTo>
                    <a:lnTo>
                      <a:pt x="1053" y="1207"/>
                    </a:lnTo>
                    <a:lnTo>
                      <a:pt x="1054" y="1195"/>
                    </a:lnTo>
                    <a:lnTo>
                      <a:pt x="1054" y="1182"/>
                    </a:lnTo>
                    <a:lnTo>
                      <a:pt x="1054" y="1170"/>
                    </a:lnTo>
                    <a:lnTo>
                      <a:pt x="1054" y="1158"/>
                    </a:lnTo>
                    <a:lnTo>
                      <a:pt x="1056" y="1144"/>
                    </a:lnTo>
                    <a:lnTo>
                      <a:pt x="1056" y="1134"/>
                    </a:lnTo>
                    <a:lnTo>
                      <a:pt x="1058" y="1120"/>
                    </a:lnTo>
                    <a:lnTo>
                      <a:pt x="1058" y="1108"/>
                    </a:lnTo>
                    <a:lnTo>
                      <a:pt x="1058" y="1096"/>
                    </a:lnTo>
                    <a:lnTo>
                      <a:pt x="1058" y="1074"/>
                    </a:lnTo>
                    <a:lnTo>
                      <a:pt x="1056" y="1053"/>
                    </a:lnTo>
                    <a:lnTo>
                      <a:pt x="1056" y="1032"/>
                    </a:lnTo>
                    <a:lnTo>
                      <a:pt x="1054" y="1012"/>
                    </a:lnTo>
                    <a:lnTo>
                      <a:pt x="1053" y="991"/>
                    </a:lnTo>
                    <a:lnTo>
                      <a:pt x="1051" y="972"/>
                    </a:lnTo>
                    <a:lnTo>
                      <a:pt x="1049" y="951"/>
                    </a:lnTo>
                    <a:lnTo>
                      <a:pt x="1047" y="930"/>
                    </a:lnTo>
                    <a:lnTo>
                      <a:pt x="1044" y="910"/>
                    </a:lnTo>
                    <a:lnTo>
                      <a:pt x="1041" y="891"/>
                    </a:lnTo>
                    <a:lnTo>
                      <a:pt x="1037" y="872"/>
                    </a:lnTo>
                    <a:lnTo>
                      <a:pt x="1034" y="853"/>
                    </a:lnTo>
                    <a:lnTo>
                      <a:pt x="1028" y="834"/>
                    </a:lnTo>
                    <a:lnTo>
                      <a:pt x="1025" y="815"/>
                    </a:lnTo>
                    <a:lnTo>
                      <a:pt x="1021" y="796"/>
                    </a:lnTo>
                    <a:lnTo>
                      <a:pt x="1016" y="777"/>
                    </a:lnTo>
                    <a:lnTo>
                      <a:pt x="1011" y="760"/>
                    </a:lnTo>
                    <a:lnTo>
                      <a:pt x="1006" y="741"/>
                    </a:lnTo>
                    <a:lnTo>
                      <a:pt x="1001" y="723"/>
                    </a:lnTo>
                    <a:lnTo>
                      <a:pt x="994" y="706"/>
                    </a:lnTo>
                    <a:lnTo>
                      <a:pt x="988" y="689"/>
                    </a:lnTo>
                    <a:lnTo>
                      <a:pt x="981" y="671"/>
                    </a:lnTo>
                    <a:lnTo>
                      <a:pt x="974" y="656"/>
                    </a:lnTo>
                    <a:lnTo>
                      <a:pt x="968" y="640"/>
                    </a:lnTo>
                    <a:lnTo>
                      <a:pt x="961" y="623"/>
                    </a:lnTo>
                    <a:lnTo>
                      <a:pt x="954" y="608"/>
                    </a:lnTo>
                    <a:lnTo>
                      <a:pt x="945" y="592"/>
                    </a:lnTo>
                    <a:lnTo>
                      <a:pt x="938" y="577"/>
                    </a:lnTo>
                    <a:lnTo>
                      <a:pt x="929" y="561"/>
                    </a:lnTo>
                    <a:lnTo>
                      <a:pt x="922" y="547"/>
                    </a:lnTo>
                    <a:lnTo>
                      <a:pt x="914" y="532"/>
                    </a:lnTo>
                    <a:lnTo>
                      <a:pt x="905" y="518"/>
                    </a:lnTo>
                    <a:lnTo>
                      <a:pt x="895" y="504"/>
                    </a:lnTo>
                    <a:lnTo>
                      <a:pt x="886" y="490"/>
                    </a:lnTo>
                    <a:lnTo>
                      <a:pt x="877" y="478"/>
                    </a:lnTo>
                    <a:lnTo>
                      <a:pt x="868" y="466"/>
                    </a:lnTo>
                    <a:lnTo>
                      <a:pt x="858" y="452"/>
                    </a:lnTo>
                    <a:lnTo>
                      <a:pt x="848" y="442"/>
                    </a:lnTo>
                    <a:lnTo>
                      <a:pt x="837" y="430"/>
                    </a:lnTo>
                    <a:lnTo>
                      <a:pt x="827" y="419"/>
                    </a:lnTo>
                    <a:lnTo>
                      <a:pt x="816" y="407"/>
                    </a:lnTo>
                    <a:lnTo>
                      <a:pt x="806" y="397"/>
                    </a:lnTo>
                    <a:lnTo>
                      <a:pt x="796" y="387"/>
                    </a:lnTo>
                    <a:lnTo>
                      <a:pt x="785" y="378"/>
                    </a:lnTo>
                    <a:lnTo>
                      <a:pt x="773" y="368"/>
                    </a:lnTo>
                    <a:lnTo>
                      <a:pt x="761" y="361"/>
                    </a:lnTo>
                    <a:lnTo>
                      <a:pt x="750" y="350"/>
                    </a:lnTo>
                    <a:lnTo>
                      <a:pt x="740" y="344"/>
                    </a:lnTo>
                    <a:lnTo>
                      <a:pt x="728" y="335"/>
                    </a:lnTo>
                    <a:lnTo>
                      <a:pt x="716" y="328"/>
                    </a:lnTo>
                    <a:lnTo>
                      <a:pt x="703" y="321"/>
                    </a:lnTo>
                    <a:lnTo>
                      <a:pt x="691" y="316"/>
                    </a:lnTo>
                    <a:lnTo>
                      <a:pt x="679" y="311"/>
                    </a:lnTo>
                    <a:lnTo>
                      <a:pt x="667" y="306"/>
                    </a:lnTo>
                    <a:lnTo>
                      <a:pt x="655" y="299"/>
                    </a:lnTo>
                    <a:lnTo>
                      <a:pt x="643" y="295"/>
                    </a:lnTo>
                    <a:lnTo>
                      <a:pt x="629" y="292"/>
                    </a:lnTo>
                    <a:lnTo>
                      <a:pt x="617" y="288"/>
                    </a:lnTo>
                    <a:lnTo>
                      <a:pt x="603" y="285"/>
                    </a:lnTo>
                    <a:lnTo>
                      <a:pt x="590" y="283"/>
                    </a:lnTo>
                    <a:lnTo>
                      <a:pt x="578" y="281"/>
                    </a:lnTo>
                    <a:lnTo>
                      <a:pt x="564" y="280"/>
                    </a:lnTo>
                    <a:lnTo>
                      <a:pt x="551" y="280"/>
                    </a:lnTo>
                    <a:lnTo>
                      <a:pt x="538" y="280"/>
                    </a:lnTo>
                    <a:lnTo>
                      <a:pt x="524" y="280"/>
                    </a:lnTo>
                    <a:lnTo>
                      <a:pt x="511" y="280"/>
                    </a:lnTo>
                    <a:lnTo>
                      <a:pt x="498" y="281"/>
                    </a:lnTo>
                    <a:lnTo>
                      <a:pt x="484" y="283"/>
                    </a:lnTo>
                    <a:lnTo>
                      <a:pt x="471" y="285"/>
                    </a:lnTo>
                    <a:lnTo>
                      <a:pt x="458" y="288"/>
                    </a:lnTo>
                    <a:lnTo>
                      <a:pt x="445" y="292"/>
                    </a:lnTo>
                    <a:lnTo>
                      <a:pt x="432" y="295"/>
                    </a:lnTo>
                    <a:lnTo>
                      <a:pt x="420" y="299"/>
                    </a:lnTo>
                    <a:lnTo>
                      <a:pt x="408" y="306"/>
                    </a:lnTo>
                    <a:lnTo>
                      <a:pt x="394" y="311"/>
                    </a:lnTo>
                    <a:lnTo>
                      <a:pt x="382" y="316"/>
                    </a:lnTo>
                    <a:lnTo>
                      <a:pt x="372" y="321"/>
                    </a:lnTo>
                    <a:lnTo>
                      <a:pt x="359" y="328"/>
                    </a:lnTo>
                    <a:lnTo>
                      <a:pt x="345" y="335"/>
                    </a:lnTo>
                    <a:lnTo>
                      <a:pt x="335" y="344"/>
                    </a:lnTo>
                    <a:lnTo>
                      <a:pt x="323" y="350"/>
                    </a:lnTo>
                    <a:lnTo>
                      <a:pt x="312" y="361"/>
                    </a:lnTo>
                    <a:lnTo>
                      <a:pt x="300" y="368"/>
                    </a:lnTo>
                    <a:lnTo>
                      <a:pt x="290" y="378"/>
                    </a:lnTo>
                    <a:lnTo>
                      <a:pt x="278" y="387"/>
                    </a:lnTo>
                    <a:lnTo>
                      <a:pt x="267" y="397"/>
                    </a:lnTo>
                    <a:lnTo>
                      <a:pt x="257" y="407"/>
                    </a:lnTo>
                    <a:lnTo>
                      <a:pt x="246" y="419"/>
                    </a:lnTo>
                    <a:lnTo>
                      <a:pt x="236" y="430"/>
                    </a:lnTo>
                    <a:lnTo>
                      <a:pt x="226" y="442"/>
                    </a:lnTo>
                    <a:lnTo>
                      <a:pt x="217" y="452"/>
                    </a:lnTo>
                    <a:lnTo>
                      <a:pt x="206" y="466"/>
                    </a:lnTo>
                    <a:lnTo>
                      <a:pt x="196" y="478"/>
                    </a:lnTo>
                    <a:lnTo>
                      <a:pt x="187" y="490"/>
                    </a:lnTo>
                    <a:lnTo>
                      <a:pt x="179" y="504"/>
                    </a:lnTo>
                    <a:lnTo>
                      <a:pt x="170" y="518"/>
                    </a:lnTo>
                    <a:lnTo>
                      <a:pt x="161" y="532"/>
                    </a:lnTo>
                    <a:lnTo>
                      <a:pt x="153" y="547"/>
                    </a:lnTo>
                    <a:lnTo>
                      <a:pt x="144" y="561"/>
                    </a:lnTo>
                    <a:lnTo>
                      <a:pt x="137" y="577"/>
                    </a:lnTo>
                    <a:lnTo>
                      <a:pt x="128" y="592"/>
                    </a:lnTo>
                    <a:lnTo>
                      <a:pt x="121" y="608"/>
                    </a:lnTo>
                    <a:lnTo>
                      <a:pt x="113" y="623"/>
                    </a:lnTo>
                    <a:lnTo>
                      <a:pt x="107" y="640"/>
                    </a:lnTo>
                    <a:lnTo>
                      <a:pt x="99" y="656"/>
                    </a:lnTo>
                    <a:lnTo>
                      <a:pt x="92" y="671"/>
                    </a:lnTo>
                    <a:lnTo>
                      <a:pt x="87" y="689"/>
                    </a:lnTo>
                    <a:lnTo>
                      <a:pt x="81" y="706"/>
                    </a:lnTo>
                    <a:lnTo>
                      <a:pt x="74" y="723"/>
                    </a:lnTo>
                    <a:lnTo>
                      <a:pt x="69" y="741"/>
                    </a:lnTo>
                    <a:lnTo>
                      <a:pt x="62" y="760"/>
                    </a:lnTo>
                    <a:lnTo>
                      <a:pt x="59" y="777"/>
                    </a:lnTo>
                    <a:lnTo>
                      <a:pt x="54" y="796"/>
                    </a:lnTo>
                    <a:lnTo>
                      <a:pt x="48" y="815"/>
                    </a:lnTo>
                    <a:lnTo>
                      <a:pt x="45" y="834"/>
                    </a:lnTo>
                    <a:lnTo>
                      <a:pt x="41" y="853"/>
                    </a:lnTo>
                    <a:lnTo>
                      <a:pt x="38" y="872"/>
                    </a:lnTo>
                    <a:lnTo>
                      <a:pt x="34" y="891"/>
                    </a:lnTo>
                    <a:lnTo>
                      <a:pt x="31" y="910"/>
                    </a:lnTo>
                    <a:lnTo>
                      <a:pt x="28" y="930"/>
                    </a:lnTo>
                    <a:lnTo>
                      <a:pt x="26" y="951"/>
                    </a:lnTo>
                    <a:lnTo>
                      <a:pt x="24" y="972"/>
                    </a:lnTo>
                    <a:lnTo>
                      <a:pt x="22" y="991"/>
                    </a:lnTo>
                    <a:lnTo>
                      <a:pt x="21" y="1012"/>
                    </a:lnTo>
                    <a:lnTo>
                      <a:pt x="19" y="1032"/>
                    </a:lnTo>
                    <a:lnTo>
                      <a:pt x="19" y="1053"/>
                    </a:lnTo>
                    <a:lnTo>
                      <a:pt x="19" y="1074"/>
                    </a:lnTo>
                    <a:lnTo>
                      <a:pt x="19" y="1096"/>
                    </a:lnTo>
                    <a:lnTo>
                      <a:pt x="19" y="1100"/>
                    </a:lnTo>
                    <a:lnTo>
                      <a:pt x="19" y="1105"/>
                    </a:lnTo>
                    <a:lnTo>
                      <a:pt x="19" y="1110"/>
                    </a:lnTo>
                    <a:lnTo>
                      <a:pt x="19" y="1115"/>
                    </a:lnTo>
                    <a:lnTo>
                      <a:pt x="19" y="1120"/>
                    </a:lnTo>
                    <a:lnTo>
                      <a:pt x="19" y="1124"/>
                    </a:lnTo>
                    <a:lnTo>
                      <a:pt x="19" y="1129"/>
                    </a:lnTo>
                    <a:lnTo>
                      <a:pt x="19" y="11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9" name="Freeform 672"/>
              <p:cNvSpPr>
                <a:spLocks/>
              </p:cNvSpPr>
              <p:nvPr/>
            </p:nvSpPr>
            <p:spPr bwMode="auto">
              <a:xfrm>
                <a:off x="7061" y="2652"/>
                <a:ext cx="308" cy="661"/>
              </a:xfrm>
              <a:custGeom>
                <a:avLst/>
                <a:gdLst>
                  <a:gd name="T0" fmla="*/ 200 w 308"/>
                  <a:gd name="T1" fmla="*/ 658 h 661"/>
                  <a:gd name="T2" fmla="*/ 217 w 308"/>
                  <a:gd name="T3" fmla="*/ 649 h 661"/>
                  <a:gd name="T4" fmla="*/ 233 w 308"/>
                  <a:gd name="T5" fmla="*/ 637 h 661"/>
                  <a:gd name="T6" fmla="*/ 249 w 308"/>
                  <a:gd name="T7" fmla="*/ 618 h 661"/>
                  <a:gd name="T8" fmla="*/ 263 w 308"/>
                  <a:gd name="T9" fmla="*/ 597 h 661"/>
                  <a:gd name="T10" fmla="*/ 275 w 308"/>
                  <a:gd name="T11" fmla="*/ 571 h 661"/>
                  <a:gd name="T12" fmla="*/ 285 w 308"/>
                  <a:gd name="T13" fmla="*/ 542 h 661"/>
                  <a:gd name="T14" fmla="*/ 294 w 308"/>
                  <a:gd name="T15" fmla="*/ 509 h 661"/>
                  <a:gd name="T16" fmla="*/ 301 w 308"/>
                  <a:gd name="T17" fmla="*/ 476 h 661"/>
                  <a:gd name="T18" fmla="*/ 306 w 308"/>
                  <a:gd name="T19" fmla="*/ 438 h 661"/>
                  <a:gd name="T20" fmla="*/ 308 w 308"/>
                  <a:gd name="T21" fmla="*/ 399 h 661"/>
                  <a:gd name="T22" fmla="*/ 308 w 308"/>
                  <a:gd name="T23" fmla="*/ 359 h 661"/>
                  <a:gd name="T24" fmla="*/ 306 w 308"/>
                  <a:gd name="T25" fmla="*/ 317 h 661"/>
                  <a:gd name="T26" fmla="*/ 299 w 308"/>
                  <a:gd name="T27" fmla="*/ 274 h 661"/>
                  <a:gd name="T28" fmla="*/ 292 w 308"/>
                  <a:gd name="T29" fmla="*/ 235 h 661"/>
                  <a:gd name="T30" fmla="*/ 283 w 308"/>
                  <a:gd name="T31" fmla="*/ 197 h 661"/>
                  <a:gd name="T32" fmla="*/ 271 w 308"/>
                  <a:gd name="T33" fmla="*/ 160 h 661"/>
                  <a:gd name="T34" fmla="*/ 259 w 308"/>
                  <a:gd name="T35" fmla="*/ 128 h 661"/>
                  <a:gd name="T36" fmla="*/ 245 w 308"/>
                  <a:gd name="T37" fmla="*/ 96 h 661"/>
                  <a:gd name="T38" fmla="*/ 230 w 308"/>
                  <a:gd name="T39" fmla="*/ 71 h 661"/>
                  <a:gd name="T40" fmla="*/ 212 w 308"/>
                  <a:gd name="T41" fmla="*/ 48 h 661"/>
                  <a:gd name="T42" fmla="*/ 195 w 308"/>
                  <a:gd name="T43" fmla="*/ 29 h 661"/>
                  <a:gd name="T44" fmla="*/ 177 w 308"/>
                  <a:gd name="T45" fmla="*/ 14 h 661"/>
                  <a:gd name="T46" fmla="*/ 158 w 308"/>
                  <a:gd name="T47" fmla="*/ 5 h 661"/>
                  <a:gd name="T48" fmla="*/ 139 w 308"/>
                  <a:gd name="T49" fmla="*/ 0 h 661"/>
                  <a:gd name="T50" fmla="*/ 120 w 308"/>
                  <a:gd name="T51" fmla="*/ 0 h 661"/>
                  <a:gd name="T52" fmla="*/ 101 w 308"/>
                  <a:gd name="T53" fmla="*/ 5 h 661"/>
                  <a:gd name="T54" fmla="*/ 84 w 308"/>
                  <a:gd name="T55" fmla="*/ 15 h 661"/>
                  <a:gd name="T56" fmla="*/ 68 w 308"/>
                  <a:gd name="T57" fmla="*/ 31 h 661"/>
                  <a:gd name="T58" fmla="*/ 52 w 308"/>
                  <a:gd name="T59" fmla="*/ 50 h 661"/>
                  <a:gd name="T60" fmla="*/ 38 w 308"/>
                  <a:gd name="T61" fmla="*/ 72 h 661"/>
                  <a:gd name="T62" fmla="*/ 28 w 308"/>
                  <a:gd name="T63" fmla="*/ 102 h 661"/>
                  <a:gd name="T64" fmla="*/ 18 w 308"/>
                  <a:gd name="T65" fmla="*/ 131 h 661"/>
                  <a:gd name="T66" fmla="*/ 11 w 308"/>
                  <a:gd name="T67" fmla="*/ 164 h 661"/>
                  <a:gd name="T68" fmla="*/ 5 w 308"/>
                  <a:gd name="T69" fmla="*/ 200 h 661"/>
                  <a:gd name="T70" fmla="*/ 2 w 308"/>
                  <a:gd name="T71" fmla="*/ 236 h 661"/>
                  <a:gd name="T72" fmla="*/ 0 w 308"/>
                  <a:gd name="T73" fmla="*/ 278 h 661"/>
                  <a:gd name="T74" fmla="*/ 0 w 308"/>
                  <a:gd name="T75" fmla="*/ 317 h 661"/>
                  <a:gd name="T76" fmla="*/ 5 w 308"/>
                  <a:gd name="T77" fmla="*/ 361 h 661"/>
                  <a:gd name="T78" fmla="*/ 11 w 308"/>
                  <a:gd name="T79" fmla="*/ 402 h 661"/>
                  <a:gd name="T80" fmla="*/ 19 w 308"/>
                  <a:gd name="T81" fmla="*/ 442 h 661"/>
                  <a:gd name="T82" fmla="*/ 30 w 308"/>
                  <a:gd name="T83" fmla="*/ 478 h 661"/>
                  <a:gd name="T84" fmla="*/ 40 w 308"/>
                  <a:gd name="T85" fmla="*/ 513 h 661"/>
                  <a:gd name="T86" fmla="*/ 54 w 308"/>
                  <a:gd name="T87" fmla="*/ 545 h 661"/>
                  <a:gd name="T88" fmla="*/ 70 w 308"/>
                  <a:gd name="T89" fmla="*/ 573 h 661"/>
                  <a:gd name="T90" fmla="*/ 84 w 308"/>
                  <a:gd name="T91" fmla="*/ 599 h 661"/>
                  <a:gd name="T92" fmla="*/ 101 w 308"/>
                  <a:gd name="T93" fmla="*/ 620 h 661"/>
                  <a:gd name="T94" fmla="*/ 120 w 308"/>
                  <a:gd name="T95" fmla="*/ 637 h 661"/>
                  <a:gd name="T96" fmla="*/ 137 w 308"/>
                  <a:gd name="T97" fmla="*/ 649 h 661"/>
                  <a:gd name="T98" fmla="*/ 157 w 308"/>
                  <a:gd name="T99" fmla="*/ 659 h 661"/>
                  <a:gd name="T100" fmla="*/ 177 w 308"/>
                  <a:gd name="T101" fmla="*/ 661 h 66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08" h="661">
                    <a:moveTo>
                      <a:pt x="184" y="661"/>
                    </a:moveTo>
                    <a:lnTo>
                      <a:pt x="188" y="661"/>
                    </a:lnTo>
                    <a:lnTo>
                      <a:pt x="191" y="659"/>
                    </a:lnTo>
                    <a:lnTo>
                      <a:pt x="195" y="659"/>
                    </a:lnTo>
                    <a:lnTo>
                      <a:pt x="200" y="658"/>
                    </a:lnTo>
                    <a:lnTo>
                      <a:pt x="203" y="656"/>
                    </a:lnTo>
                    <a:lnTo>
                      <a:pt x="207" y="654"/>
                    </a:lnTo>
                    <a:lnTo>
                      <a:pt x="210" y="652"/>
                    </a:lnTo>
                    <a:lnTo>
                      <a:pt x="214" y="651"/>
                    </a:lnTo>
                    <a:lnTo>
                      <a:pt x="217" y="649"/>
                    </a:lnTo>
                    <a:lnTo>
                      <a:pt x="219" y="645"/>
                    </a:lnTo>
                    <a:lnTo>
                      <a:pt x="224" y="644"/>
                    </a:lnTo>
                    <a:lnTo>
                      <a:pt x="228" y="642"/>
                    </a:lnTo>
                    <a:lnTo>
                      <a:pt x="231" y="639"/>
                    </a:lnTo>
                    <a:lnTo>
                      <a:pt x="233" y="637"/>
                    </a:lnTo>
                    <a:lnTo>
                      <a:pt x="236" y="632"/>
                    </a:lnTo>
                    <a:lnTo>
                      <a:pt x="240" y="630"/>
                    </a:lnTo>
                    <a:lnTo>
                      <a:pt x="243" y="625"/>
                    </a:lnTo>
                    <a:lnTo>
                      <a:pt x="247" y="621"/>
                    </a:lnTo>
                    <a:lnTo>
                      <a:pt x="249" y="618"/>
                    </a:lnTo>
                    <a:lnTo>
                      <a:pt x="252" y="614"/>
                    </a:lnTo>
                    <a:lnTo>
                      <a:pt x="254" y="609"/>
                    </a:lnTo>
                    <a:lnTo>
                      <a:pt x="257" y="604"/>
                    </a:lnTo>
                    <a:lnTo>
                      <a:pt x="259" y="601"/>
                    </a:lnTo>
                    <a:lnTo>
                      <a:pt x="263" y="597"/>
                    </a:lnTo>
                    <a:lnTo>
                      <a:pt x="264" y="590"/>
                    </a:lnTo>
                    <a:lnTo>
                      <a:pt x="268" y="587"/>
                    </a:lnTo>
                    <a:lnTo>
                      <a:pt x="269" y="582"/>
                    </a:lnTo>
                    <a:lnTo>
                      <a:pt x="273" y="576"/>
                    </a:lnTo>
                    <a:lnTo>
                      <a:pt x="275" y="571"/>
                    </a:lnTo>
                    <a:lnTo>
                      <a:pt x="276" y="566"/>
                    </a:lnTo>
                    <a:lnTo>
                      <a:pt x="278" y="559"/>
                    </a:lnTo>
                    <a:lnTo>
                      <a:pt x="282" y="554"/>
                    </a:lnTo>
                    <a:lnTo>
                      <a:pt x="283" y="549"/>
                    </a:lnTo>
                    <a:lnTo>
                      <a:pt x="285" y="542"/>
                    </a:lnTo>
                    <a:lnTo>
                      <a:pt x="287" y="535"/>
                    </a:lnTo>
                    <a:lnTo>
                      <a:pt x="289" y="530"/>
                    </a:lnTo>
                    <a:lnTo>
                      <a:pt x="290" y="523"/>
                    </a:lnTo>
                    <a:lnTo>
                      <a:pt x="292" y="516"/>
                    </a:lnTo>
                    <a:lnTo>
                      <a:pt x="294" y="509"/>
                    </a:lnTo>
                    <a:lnTo>
                      <a:pt x="296" y="504"/>
                    </a:lnTo>
                    <a:lnTo>
                      <a:pt x="297" y="497"/>
                    </a:lnTo>
                    <a:lnTo>
                      <a:pt x="297" y="490"/>
                    </a:lnTo>
                    <a:lnTo>
                      <a:pt x="299" y="483"/>
                    </a:lnTo>
                    <a:lnTo>
                      <a:pt x="301" y="476"/>
                    </a:lnTo>
                    <a:lnTo>
                      <a:pt x="301" y="468"/>
                    </a:lnTo>
                    <a:lnTo>
                      <a:pt x="302" y="461"/>
                    </a:lnTo>
                    <a:lnTo>
                      <a:pt x="304" y="454"/>
                    </a:lnTo>
                    <a:lnTo>
                      <a:pt x="304" y="447"/>
                    </a:lnTo>
                    <a:lnTo>
                      <a:pt x="306" y="438"/>
                    </a:lnTo>
                    <a:lnTo>
                      <a:pt x="306" y="431"/>
                    </a:lnTo>
                    <a:lnTo>
                      <a:pt x="306" y="423"/>
                    </a:lnTo>
                    <a:lnTo>
                      <a:pt x="306" y="416"/>
                    </a:lnTo>
                    <a:lnTo>
                      <a:pt x="306" y="407"/>
                    </a:lnTo>
                    <a:lnTo>
                      <a:pt x="308" y="399"/>
                    </a:lnTo>
                    <a:lnTo>
                      <a:pt x="308" y="390"/>
                    </a:lnTo>
                    <a:lnTo>
                      <a:pt x="308" y="383"/>
                    </a:lnTo>
                    <a:lnTo>
                      <a:pt x="308" y="374"/>
                    </a:lnTo>
                    <a:lnTo>
                      <a:pt x="308" y="368"/>
                    </a:lnTo>
                    <a:lnTo>
                      <a:pt x="308" y="359"/>
                    </a:lnTo>
                    <a:lnTo>
                      <a:pt x="308" y="350"/>
                    </a:lnTo>
                    <a:lnTo>
                      <a:pt x="306" y="342"/>
                    </a:lnTo>
                    <a:lnTo>
                      <a:pt x="306" y="335"/>
                    </a:lnTo>
                    <a:lnTo>
                      <a:pt x="306" y="324"/>
                    </a:lnTo>
                    <a:lnTo>
                      <a:pt x="306" y="317"/>
                    </a:lnTo>
                    <a:lnTo>
                      <a:pt x="304" y="309"/>
                    </a:lnTo>
                    <a:lnTo>
                      <a:pt x="302" y="300"/>
                    </a:lnTo>
                    <a:lnTo>
                      <a:pt x="301" y="292"/>
                    </a:lnTo>
                    <a:lnTo>
                      <a:pt x="301" y="283"/>
                    </a:lnTo>
                    <a:lnTo>
                      <a:pt x="299" y="274"/>
                    </a:lnTo>
                    <a:lnTo>
                      <a:pt x="297" y="266"/>
                    </a:lnTo>
                    <a:lnTo>
                      <a:pt x="297" y="257"/>
                    </a:lnTo>
                    <a:lnTo>
                      <a:pt x="296" y="250"/>
                    </a:lnTo>
                    <a:lnTo>
                      <a:pt x="294" y="241"/>
                    </a:lnTo>
                    <a:lnTo>
                      <a:pt x="292" y="235"/>
                    </a:lnTo>
                    <a:lnTo>
                      <a:pt x="290" y="226"/>
                    </a:lnTo>
                    <a:lnTo>
                      <a:pt x="289" y="219"/>
                    </a:lnTo>
                    <a:lnTo>
                      <a:pt x="287" y="212"/>
                    </a:lnTo>
                    <a:lnTo>
                      <a:pt x="285" y="204"/>
                    </a:lnTo>
                    <a:lnTo>
                      <a:pt x="283" y="197"/>
                    </a:lnTo>
                    <a:lnTo>
                      <a:pt x="282" y="190"/>
                    </a:lnTo>
                    <a:lnTo>
                      <a:pt x="278" y="181"/>
                    </a:lnTo>
                    <a:lnTo>
                      <a:pt x="276" y="174"/>
                    </a:lnTo>
                    <a:lnTo>
                      <a:pt x="275" y="167"/>
                    </a:lnTo>
                    <a:lnTo>
                      <a:pt x="271" y="160"/>
                    </a:lnTo>
                    <a:lnTo>
                      <a:pt x="269" y="153"/>
                    </a:lnTo>
                    <a:lnTo>
                      <a:pt x="268" y="147"/>
                    </a:lnTo>
                    <a:lnTo>
                      <a:pt x="264" y="140"/>
                    </a:lnTo>
                    <a:lnTo>
                      <a:pt x="263" y="134"/>
                    </a:lnTo>
                    <a:lnTo>
                      <a:pt x="259" y="128"/>
                    </a:lnTo>
                    <a:lnTo>
                      <a:pt x="256" y="122"/>
                    </a:lnTo>
                    <a:lnTo>
                      <a:pt x="254" y="115"/>
                    </a:lnTo>
                    <a:lnTo>
                      <a:pt x="250" y="109"/>
                    </a:lnTo>
                    <a:lnTo>
                      <a:pt x="247" y="103"/>
                    </a:lnTo>
                    <a:lnTo>
                      <a:pt x="245" y="96"/>
                    </a:lnTo>
                    <a:lnTo>
                      <a:pt x="242" y="93"/>
                    </a:lnTo>
                    <a:lnTo>
                      <a:pt x="238" y="88"/>
                    </a:lnTo>
                    <a:lnTo>
                      <a:pt x="235" y="81"/>
                    </a:lnTo>
                    <a:lnTo>
                      <a:pt x="233" y="76"/>
                    </a:lnTo>
                    <a:lnTo>
                      <a:pt x="230" y="71"/>
                    </a:lnTo>
                    <a:lnTo>
                      <a:pt x="226" y="65"/>
                    </a:lnTo>
                    <a:lnTo>
                      <a:pt x="223" y="62"/>
                    </a:lnTo>
                    <a:lnTo>
                      <a:pt x="219" y="57"/>
                    </a:lnTo>
                    <a:lnTo>
                      <a:pt x="216" y="52"/>
                    </a:lnTo>
                    <a:lnTo>
                      <a:pt x="212" y="48"/>
                    </a:lnTo>
                    <a:lnTo>
                      <a:pt x="209" y="45"/>
                    </a:lnTo>
                    <a:lnTo>
                      <a:pt x="207" y="40"/>
                    </a:lnTo>
                    <a:lnTo>
                      <a:pt x="202" y="36"/>
                    </a:lnTo>
                    <a:lnTo>
                      <a:pt x="198" y="33"/>
                    </a:lnTo>
                    <a:lnTo>
                      <a:pt x="195" y="29"/>
                    </a:lnTo>
                    <a:lnTo>
                      <a:pt x="191" y="26"/>
                    </a:lnTo>
                    <a:lnTo>
                      <a:pt x="188" y="22"/>
                    </a:lnTo>
                    <a:lnTo>
                      <a:pt x="186" y="21"/>
                    </a:lnTo>
                    <a:lnTo>
                      <a:pt x="181" y="17"/>
                    </a:lnTo>
                    <a:lnTo>
                      <a:pt x="177" y="14"/>
                    </a:lnTo>
                    <a:lnTo>
                      <a:pt x="174" y="12"/>
                    </a:lnTo>
                    <a:lnTo>
                      <a:pt x="170" y="10"/>
                    </a:lnTo>
                    <a:lnTo>
                      <a:pt x="165" y="7"/>
                    </a:lnTo>
                    <a:lnTo>
                      <a:pt x="162" y="5"/>
                    </a:lnTo>
                    <a:lnTo>
                      <a:pt x="158" y="5"/>
                    </a:lnTo>
                    <a:lnTo>
                      <a:pt x="155" y="3"/>
                    </a:lnTo>
                    <a:lnTo>
                      <a:pt x="151" y="2"/>
                    </a:lnTo>
                    <a:lnTo>
                      <a:pt x="148" y="0"/>
                    </a:lnTo>
                    <a:lnTo>
                      <a:pt x="143" y="0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2" y="0"/>
                    </a:lnTo>
                    <a:lnTo>
                      <a:pt x="129" y="0"/>
                    </a:lnTo>
                    <a:lnTo>
                      <a:pt x="124" y="0"/>
                    </a:lnTo>
                    <a:lnTo>
                      <a:pt x="120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08" y="3"/>
                    </a:lnTo>
                    <a:lnTo>
                      <a:pt x="104" y="3"/>
                    </a:lnTo>
                    <a:lnTo>
                      <a:pt x="101" y="5"/>
                    </a:lnTo>
                    <a:lnTo>
                      <a:pt x="97" y="7"/>
                    </a:lnTo>
                    <a:lnTo>
                      <a:pt x="94" y="8"/>
                    </a:lnTo>
                    <a:lnTo>
                      <a:pt x="91" y="12"/>
                    </a:lnTo>
                    <a:lnTo>
                      <a:pt x="87" y="14"/>
                    </a:lnTo>
                    <a:lnTo>
                      <a:pt x="84" y="15"/>
                    </a:lnTo>
                    <a:lnTo>
                      <a:pt x="80" y="19"/>
                    </a:lnTo>
                    <a:lnTo>
                      <a:pt x="77" y="21"/>
                    </a:lnTo>
                    <a:lnTo>
                      <a:pt x="75" y="24"/>
                    </a:lnTo>
                    <a:lnTo>
                      <a:pt x="71" y="27"/>
                    </a:lnTo>
                    <a:lnTo>
                      <a:pt x="68" y="31"/>
                    </a:lnTo>
                    <a:lnTo>
                      <a:pt x="64" y="34"/>
                    </a:lnTo>
                    <a:lnTo>
                      <a:pt x="61" y="38"/>
                    </a:lnTo>
                    <a:lnTo>
                      <a:pt x="59" y="41"/>
                    </a:lnTo>
                    <a:lnTo>
                      <a:pt x="56" y="45"/>
                    </a:lnTo>
                    <a:lnTo>
                      <a:pt x="52" y="50"/>
                    </a:lnTo>
                    <a:lnTo>
                      <a:pt x="49" y="55"/>
                    </a:lnTo>
                    <a:lnTo>
                      <a:pt x="47" y="59"/>
                    </a:lnTo>
                    <a:lnTo>
                      <a:pt x="45" y="64"/>
                    </a:lnTo>
                    <a:lnTo>
                      <a:pt x="42" y="67"/>
                    </a:lnTo>
                    <a:lnTo>
                      <a:pt x="38" y="72"/>
                    </a:lnTo>
                    <a:lnTo>
                      <a:pt x="37" y="78"/>
                    </a:lnTo>
                    <a:lnTo>
                      <a:pt x="35" y="84"/>
                    </a:lnTo>
                    <a:lnTo>
                      <a:pt x="31" y="90"/>
                    </a:lnTo>
                    <a:lnTo>
                      <a:pt x="30" y="95"/>
                    </a:lnTo>
                    <a:lnTo>
                      <a:pt x="28" y="102"/>
                    </a:lnTo>
                    <a:lnTo>
                      <a:pt x="26" y="107"/>
                    </a:lnTo>
                    <a:lnTo>
                      <a:pt x="24" y="112"/>
                    </a:lnTo>
                    <a:lnTo>
                      <a:pt x="23" y="117"/>
                    </a:lnTo>
                    <a:lnTo>
                      <a:pt x="19" y="124"/>
                    </a:lnTo>
                    <a:lnTo>
                      <a:pt x="18" y="131"/>
                    </a:lnTo>
                    <a:lnTo>
                      <a:pt x="16" y="136"/>
                    </a:lnTo>
                    <a:lnTo>
                      <a:pt x="16" y="143"/>
                    </a:lnTo>
                    <a:lnTo>
                      <a:pt x="12" y="150"/>
                    </a:lnTo>
                    <a:lnTo>
                      <a:pt x="12" y="157"/>
                    </a:lnTo>
                    <a:lnTo>
                      <a:pt x="11" y="164"/>
                    </a:lnTo>
                    <a:lnTo>
                      <a:pt x="9" y="171"/>
                    </a:lnTo>
                    <a:lnTo>
                      <a:pt x="7" y="178"/>
                    </a:lnTo>
                    <a:lnTo>
                      <a:pt x="7" y="185"/>
                    </a:lnTo>
                    <a:lnTo>
                      <a:pt x="5" y="191"/>
                    </a:lnTo>
                    <a:lnTo>
                      <a:pt x="5" y="200"/>
                    </a:lnTo>
                    <a:lnTo>
                      <a:pt x="4" y="207"/>
                    </a:lnTo>
                    <a:lnTo>
                      <a:pt x="4" y="214"/>
                    </a:lnTo>
                    <a:lnTo>
                      <a:pt x="2" y="223"/>
                    </a:lnTo>
                    <a:lnTo>
                      <a:pt x="2" y="229"/>
                    </a:lnTo>
                    <a:lnTo>
                      <a:pt x="2" y="236"/>
                    </a:lnTo>
                    <a:lnTo>
                      <a:pt x="2" y="245"/>
                    </a:lnTo>
                    <a:lnTo>
                      <a:pt x="0" y="254"/>
                    </a:lnTo>
                    <a:lnTo>
                      <a:pt x="0" y="260"/>
                    </a:lnTo>
                    <a:lnTo>
                      <a:pt x="0" y="269"/>
                    </a:lnTo>
                    <a:lnTo>
                      <a:pt x="0" y="278"/>
                    </a:lnTo>
                    <a:lnTo>
                      <a:pt x="0" y="285"/>
                    </a:lnTo>
                    <a:lnTo>
                      <a:pt x="0" y="293"/>
                    </a:lnTo>
                    <a:lnTo>
                      <a:pt x="0" y="302"/>
                    </a:lnTo>
                    <a:lnTo>
                      <a:pt x="0" y="311"/>
                    </a:lnTo>
                    <a:lnTo>
                      <a:pt x="0" y="317"/>
                    </a:lnTo>
                    <a:lnTo>
                      <a:pt x="2" y="328"/>
                    </a:lnTo>
                    <a:lnTo>
                      <a:pt x="2" y="336"/>
                    </a:lnTo>
                    <a:lnTo>
                      <a:pt x="4" y="345"/>
                    </a:lnTo>
                    <a:lnTo>
                      <a:pt x="4" y="352"/>
                    </a:lnTo>
                    <a:lnTo>
                      <a:pt x="5" y="361"/>
                    </a:lnTo>
                    <a:lnTo>
                      <a:pt x="5" y="369"/>
                    </a:lnTo>
                    <a:lnTo>
                      <a:pt x="7" y="378"/>
                    </a:lnTo>
                    <a:lnTo>
                      <a:pt x="9" y="386"/>
                    </a:lnTo>
                    <a:lnTo>
                      <a:pt x="9" y="393"/>
                    </a:lnTo>
                    <a:lnTo>
                      <a:pt x="11" y="402"/>
                    </a:lnTo>
                    <a:lnTo>
                      <a:pt x="12" y="411"/>
                    </a:lnTo>
                    <a:lnTo>
                      <a:pt x="14" y="418"/>
                    </a:lnTo>
                    <a:lnTo>
                      <a:pt x="16" y="426"/>
                    </a:lnTo>
                    <a:lnTo>
                      <a:pt x="18" y="433"/>
                    </a:lnTo>
                    <a:lnTo>
                      <a:pt x="19" y="442"/>
                    </a:lnTo>
                    <a:lnTo>
                      <a:pt x="19" y="449"/>
                    </a:lnTo>
                    <a:lnTo>
                      <a:pt x="23" y="457"/>
                    </a:lnTo>
                    <a:lnTo>
                      <a:pt x="24" y="464"/>
                    </a:lnTo>
                    <a:lnTo>
                      <a:pt x="26" y="471"/>
                    </a:lnTo>
                    <a:lnTo>
                      <a:pt x="30" y="478"/>
                    </a:lnTo>
                    <a:lnTo>
                      <a:pt x="31" y="485"/>
                    </a:lnTo>
                    <a:lnTo>
                      <a:pt x="33" y="492"/>
                    </a:lnTo>
                    <a:lnTo>
                      <a:pt x="37" y="500"/>
                    </a:lnTo>
                    <a:lnTo>
                      <a:pt x="38" y="507"/>
                    </a:lnTo>
                    <a:lnTo>
                      <a:pt x="40" y="513"/>
                    </a:lnTo>
                    <a:lnTo>
                      <a:pt x="42" y="519"/>
                    </a:lnTo>
                    <a:lnTo>
                      <a:pt x="45" y="526"/>
                    </a:lnTo>
                    <a:lnTo>
                      <a:pt x="49" y="533"/>
                    </a:lnTo>
                    <a:lnTo>
                      <a:pt x="51" y="538"/>
                    </a:lnTo>
                    <a:lnTo>
                      <a:pt x="54" y="545"/>
                    </a:lnTo>
                    <a:lnTo>
                      <a:pt x="56" y="550"/>
                    </a:lnTo>
                    <a:lnTo>
                      <a:pt x="59" y="556"/>
                    </a:lnTo>
                    <a:lnTo>
                      <a:pt x="63" y="563"/>
                    </a:lnTo>
                    <a:lnTo>
                      <a:pt x="66" y="568"/>
                    </a:lnTo>
                    <a:lnTo>
                      <a:pt x="70" y="573"/>
                    </a:lnTo>
                    <a:lnTo>
                      <a:pt x="71" y="580"/>
                    </a:lnTo>
                    <a:lnTo>
                      <a:pt x="75" y="585"/>
                    </a:lnTo>
                    <a:lnTo>
                      <a:pt x="78" y="588"/>
                    </a:lnTo>
                    <a:lnTo>
                      <a:pt x="82" y="594"/>
                    </a:lnTo>
                    <a:lnTo>
                      <a:pt x="84" y="599"/>
                    </a:lnTo>
                    <a:lnTo>
                      <a:pt x="89" y="602"/>
                    </a:lnTo>
                    <a:lnTo>
                      <a:pt x="91" y="607"/>
                    </a:lnTo>
                    <a:lnTo>
                      <a:pt x="96" y="611"/>
                    </a:lnTo>
                    <a:lnTo>
                      <a:pt x="97" y="616"/>
                    </a:lnTo>
                    <a:lnTo>
                      <a:pt x="101" y="620"/>
                    </a:lnTo>
                    <a:lnTo>
                      <a:pt x="104" y="623"/>
                    </a:lnTo>
                    <a:lnTo>
                      <a:pt x="108" y="626"/>
                    </a:lnTo>
                    <a:lnTo>
                      <a:pt x="111" y="630"/>
                    </a:lnTo>
                    <a:lnTo>
                      <a:pt x="115" y="633"/>
                    </a:lnTo>
                    <a:lnTo>
                      <a:pt x="120" y="637"/>
                    </a:lnTo>
                    <a:lnTo>
                      <a:pt x="124" y="640"/>
                    </a:lnTo>
                    <a:lnTo>
                      <a:pt x="127" y="644"/>
                    </a:lnTo>
                    <a:lnTo>
                      <a:pt x="130" y="645"/>
                    </a:lnTo>
                    <a:lnTo>
                      <a:pt x="134" y="647"/>
                    </a:lnTo>
                    <a:lnTo>
                      <a:pt x="137" y="649"/>
                    </a:lnTo>
                    <a:lnTo>
                      <a:pt x="141" y="652"/>
                    </a:lnTo>
                    <a:lnTo>
                      <a:pt x="146" y="654"/>
                    </a:lnTo>
                    <a:lnTo>
                      <a:pt x="150" y="656"/>
                    </a:lnTo>
                    <a:lnTo>
                      <a:pt x="153" y="658"/>
                    </a:lnTo>
                    <a:lnTo>
                      <a:pt x="157" y="659"/>
                    </a:lnTo>
                    <a:lnTo>
                      <a:pt x="160" y="659"/>
                    </a:lnTo>
                    <a:lnTo>
                      <a:pt x="165" y="659"/>
                    </a:lnTo>
                    <a:lnTo>
                      <a:pt x="169" y="661"/>
                    </a:lnTo>
                    <a:lnTo>
                      <a:pt x="172" y="661"/>
                    </a:lnTo>
                    <a:lnTo>
                      <a:pt x="177" y="661"/>
                    </a:lnTo>
                    <a:lnTo>
                      <a:pt x="179" y="661"/>
                    </a:lnTo>
                    <a:lnTo>
                      <a:pt x="184" y="6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0" name="Freeform 673"/>
              <p:cNvSpPr>
                <a:spLocks/>
              </p:cNvSpPr>
              <p:nvPr/>
            </p:nvSpPr>
            <p:spPr bwMode="auto">
              <a:xfrm>
                <a:off x="7127" y="2714"/>
                <a:ext cx="236" cy="507"/>
              </a:xfrm>
              <a:custGeom>
                <a:avLst/>
                <a:gdLst>
                  <a:gd name="T0" fmla="*/ 150 w 236"/>
                  <a:gd name="T1" fmla="*/ 506 h 507"/>
                  <a:gd name="T2" fmla="*/ 162 w 236"/>
                  <a:gd name="T3" fmla="*/ 502 h 507"/>
                  <a:gd name="T4" fmla="*/ 181 w 236"/>
                  <a:gd name="T5" fmla="*/ 488 h 507"/>
                  <a:gd name="T6" fmla="*/ 191 w 236"/>
                  <a:gd name="T7" fmla="*/ 475 h 507"/>
                  <a:gd name="T8" fmla="*/ 200 w 236"/>
                  <a:gd name="T9" fmla="*/ 461 h 507"/>
                  <a:gd name="T10" fmla="*/ 209 w 236"/>
                  <a:gd name="T11" fmla="*/ 445 h 507"/>
                  <a:gd name="T12" fmla="*/ 216 w 236"/>
                  <a:gd name="T13" fmla="*/ 430 h 507"/>
                  <a:gd name="T14" fmla="*/ 221 w 236"/>
                  <a:gd name="T15" fmla="*/ 413 h 507"/>
                  <a:gd name="T16" fmla="*/ 226 w 236"/>
                  <a:gd name="T17" fmla="*/ 392 h 507"/>
                  <a:gd name="T18" fmla="*/ 230 w 236"/>
                  <a:gd name="T19" fmla="*/ 371 h 507"/>
                  <a:gd name="T20" fmla="*/ 233 w 236"/>
                  <a:gd name="T21" fmla="*/ 349 h 507"/>
                  <a:gd name="T22" fmla="*/ 235 w 236"/>
                  <a:gd name="T23" fmla="*/ 324 h 507"/>
                  <a:gd name="T24" fmla="*/ 235 w 236"/>
                  <a:gd name="T25" fmla="*/ 300 h 507"/>
                  <a:gd name="T26" fmla="*/ 235 w 236"/>
                  <a:gd name="T27" fmla="*/ 274 h 507"/>
                  <a:gd name="T28" fmla="*/ 235 w 236"/>
                  <a:gd name="T29" fmla="*/ 250 h 507"/>
                  <a:gd name="T30" fmla="*/ 231 w 236"/>
                  <a:gd name="T31" fmla="*/ 223 h 507"/>
                  <a:gd name="T32" fmla="*/ 226 w 236"/>
                  <a:gd name="T33" fmla="*/ 197 h 507"/>
                  <a:gd name="T34" fmla="*/ 223 w 236"/>
                  <a:gd name="T35" fmla="*/ 173 h 507"/>
                  <a:gd name="T36" fmla="*/ 217 w 236"/>
                  <a:gd name="T37" fmla="*/ 150 h 507"/>
                  <a:gd name="T38" fmla="*/ 209 w 236"/>
                  <a:gd name="T39" fmla="*/ 128 h 507"/>
                  <a:gd name="T40" fmla="*/ 202 w 236"/>
                  <a:gd name="T41" fmla="*/ 107 h 507"/>
                  <a:gd name="T42" fmla="*/ 195 w 236"/>
                  <a:gd name="T43" fmla="*/ 88 h 507"/>
                  <a:gd name="T44" fmla="*/ 186 w 236"/>
                  <a:gd name="T45" fmla="*/ 71 h 507"/>
                  <a:gd name="T46" fmla="*/ 176 w 236"/>
                  <a:gd name="T47" fmla="*/ 53 h 507"/>
                  <a:gd name="T48" fmla="*/ 165 w 236"/>
                  <a:gd name="T49" fmla="*/ 40 h 507"/>
                  <a:gd name="T50" fmla="*/ 155 w 236"/>
                  <a:gd name="T51" fmla="*/ 28 h 507"/>
                  <a:gd name="T52" fmla="*/ 139 w 236"/>
                  <a:gd name="T53" fmla="*/ 12 h 507"/>
                  <a:gd name="T54" fmla="*/ 127 w 236"/>
                  <a:gd name="T55" fmla="*/ 5 h 507"/>
                  <a:gd name="T56" fmla="*/ 115 w 236"/>
                  <a:gd name="T57" fmla="*/ 2 h 507"/>
                  <a:gd name="T58" fmla="*/ 104 w 236"/>
                  <a:gd name="T59" fmla="*/ 0 h 507"/>
                  <a:gd name="T60" fmla="*/ 92 w 236"/>
                  <a:gd name="T61" fmla="*/ 0 h 507"/>
                  <a:gd name="T62" fmla="*/ 82 w 236"/>
                  <a:gd name="T63" fmla="*/ 2 h 507"/>
                  <a:gd name="T64" fmla="*/ 70 w 236"/>
                  <a:gd name="T65" fmla="*/ 9 h 507"/>
                  <a:gd name="T66" fmla="*/ 56 w 236"/>
                  <a:gd name="T67" fmla="*/ 17 h 507"/>
                  <a:gd name="T68" fmla="*/ 45 w 236"/>
                  <a:gd name="T69" fmla="*/ 31 h 507"/>
                  <a:gd name="T70" fmla="*/ 35 w 236"/>
                  <a:gd name="T71" fmla="*/ 45 h 507"/>
                  <a:gd name="T72" fmla="*/ 28 w 236"/>
                  <a:gd name="T73" fmla="*/ 60 h 507"/>
                  <a:gd name="T74" fmla="*/ 23 w 236"/>
                  <a:gd name="T75" fmla="*/ 78 h 507"/>
                  <a:gd name="T76" fmla="*/ 16 w 236"/>
                  <a:gd name="T77" fmla="*/ 95 h 507"/>
                  <a:gd name="T78" fmla="*/ 11 w 236"/>
                  <a:gd name="T79" fmla="*/ 114 h 507"/>
                  <a:gd name="T80" fmla="*/ 5 w 236"/>
                  <a:gd name="T81" fmla="*/ 136 h 507"/>
                  <a:gd name="T82" fmla="*/ 2 w 236"/>
                  <a:gd name="T83" fmla="*/ 159 h 507"/>
                  <a:gd name="T84" fmla="*/ 0 w 236"/>
                  <a:gd name="T85" fmla="*/ 181 h 507"/>
                  <a:gd name="T86" fmla="*/ 0 w 236"/>
                  <a:gd name="T87" fmla="*/ 207 h 507"/>
                  <a:gd name="T88" fmla="*/ 0 w 236"/>
                  <a:gd name="T89" fmla="*/ 231 h 507"/>
                  <a:gd name="T90" fmla="*/ 2 w 236"/>
                  <a:gd name="T91" fmla="*/ 257 h 507"/>
                  <a:gd name="T92" fmla="*/ 4 w 236"/>
                  <a:gd name="T93" fmla="*/ 283 h 507"/>
                  <a:gd name="T94" fmla="*/ 9 w 236"/>
                  <a:gd name="T95" fmla="*/ 307 h 507"/>
                  <a:gd name="T96" fmla="*/ 12 w 236"/>
                  <a:gd name="T97" fmla="*/ 333 h 507"/>
                  <a:gd name="T98" fmla="*/ 18 w 236"/>
                  <a:gd name="T99" fmla="*/ 356 h 507"/>
                  <a:gd name="T100" fmla="*/ 25 w 236"/>
                  <a:gd name="T101" fmla="*/ 378 h 507"/>
                  <a:gd name="T102" fmla="*/ 33 w 236"/>
                  <a:gd name="T103" fmla="*/ 399 h 507"/>
                  <a:gd name="T104" fmla="*/ 40 w 236"/>
                  <a:gd name="T105" fmla="*/ 418 h 507"/>
                  <a:gd name="T106" fmla="*/ 49 w 236"/>
                  <a:gd name="T107" fmla="*/ 437 h 507"/>
                  <a:gd name="T108" fmla="*/ 59 w 236"/>
                  <a:gd name="T109" fmla="*/ 452 h 507"/>
                  <a:gd name="T110" fmla="*/ 70 w 236"/>
                  <a:gd name="T111" fmla="*/ 466 h 507"/>
                  <a:gd name="T112" fmla="*/ 80 w 236"/>
                  <a:gd name="T113" fmla="*/ 480 h 507"/>
                  <a:gd name="T114" fmla="*/ 92 w 236"/>
                  <a:gd name="T115" fmla="*/ 488 h 507"/>
                  <a:gd name="T116" fmla="*/ 103 w 236"/>
                  <a:gd name="T117" fmla="*/ 497 h 507"/>
                  <a:gd name="T118" fmla="*/ 115 w 236"/>
                  <a:gd name="T119" fmla="*/ 502 h 507"/>
                  <a:gd name="T120" fmla="*/ 127 w 236"/>
                  <a:gd name="T121" fmla="*/ 506 h 507"/>
                  <a:gd name="T122" fmla="*/ 139 w 236"/>
                  <a:gd name="T123" fmla="*/ 507 h 50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36" h="507">
                    <a:moveTo>
                      <a:pt x="143" y="507"/>
                    </a:moveTo>
                    <a:lnTo>
                      <a:pt x="144" y="506"/>
                    </a:lnTo>
                    <a:lnTo>
                      <a:pt x="148" y="506"/>
                    </a:lnTo>
                    <a:lnTo>
                      <a:pt x="150" y="506"/>
                    </a:lnTo>
                    <a:lnTo>
                      <a:pt x="153" y="504"/>
                    </a:lnTo>
                    <a:lnTo>
                      <a:pt x="157" y="504"/>
                    </a:lnTo>
                    <a:lnTo>
                      <a:pt x="158" y="502"/>
                    </a:lnTo>
                    <a:lnTo>
                      <a:pt x="162" y="502"/>
                    </a:lnTo>
                    <a:lnTo>
                      <a:pt x="165" y="501"/>
                    </a:lnTo>
                    <a:lnTo>
                      <a:pt x="169" y="497"/>
                    </a:lnTo>
                    <a:lnTo>
                      <a:pt x="176" y="494"/>
                    </a:lnTo>
                    <a:lnTo>
                      <a:pt x="181" y="488"/>
                    </a:lnTo>
                    <a:lnTo>
                      <a:pt x="186" y="483"/>
                    </a:lnTo>
                    <a:lnTo>
                      <a:pt x="188" y="480"/>
                    </a:lnTo>
                    <a:lnTo>
                      <a:pt x="190" y="476"/>
                    </a:lnTo>
                    <a:lnTo>
                      <a:pt x="191" y="475"/>
                    </a:lnTo>
                    <a:lnTo>
                      <a:pt x="193" y="471"/>
                    </a:lnTo>
                    <a:lnTo>
                      <a:pt x="197" y="468"/>
                    </a:lnTo>
                    <a:lnTo>
                      <a:pt x="198" y="464"/>
                    </a:lnTo>
                    <a:lnTo>
                      <a:pt x="200" y="461"/>
                    </a:lnTo>
                    <a:lnTo>
                      <a:pt x="202" y="457"/>
                    </a:lnTo>
                    <a:lnTo>
                      <a:pt x="203" y="454"/>
                    </a:lnTo>
                    <a:lnTo>
                      <a:pt x="205" y="451"/>
                    </a:lnTo>
                    <a:lnTo>
                      <a:pt x="209" y="445"/>
                    </a:lnTo>
                    <a:lnTo>
                      <a:pt x="210" y="444"/>
                    </a:lnTo>
                    <a:lnTo>
                      <a:pt x="210" y="438"/>
                    </a:lnTo>
                    <a:lnTo>
                      <a:pt x="212" y="435"/>
                    </a:lnTo>
                    <a:lnTo>
                      <a:pt x="216" y="430"/>
                    </a:lnTo>
                    <a:lnTo>
                      <a:pt x="217" y="426"/>
                    </a:lnTo>
                    <a:lnTo>
                      <a:pt x="217" y="421"/>
                    </a:lnTo>
                    <a:lnTo>
                      <a:pt x="219" y="416"/>
                    </a:lnTo>
                    <a:lnTo>
                      <a:pt x="221" y="413"/>
                    </a:lnTo>
                    <a:lnTo>
                      <a:pt x="223" y="407"/>
                    </a:lnTo>
                    <a:lnTo>
                      <a:pt x="223" y="402"/>
                    </a:lnTo>
                    <a:lnTo>
                      <a:pt x="224" y="397"/>
                    </a:lnTo>
                    <a:lnTo>
                      <a:pt x="226" y="392"/>
                    </a:lnTo>
                    <a:lnTo>
                      <a:pt x="226" y="387"/>
                    </a:lnTo>
                    <a:lnTo>
                      <a:pt x="228" y="381"/>
                    </a:lnTo>
                    <a:lnTo>
                      <a:pt x="228" y="376"/>
                    </a:lnTo>
                    <a:lnTo>
                      <a:pt x="230" y="371"/>
                    </a:lnTo>
                    <a:lnTo>
                      <a:pt x="231" y="364"/>
                    </a:lnTo>
                    <a:lnTo>
                      <a:pt x="231" y="359"/>
                    </a:lnTo>
                    <a:lnTo>
                      <a:pt x="231" y="354"/>
                    </a:lnTo>
                    <a:lnTo>
                      <a:pt x="233" y="349"/>
                    </a:lnTo>
                    <a:lnTo>
                      <a:pt x="233" y="342"/>
                    </a:lnTo>
                    <a:lnTo>
                      <a:pt x="233" y="337"/>
                    </a:lnTo>
                    <a:lnTo>
                      <a:pt x="235" y="331"/>
                    </a:lnTo>
                    <a:lnTo>
                      <a:pt x="235" y="324"/>
                    </a:lnTo>
                    <a:lnTo>
                      <a:pt x="235" y="319"/>
                    </a:lnTo>
                    <a:lnTo>
                      <a:pt x="235" y="312"/>
                    </a:lnTo>
                    <a:lnTo>
                      <a:pt x="235" y="306"/>
                    </a:lnTo>
                    <a:lnTo>
                      <a:pt x="235" y="300"/>
                    </a:lnTo>
                    <a:lnTo>
                      <a:pt x="236" y="295"/>
                    </a:lnTo>
                    <a:lnTo>
                      <a:pt x="235" y="288"/>
                    </a:lnTo>
                    <a:lnTo>
                      <a:pt x="235" y="281"/>
                    </a:lnTo>
                    <a:lnTo>
                      <a:pt x="235" y="274"/>
                    </a:lnTo>
                    <a:lnTo>
                      <a:pt x="235" y="269"/>
                    </a:lnTo>
                    <a:lnTo>
                      <a:pt x="235" y="262"/>
                    </a:lnTo>
                    <a:lnTo>
                      <a:pt x="235" y="255"/>
                    </a:lnTo>
                    <a:lnTo>
                      <a:pt x="235" y="250"/>
                    </a:lnTo>
                    <a:lnTo>
                      <a:pt x="235" y="243"/>
                    </a:lnTo>
                    <a:lnTo>
                      <a:pt x="233" y="236"/>
                    </a:lnTo>
                    <a:lnTo>
                      <a:pt x="231" y="230"/>
                    </a:lnTo>
                    <a:lnTo>
                      <a:pt x="231" y="223"/>
                    </a:lnTo>
                    <a:lnTo>
                      <a:pt x="231" y="217"/>
                    </a:lnTo>
                    <a:lnTo>
                      <a:pt x="228" y="211"/>
                    </a:lnTo>
                    <a:lnTo>
                      <a:pt x="228" y="204"/>
                    </a:lnTo>
                    <a:lnTo>
                      <a:pt x="226" y="197"/>
                    </a:lnTo>
                    <a:lnTo>
                      <a:pt x="226" y="192"/>
                    </a:lnTo>
                    <a:lnTo>
                      <a:pt x="224" y="186"/>
                    </a:lnTo>
                    <a:lnTo>
                      <a:pt x="224" y="179"/>
                    </a:lnTo>
                    <a:lnTo>
                      <a:pt x="223" y="173"/>
                    </a:lnTo>
                    <a:lnTo>
                      <a:pt x="221" y="167"/>
                    </a:lnTo>
                    <a:lnTo>
                      <a:pt x="219" y="162"/>
                    </a:lnTo>
                    <a:lnTo>
                      <a:pt x="217" y="155"/>
                    </a:lnTo>
                    <a:lnTo>
                      <a:pt x="217" y="150"/>
                    </a:lnTo>
                    <a:lnTo>
                      <a:pt x="216" y="145"/>
                    </a:lnTo>
                    <a:lnTo>
                      <a:pt x="212" y="140"/>
                    </a:lnTo>
                    <a:lnTo>
                      <a:pt x="210" y="133"/>
                    </a:lnTo>
                    <a:lnTo>
                      <a:pt x="209" y="128"/>
                    </a:lnTo>
                    <a:lnTo>
                      <a:pt x="209" y="123"/>
                    </a:lnTo>
                    <a:lnTo>
                      <a:pt x="205" y="117"/>
                    </a:lnTo>
                    <a:lnTo>
                      <a:pt x="203" y="112"/>
                    </a:lnTo>
                    <a:lnTo>
                      <a:pt x="202" y="107"/>
                    </a:lnTo>
                    <a:lnTo>
                      <a:pt x="202" y="104"/>
                    </a:lnTo>
                    <a:lnTo>
                      <a:pt x="198" y="98"/>
                    </a:lnTo>
                    <a:lnTo>
                      <a:pt x="197" y="91"/>
                    </a:lnTo>
                    <a:lnTo>
                      <a:pt x="195" y="88"/>
                    </a:lnTo>
                    <a:lnTo>
                      <a:pt x="193" y="83"/>
                    </a:lnTo>
                    <a:lnTo>
                      <a:pt x="190" y="79"/>
                    </a:lnTo>
                    <a:lnTo>
                      <a:pt x="188" y="74"/>
                    </a:lnTo>
                    <a:lnTo>
                      <a:pt x="186" y="71"/>
                    </a:lnTo>
                    <a:lnTo>
                      <a:pt x="183" y="67"/>
                    </a:lnTo>
                    <a:lnTo>
                      <a:pt x="181" y="62"/>
                    </a:lnTo>
                    <a:lnTo>
                      <a:pt x="179" y="57"/>
                    </a:lnTo>
                    <a:lnTo>
                      <a:pt x="176" y="53"/>
                    </a:lnTo>
                    <a:lnTo>
                      <a:pt x="174" y="50"/>
                    </a:lnTo>
                    <a:lnTo>
                      <a:pt x="170" y="47"/>
                    </a:lnTo>
                    <a:lnTo>
                      <a:pt x="169" y="43"/>
                    </a:lnTo>
                    <a:lnTo>
                      <a:pt x="165" y="40"/>
                    </a:lnTo>
                    <a:lnTo>
                      <a:pt x="164" y="36"/>
                    </a:lnTo>
                    <a:lnTo>
                      <a:pt x="160" y="33"/>
                    </a:lnTo>
                    <a:lnTo>
                      <a:pt x="158" y="31"/>
                    </a:lnTo>
                    <a:lnTo>
                      <a:pt x="155" y="28"/>
                    </a:lnTo>
                    <a:lnTo>
                      <a:pt x="151" y="24"/>
                    </a:lnTo>
                    <a:lnTo>
                      <a:pt x="146" y="19"/>
                    </a:lnTo>
                    <a:lnTo>
                      <a:pt x="143" y="16"/>
                    </a:lnTo>
                    <a:lnTo>
                      <a:pt x="139" y="12"/>
                    </a:lnTo>
                    <a:lnTo>
                      <a:pt x="136" y="10"/>
                    </a:lnTo>
                    <a:lnTo>
                      <a:pt x="132" y="9"/>
                    </a:lnTo>
                    <a:lnTo>
                      <a:pt x="130" y="7"/>
                    </a:lnTo>
                    <a:lnTo>
                      <a:pt x="127" y="5"/>
                    </a:lnTo>
                    <a:lnTo>
                      <a:pt x="124" y="3"/>
                    </a:lnTo>
                    <a:lnTo>
                      <a:pt x="122" y="3"/>
                    </a:lnTo>
                    <a:lnTo>
                      <a:pt x="120" y="2"/>
                    </a:lnTo>
                    <a:lnTo>
                      <a:pt x="115" y="2"/>
                    </a:lnTo>
                    <a:lnTo>
                      <a:pt x="113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4" y="0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6" y="0"/>
                    </a:lnTo>
                    <a:lnTo>
                      <a:pt x="92" y="0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2"/>
                    </a:lnTo>
                    <a:lnTo>
                      <a:pt x="77" y="3"/>
                    </a:lnTo>
                    <a:lnTo>
                      <a:pt x="75" y="5"/>
                    </a:lnTo>
                    <a:lnTo>
                      <a:pt x="71" y="7"/>
                    </a:lnTo>
                    <a:lnTo>
                      <a:pt x="70" y="9"/>
                    </a:lnTo>
                    <a:lnTo>
                      <a:pt x="66" y="10"/>
                    </a:lnTo>
                    <a:lnTo>
                      <a:pt x="64" y="12"/>
                    </a:lnTo>
                    <a:lnTo>
                      <a:pt x="61" y="14"/>
                    </a:lnTo>
                    <a:lnTo>
                      <a:pt x="56" y="17"/>
                    </a:lnTo>
                    <a:lnTo>
                      <a:pt x="52" y="24"/>
                    </a:lnTo>
                    <a:lnTo>
                      <a:pt x="49" y="26"/>
                    </a:lnTo>
                    <a:lnTo>
                      <a:pt x="47" y="29"/>
                    </a:lnTo>
                    <a:lnTo>
                      <a:pt x="45" y="31"/>
                    </a:lnTo>
                    <a:lnTo>
                      <a:pt x="42" y="34"/>
                    </a:lnTo>
                    <a:lnTo>
                      <a:pt x="40" y="38"/>
                    </a:lnTo>
                    <a:lnTo>
                      <a:pt x="38" y="41"/>
                    </a:lnTo>
                    <a:lnTo>
                      <a:pt x="35" y="45"/>
                    </a:lnTo>
                    <a:lnTo>
                      <a:pt x="33" y="48"/>
                    </a:lnTo>
                    <a:lnTo>
                      <a:pt x="31" y="52"/>
                    </a:lnTo>
                    <a:lnTo>
                      <a:pt x="30" y="55"/>
                    </a:lnTo>
                    <a:lnTo>
                      <a:pt x="28" y="60"/>
                    </a:lnTo>
                    <a:lnTo>
                      <a:pt x="26" y="64"/>
                    </a:lnTo>
                    <a:lnTo>
                      <a:pt x="25" y="67"/>
                    </a:lnTo>
                    <a:lnTo>
                      <a:pt x="25" y="72"/>
                    </a:lnTo>
                    <a:lnTo>
                      <a:pt x="23" y="78"/>
                    </a:lnTo>
                    <a:lnTo>
                      <a:pt x="21" y="81"/>
                    </a:lnTo>
                    <a:lnTo>
                      <a:pt x="18" y="86"/>
                    </a:lnTo>
                    <a:lnTo>
                      <a:pt x="18" y="90"/>
                    </a:lnTo>
                    <a:lnTo>
                      <a:pt x="16" y="95"/>
                    </a:lnTo>
                    <a:lnTo>
                      <a:pt x="14" y="100"/>
                    </a:lnTo>
                    <a:lnTo>
                      <a:pt x="12" y="105"/>
                    </a:lnTo>
                    <a:lnTo>
                      <a:pt x="11" y="110"/>
                    </a:lnTo>
                    <a:lnTo>
                      <a:pt x="11" y="114"/>
                    </a:lnTo>
                    <a:lnTo>
                      <a:pt x="9" y="121"/>
                    </a:lnTo>
                    <a:lnTo>
                      <a:pt x="9" y="126"/>
                    </a:lnTo>
                    <a:lnTo>
                      <a:pt x="7" y="129"/>
                    </a:lnTo>
                    <a:lnTo>
                      <a:pt x="5" y="136"/>
                    </a:lnTo>
                    <a:lnTo>
                      <a:pt x="5" y="142"/>
                    </a:lnTo>
                    <a:lnTo>
                      <a:pt x="4" y="147"/>
                    </a:lnTo>
                    <a:lnTo>
                      <a:pt x="4" y="152"/>
                    </a:lnTo>
                    <a:lnTo>
                      <a:pt x="2" y="159"/>
                    </a:lnTo>
                    <a:lnTo>
                      <a:pt x="2" y="164"/>
                    </a:lnTo>
                    <a:lnTo>
                      <a:pt x="2" y="171"/>
                    </a:lnTo>
                    <a:lnTo>
                      <a:pt x="2" y="176"/>
                    </a:lnTo>
                    <a:lnTo>
                      <a:pt x="0" y="181"/>
                    </a:lnTo>
                    <a:lnTo>
                      <a:pt x="0" y="188"/>
                    </a:lnTo>
                    <a:lnTo>
                      <a:pt x="0" y="193"/>
                    </a:lnTo>
                    <a:lnTo>
                      <a:pt x="0" y="200"/>
                    </a:lnTo>
                    <a:lnTo>
                      <a:pt x="0" y="207"/>
                    </a:lnTo>
                    <a:lnTo>
                      <a:pt x="0" y="212"/>
                    </a:lnTo>
                    <a:lnTo>
                      <a:pt x="0" y="217"/>
                    </a:lnTo>
                    <a:lnTo>
                      <a:pt x="0" y="224"/>
                    </a:lnTo>
                    <a:lnTo>
                      <a:pt x="0" y="231"/>
                    </a:lnTo>
                    <a:lnTo>
                      <a:pt x="0" y="238"/>
                    </a:lnTo>
                    <a:lnTo>
                      <a:pt x="0" y="245"/>
                    </a:lnTo>
                    <a:lnTo>
                      <a:pt x="2" y="250"/>
                    </a:lnTo>
                    <a:lnTo>
                      <a:pt x="2" y="257"/>
                    </a:lnTo>
                    <a:lnTo>
                      <a:pt x="4" y="264"/>
                    </a:lnTo>
                    <a:lnTo>
                      <a:pt x="4" y="269"/>
                    </a:lnTo>
                    <a:lnTo>
                      <a:pt x="4" y="276"/>
                    </a:lnTo>
                    <a:lnTo>
                      <a:pt x="4" y="283"/>
                    </a:lnTo>
                    <a:lnTo>
                      <a:pt x="5" y="290"/>
                    </a:lnTo>
                    <a:lnTo>
                      <a:pt x="5" y="295"/>
                    </a:lnTo>
                    <a:lnTo>
                      <a:pt x="7" y="302"/>
                    </a:lnTo>
                    <a:lnTo>
                      <a:pt x="9" y="307"/>
                    </a:lnTo>
                    <a:lnTo>
                      <a:pt x="9" y="314"/>
                    </a:lnTo>
                    <a:lnTo>
                      <a:pt x="11" y="321"/>
                    </a:lnTo>
                    <a:lnTo>
                      <a:pt x="11" y="326"/>
                    </a:lnTo>
                    <a:lnTo>
                      <a:pt x="12" y="333"/>
                    </a:lnTo>
                    <a:lnTo>
                      <a:pt x="14" y="338"/>
                    </a:lnTo>
                    <a:lnTo>
                      <a:pt x="16" y="343"/>
                    </a:lnTo>
                    <a:lnTo>
                      <a:pt x="18" y="350"/>
                    </a:lnTo>
                    <a:lnTo>
                      <a:pt x="18" y="356"/>
                    </a:lnTo>
                    <a:lnTo>
                      <a:pt x="21" y="362"/>
                    </a:lnTo>
                    <a:lnTo>
                      <a:pt x="23" y="366"/>
                    </a:lnTo>
                    <a:lnTo>
                      <a:pt x="25" y="373"/>
                    </a:lnTo>
                    <a:lnTo>
                      <a:pt x="25" y="378"/>
                    </a:lnTo>
                    <a:lnTo>
                      <a:pt x="26" y="383"/>
                    </a:lnTo>
                    <a:lnTo>
                      <a:pt x="30" y="388"/>
                    </a:lnTo>
                    <a:lnTo>
                      <a:pt x="31" y="394"/>
                    </a:lnTo>
                    <a:lnTo>
                      <a:pt x="33" y="399"/>
                    </a:lnTo>
                    <a:lnTo>
                      <a:pt x="35" y="404"/>
                    </a:lnTo>
                    <a:lnTo>
                      <a:pt x="37" y="409"/>
                    </a:lnTo>
                    <a:lnTo>
                      <a:pt x="38" y="414"/>
                    </a:lnTo>
                    <a:lnTo>
                      <a:pt x="40" y="418"/>
                    </a:lnTo>
                    <a:lnTo>
                      <a:pt x="44" y="423"/>
                    </a:lnTo>
                    <a:lnTo>
                      <a:pt x="45" y="428"/>
                    </a:lnTo>
                    <a:lnTo>
                      <a:pt x="47" y="432"/>
                    </a:lnTo>
                    <a:lnTo>
                      <a:pt x="49" y="437"/>
                    </a:lnTo>
                    <a:lnTo>
                      <a:pt x="52" y="440"/>
                    </a:lnTo>
                    <a:lnTo>
                      <a:pt x="54" y="444"/>
                    </a:lnTo>
                    <a:lnTo>
                      <a:pt x="58" y="447"/>
                    </a:lnTo>
                    <a:lnTo>
                      <a:pt x="59" y="452"/>
                    </a:lnTo>
                    <a:lnTo>
                      <a:pt x="63" y="456"/>
                    </a:lnTo>
                    <a:lnTo>
                      <a:pt x="64" y="459"/>
                    </a:lnTo>
                    <a:lnTo>
                      <a:pt x="68" y="463"/>
                    </a:lnTo>
                    <a:lnTo>
                      <a:pt x="70" y="466"/>
                    </a:lnTo>
                    <a:lnTo>
                      <a:pt x="71" y="469"/>
                    </a:lnTo>
                    <a:lnTo>
                      <a:pt x="75" y="473"/>
                    </a:lnTo>
                    <a:lnTo>
                      <a:pt x="77" y="475"/>
                    </a:lnTo>
                    <a:lnTo>
                      <a:pt x="80" y="480"/>
                    </a:lnTo>
                    <a:lnTo>
                      <a:pt x="84" y="482"/>
                    </a:lnTo>
                    <a:lnTo>
                      <a:pt x="85" y="483"/>
                    </a:lnTo>
                    <a:lnTo>
                      <a:pt x="89" y="487"/>
                    </a:lnTo>
                    <a:lnTo>
                      <a:pt x="92" y="488"/>
                    </a:lnTo>
                    <a:lnTo>
                      <a:pt x="94" y="492"/>
                    </a:lnTo>
                    <a:lnTo>
                      <a:pt x="97" y="494"/>
                    </a:lnTo>
                    <a:lnTo>
                      <a:pt x="101" y="495"/>
                    </a:lnTo>
                    <a:lnTo>
                      <a:pt x="103" y="497"/>
                    </a:lnTo>
                    <a:lnTo>
                      <a:pt x="106" y="499"/>
                    </a:lnTo>
                    <a:lnTo>
                      <a:pt x="108" y="501"/>
                    </a:lnTo>
                    <a:lnTo>
                      <a:pt x="111" y="502"/>
                    </a:lnTo>
                    <a:lnTo>
                      <a:pt x="115" y="502"/>
                    </a:lnTo>
                    <a:lnTo>
                      <a:pt x="118" y="504"/>
                    </a:lnTo>
                    <a:lnTo>
                      <a:pt x="122" y="504"/>
                    </a:lnTo>
                    <a:lnTo>
                      <a:pt x="124" y="506"/>
                    </a:lnTo>
                    <a:lnTo>
                      <a:pt x="127" y="506"/>
                    </a:lnTo>
                    <a:lnTo>
                      <a:pt x="130" y="507"/>
                    </a:lnTo>
                    <a:lnTo>
                      <a:pt x="134" y="507"/>
                    </a:lnTo>
                    <a:lnTo>
                      <a:pt x="136" y="507"/>
                    </a:lnTo>
                    <a:lnTo>
                      <a:pt x="139" y="507"/>
                    </a:lnTo>
                    <a:lnTo>
                      <a:pt x="143" y="507"/>
                    </a:lnTo>
                    <a:close/>
                  </a:path>
                </a:pathLst>
              </a:custGeom>
              <a:solidFill>
                <a:srgbClr val="F7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1" name="Freeform 674"/>
              <p:cNvSpPr>
                <a:spLocks/>
              </p:cNvSpPr>
              <p:nvPr/>
            </p:nvSpPr>
            <p:spPr bwMode="auto">
              <a:xfrm>
                <a:off x="7231" y="2774"/>
                <a:ext cx="183" cy="394"/>
              </a:xfrm>
              <a:custGeom>
                <a:avLst/>
                <a:gdLst>
                  <a:gd name="T0" fmla="*/ 122 w 183"/>
                  <a:gd name="T1" fmla="*/ 389 h 394"/>
                  <a:gd name="T2" fmla="*/ 138 w 183"/>
                  <a:gd name="T3" fmla="*/ 378 h 394"/>
                  <a:gd name="T4" fmla="*/ 152 w 183"/>
                  <a:gd name="T5" fmla="*/ 359 h 394"/>
                  <a:gd name="T6" fmla="*/ 160 w 183"/>
                  <a:gd name="T7" fmla="*/ 346 h 394"/>
                  <a:gd name="T8" fmla="*/ 165 w 183"/>
                  <a:gd name="T9" fmla="*/ 334 h 394"/>
                  <a:gd name="T10" fmla="*/ 171 w 183"/>
                  <a:gd name="T11" fmla="*/ 318 h 394"/>
                  <a:gd name="T12" fmla="*/ 174 w 183"/>
                  <a:gd name="T13" fmla="*/ 302 h 394"/>
                  <a:gd name="T14" fmla="*/ 178 w 183"/>
                  <a:gd name="T15" fmla="*/ 287 h 394"/>
                  <a:gd name="T16" fmla="*/ 179 w 183"/>
                  <a:gd name="T17" fmla="*/ 268 h 394"/>
                  <a:gd name="T18" fmla="*/ 181 w 183"/>
                  <a:gd name="T19" fmla="*/ 251 h 394"/>
                  <a:gd name="T20" fmla="*/ 181 w 183"/>
                  <a:gd name="T21" fmla="*/ 232 h 394"/>
                  <a:gd name="T22" fmla="*/ 183 w 183"/>
                  <a:gd name="T23" fmla="*/ 213 h 394"/>
                  <a:gd name="T24" fmla="*/ 181 w 183"/>
                  <a:gd name="T25" fmla="*/ 192 h 394"/>
                  <a:gd name="T26" fmla="*/ 179 w 183"/>
                  <a:gd name="T27" fmla="*/ 171 h 394"/>
                  <a:gd name="T28" fmla="*/ 176 w 183"/>
                  <a:gd name="T29" fmla="*/ 152 h 394"/>
                  <a:gd name="T30" fmla="*/ 172 w 183"/>
                  <a:gd name="T31" fmla="*/ 133 h 394"/>
                  <a:gd name="T32" fmla="*/ 167 w 183"/>
                  <a:gd name="T33" fmla="*/ 116 h 394"/>
                  <a:gd name="T34" fmla="*/ 162 w 183"/>
                  <a:gd name="T35" fmla="*/ 99 h 394"/>
                  <a:gd name="T36" fmla="*/ 157 w 183"/>
                  <a:gd name="T37" fmla="*/ 83 h 394"/>
                  <a:gd name="T38" fmla="*/ 150 w 183"/>
                  <a:gd name="T39" fmla="*/ 68 h 394"/>
                  <a:gd name="T40" fmla="*/ 143 w 183"/>
                  <a:gd name="T41" fmla="*/ 54 h 394"/>
                  <a:gd name="T42" fmla="*/ 136 w 183"/>
                  <a:gd name="T43" fmla="*/ 42 h 394"/>
                  <a:gd name="T44" fmla="*/ 127 w 183"/>
                  <a:gd name="T45" fmla="*/ 30 h 394"/>
                  <a:gd name="T46" fmla="*/ 113 w 183"/>
                  <a:gd name="T47" fmla="*/ 14 h 394"/>
                  <a:gd name="T48" fmla="*/ 96 w 183"/>
                  <a:gd name="T49" fmla="*/ 4 h 394"/>
                  <a:gd name="T50" fmla="*/ 77 w 183"/>
                  <a:gd name="T51" fmla="*/ 0 h 394"/>
                  <a:gd name="T52" fmla="*/ 60 w 183"/>
                  <a:gd name="T53" fmla="*/ 2 h 394"/>
                  <a:gd name="T54" fmla="*/ 42 w 183"/>
                  <a:gd name="T55" fmla="*/ 12 h 394"/>
                  <a:gd name="T56" fmla="*/ 30 w 183"/>
                  <a:gd name="T57" fmla="*/ 28 h 394"/>
                  <a:gd name="T58" fmla="*/ 25 w 183"/>
                  <a:gd name="T59" fmla="*/ 40 h 394"/>
                  <a:gd name="T60" fmla="*/ 18 w 183"/>
                  <a:gd name="T61" fmla="*/ 52 h 394"/>
                  <a:gd name="T62" fmla="*/ 13 w 183"/>
                  <a:gd name="T63" fmla="*/ 66 h 394"/>
                  <a:gd name="T64" fmla="*/ 9 w 183"/>
                  <a:gd name="T65" fmla="*/ 80 h 394"/>
                  <a:gd name="T66" fmla="*/ 4 w 183"/>
                  <a:gd name="T67" fmla="*/ 97 h 394"/>
                  <a:gd name="T68" fmla="*/ 2 w 183"/>
                  <a:gd name="T69" fmla="*/ 113 h 394"/>
                  <a:gd name="T70" fmla="*/ 0 w 183"/>
                  <a:gd name="T71" fmla="*/ 132 h 394"/>
                  <a:gd name="T72" fmla="*/ 0 w 183"/>
                  <a:gd name="T73" fmla="*/ 149 h 394"/>
                  <a:gd name="T74" fmla="*/ 0 w 183"/>
                  <a:gd name="T75" fmla="*/ 170 h 394"/>
                  <a:gd name="T76" fmla="*/ 0 w 183"/>
                  <a:gd name="T77" fmla="*/ 189 h 394"/>
                  <a:gd name="T78" fmla="*/ 2 w 183"/>
                  <a:gd name="T79" fmla="*/ 209 h 394"/>
                  <a:gd name="T80" fmla="*/ 4 w 183"/>
                  <a:gd name="T81" fmla="*/ 228 h 394"/>
                  <a:gd name="T82" fmla="*/ 7 w 183"/>
                  <a:gd name="T83" fmla="*/ 247 h 394"/>
                  <a:gd name="T84" fmla="*/ 11 w 183"/>
                  <a:gd name="T85" fmla="*/ 266 h 394"/>
                  <a:gd name="T86" fmla="*/ 16 w 183"/>
                  <a:gd name="T87" fmla="*/ 283 h 394"/>
                  <a:gd name="T88" fmla="*/ 23 w 183"/>
                  <a:gd name="T89" fmla="*/ 301 h 394"/>
                  <a:gd name="T90" fmla="*/ 28 w 183"/>
                  <a:gd name="T91" fmla="*/ 316 h 394"/>
                  <a:gd name="T92" fmla="*/ 33 w 183"/>
                  <a:gd name="T93" fmla="*/ 330 h 394"/>
                  <a:gd name="T94" fmla="*/ 42 w 183"/>
                  <a:gd name="T95" fmla="*/ 344 h 394"/>
                  <a:gd name="T96" fmla="*/ 51 w 183"/>
                  <a:gd name="T97" fmla="*/ 358 h 394"/>
                  <a:gd name="T98" fmla="*/ 68 w 183"/>
                  <a:gd name="T99" fmla="*/ 377 h 394"/>
                  <a:gd name="T100" fmla="*/ 86 w 183"/>
                  <a:gd name="T101" fmla="*/ 389 h 394"/>
                  <a:gd name="T102" fmla="*/ 105 w 183"/>
                  <a:gd name="T103" fmla="*/ 392 h 39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83" h="394">
                    <a:moveTo>
                      <a:pt x="108" y="394"/>
                    </a:moveTo>
                    <a:lnTo>
                      <a:pt x="113" y="392"/>
                    </a:lnTo>
                    <a:lnTo>
                      <a:pt x="119" y="391"/>
                    </a:lnTo>
                    <a:lnTo>
                      <a:pt x="122" y="389"/>
                    </a:lnTo>
                    <a:lnTo>
                      <a:pt x="127" y="387"/>
                    </a:lnTo>
                    <a:lnTo>
                      <a:pt x="131" y="385"/>
                    </a:lnTo>
                    <a:lnTo>
                      <a:pt x="134" y="382"/>
                    </a:lnTo>
                    <a:lnTo>
                      <a:pt x="138" y="378"/>
                    </a:lnTo>
                    <a:lnTo>
                      <a:pt x="143" y="375"/>
                    </a:lnTo>
                    <a:lnTo>
                      <a:pt x="145" y="370"/>
                    </a:lnTo>
                    <a:lnTo>
                      <a:pt x="150" y="365"/>
                    </a:lnTo>
                    <a:lnTo>
                      <a:pt x="152" y="359"/>
                    </a:lnTo>
                    <a:lnTo>
                      <a:pt x="157" y="354"/>
                    </a:lnTo>
                    <a:lnTo>
                      <a:pt x="157" y="353"/>
                    </a:lnTo>
                    <a:lnTo>
                      <a:pt x="159" y="349"/>
                    </a:lnTo>
                    <a:lnTo>
                      <a:pt x="160" y="346"/>
                    </a:lnTo>
                    <a:lnTo>
                      <a:pt x="162" y="342"/>
                    </a:lnTo>
                    <a:lnTo>
                      <a:pt x="164" y="339"/>
                    </a:lnTo>
                    <a:lnTo>
                      <a:pt x="164" y="335"/>
                    </a:lnTo>
                    <a:lnTo>
                      <a:pt x="165" y="334"/>
                    </a:lnTo>
                    <a:lnTo>
                      <a:pt x="167" y="330"/>
                    </a:lnTo>
                    <a:lnTo>
                      <a:pt x="169" y="325"/>
                    </a:lnTo>
                    <a:lnTo>
                      <a:pt x="171" y="323"/>
                    </a:lnTo>
                    <a:lnTo>
                      <a:pt x="171" y="318"/>
                    </a:lnTo>
                    <a:lnTo>
                      <a:pt x="172" y="315"/>
                    </a:lnTo>
                    <a:lnTo>
                      <a:pt x="172" y="311"/>
                    </a:lnTo>
                    <a:lnTo>
                      <a:pt x="174" y="306"/>
                    </a:lnTo>
                    <a:lnTo>
                      <a:pt x="174" y="302"/>
                    </a:lnTo>
                    <a:lnTo>
                      <a:pt x="176" y="299"/>
                    </a:lnTo>
                    <a:lnTo>
                      <a:pt x="176" y="296"/>
                    </a:lnTo>
                    <a:lnTo>
                      <a:pt x="176" y="290"/>
                    </a:lnTo>
                    <a:lnTo>
                      <a:pt x="178" y="287"/>
                    </a:lnTo>
                    <a:lnTo>
                      <a:pt x="179" y="282"/>
                    </a:lnTo>
                    <a:lnTo>
                      <a:pt x="179" y="278"/>
                    </a:lnTo>
                    <a:lnTo>
                      <a:pt x="179" y="273"/>
                    </a:lnTo>
                    <a:lnTo>
                      <a:pt x="179" y="268"/>
                    </a:lnTo>
                    <a:lnTo>
                      <a:pt x="181" y="264"/>
                    </a:lnTo>
                    <a:lnTo>
                      <a:pt x="181" y="259"/>
                    </a:lnTo>
                    <a:lnTo>
                      <a:pt x="181" y="256"/>
                    </a:lnTo>
                    <a:lnTo>
                      <a:pt x="181" y="251"/>
                    </a:lnTo>
                    <a:lnTo>
                      <a:pt x="181" y="246"/>
                    </a:lnTo>
                    <a:lnTo>
                      <a:pt x="181" y="242"/>
                    </a:lnTo>
                    <a:lnTo>
                      <a:pt x="181" y="237"/>
                    </a:lnTo>
                    <a:lnTo>
                      <a:pt x="181" y="232"/>
                    </a:lnTo>
                    <a:lnTo>
                      <a:pt x="183" y="228"/>
                    </a:lnTo>
                    <a:lnTo>
                      <a:pt x="183" y="223"/>
                    </a:lnTo>
                    <a:lnTo>
                      <a:pt x="183" y="218"/>
                    </a:lnTo>
                    <a:lnTo>
                      <a:pt x="183" y="213"/>
                    </a:lnTo>
                    <a:lnTo>
                      <a:pt x="183" y="208"/>
                    </a:lnTo>
                    <a:lnTo>
                      <a:pt x="181" y="202"/>
                    </a:lnTo>
                    <a:lnTo>
                      <a:pt x="181" y="199"/>
                    </a:lnTo>
                    <a:lnTo>
                      <a:pt x="181" y="192"/>
                    </a:lnTo>
                    <a:lnTo>
                      <a:pt x="181" y="189"/>
                    </a:lnTo>
                    <a:lnTo>
                      <a:pt x="181" y="183"/>
                    </a:lnTo>
                    <a:lnTo>
                      <a:pt x="179" y="178"/>
                    </a:lnTo>
                    <a:lnTo>
                      <a:pt x="179" y="171"/>
                    </a:lnTo>
                    <a:lnTo>
                      <a:pt x="179" y="168"/>
                    </a:lnTo>
                    <a:lnTo>
                      <a:pt x="178" y="163"/>
                    </a:lnTo>
                    <a:lnTo>
                      <a:pt x="176" y="157"/>
                    </a:lnTo>
                    <a:lnTo>
                      <a:pt x="176" y="152"/>
                    </a:lnTo>
                    <a:lnTo>
                      <a:pt x="176" y="149"/>
                    </a:lnTo>
                    <a:lnTo>
                      <a:pt x="174" y="142"/>
                    </a:lnTo>
                    <a:lnTo>
                      <a:pt x="174" y="138"/>
                    </a:lnTo>
                    <a:lnTo>
                      <a:pt x="172" y="133"/>
                    </a:lnTo>
                    <a:lnTo>
                      <a:pt x="172" y="130"/>
                    </a:lnTo>
                    <a:lnTo>
                      <a:pt x="171" y="125"/>
                    </a:lnTo>
                    <a:lnTo>
                      <a:pt x="169" y="119"/>
                    </a:lnTo>
                    <a:lnTo>
                      <a:pt x="167" y="116"/>
                    </a:lnTo>
                    <a:lnTo>
                      <a:pt x="167" y="113"/>
                    </a:lnTo>
                    <a:lnTo>
                      <a:pt x="165" y="107"/>
                    </a:lnTo>
                    <a:lnTo>
                      <a:pt x="164" y="102"/>
                    </a:lnTo>
                    <a:lnTo>
                      <a:pt x="162" y="99"/>
                    </a:lnTo>
                    <a:lnTo>
                      <a:pt x="160" y="95"/>
                    </a:lnTo>
                    <a:lnTo>
                      <a:pt x="160" y="90"/>
                    </a:lnTo>
                    <a:lnTo>
                      <a:pt x="159" y="87"/>
                    </a:lnTo>
                    <a:lnTo>
                      <a:pt x="157" y="83"/>
                    </a:lnTo>
                    <a:lnTo>
                      <a:pt x="155" y="80"/>
                    </a:lnTo>
                    <a:lnTo>
                      <a:pt x="153" y="75"/>
                    </a:lnTo>
                    <a:lnTo>
                      <a:pt x="152" y="71"/>
                    </a:lnTo>
                    <a:lnTo>
                      <a:pt x="150" y="68"/>
                    </a:lnTo>
                    <a:lnTo>
                      <a:pt x="150" y="64"/>
                    </a:lnTo>
                    <a:lnTo>
                      <a:pt x="146" y="61"/>
                    </a:lnTo>
                    <a:lnTo>
                      <a:pt x="145" y="57"/>
                    </a:lnTo>
                    <a:lnTo>
                      <a:pt x="143" y="54"/>
                    </a:lnTo>
                    <a:lnTo>
                      <a:pt x="143" y="50"/>
                    </a:lnTo>
                    <a:lnTo>
                      <a:pt x="139" y="47"/>
                    </a:lnTo>
                    <a:lnTo>
                      <a:pt x="138" y="45"/>
                    </a:lnTo>
                    <a:lnTo>
                      <a:pt x="136" y="42"/>
                    </a:lnTo>
                    <a:lnTo>
                      <a:pt x="134" y="38"/>
                    </a:lnTo>
                    <a:lnTo>
                      <a:pt x="131" y="37"/>
                    </a:lnTo>
                    <a:lnTo>
                      <a:pt x="131" y="31"/>
                    </a:lnTo>
                    <a:lnTo>
                      <a:pt x="127" y="30"/>
                    </a:lnTo>
                    <a:lnTo>
                      <a:pt x="126" y="28"/>
                    </a:lnTo>
                    <a:lnTo>
                      <a:pt x="122" y="23"/>
                    </a:lnTo>
                    <a:lnTo>
                      <a:pt x="119" y="19"/>
                    </a:lnTo>
                    <a:lnTo>
                      <a:pt x="113" y="14"/>
                    </a:lnTo>
                    <a:lnTo>
                      <a:pt x="108" y="11"/>
                    </a:lnTo>
                    <a:lnTo>
                      <a:pt x="105" y="7"/>
                    </a:lnTo>
                    <a:lnTo>
                      <a:pt x="99" y="6"/>
                    </a:lnTo>
                    <a:lnTo>
                      <a:pt x="96" y="4"/>
                    </a:lnTo>
                    <a:lnTo>
                      <a:pt x="91" y="2"/>
                    </a:lnTo>
                    <a:lnTo>
                      <a:pt x="86" y="0"/>
                    </a:lnTo>
                    <a:lnTo>
                      <a:pt x="82" y="0"/>
                    </a:lnTo>
                    <a:lnTo>
                      <a:pt x="77" y="0"/>
                    </a:lnTo>
                    <a:lnTo>
                      <a:pt x="73" y="0"/>
                    </a:lnTo>
                    <a:lnTo>
                      <a:pt x="68" y="0"/>
                    </a:lnTo>
                    <a:lnTo>
                      <a:pt x="63" y="0"/>
                    </a:lnTo>
                    <a:lnTo>
                      <a:pt x="60" y="2"/>
                    </a:lnTo>
                    <a:lnTo>
                      <a:pt x="56" y="4"/>
                    </a:lnTo>
                    <a:lnTo>
                      <a:pt x="51" y="7"/>
                    </a:lnTo>
                    <a:lnTo>
                      <a:pt x="47" y="9"/>
                    </a:lnTo>
                    <a:lnTo>
                      <a:pt x="42" y="12"/>
                    </a:lnTo>
                    <a:lnTo>
                      <a:pt x="40" y="18"/>
                    </a:lnTo>
                    <a:lnTo>
                      <a:pt x="37" y="21"/>
                    </a:lnTo>
                    <a:lnTo>
                      <a:pt x="32" y="26"/>
                    </a:lnTo>
                    <a:lnTo>
                      <a:pt x="30" y="28"/>
                    </a:lnTo>
                    <a:lnTo>
                      <a:pt x="28" y="31"/>
                    </a:lnTo>
                    <a:lnTo>
                      <a:pt x="26" y="33"/>
                    </a:lnTo>
                    <a:lnTo>
                      <a:pt x="25" y="37"/>
                    </a:lnTo>
                    <a:lnTo>
                      <a:pt x="25" y="40"/>
                    </a:lnTo>
                    <a:lnTo>
                      <a:pt x="23" y="44"/>
                    </a:lnTo>
                    <a:lnTo>
                      <a:pt x="21" y="45"/>
                    </a:lnTo>
                    <a:lnTo>
                      <a:pt x="20" y="49"/>
                    </a:lnTo>
                    <a:lnTo>
                      <a:pt x="18" y="52"/>
                    </a:lnTo>
                    <a:lnTo>
                      <a:pt x="18" y="56"/>
                    </a:lnTo>
                    <a:lnTo>
                      <a:pt x="16" y="59"/>
                    </a:lnTo>
                    <a:lnTo>
                      <a:pt x="16" y="63"/>
                    </a:lnTo>
                    <a:lnTo>
                      <a:pt x="13" y="66"/>
                    </a:lnTo>
                    <a:lnTo>
                      <a:pt x="11" y="69"/>
                    </a:lnTo>
                    <a:lnTo>
                      <a:pt x="11" y="73"/>
                    </a:lnTo>
                    <a:lnTo>
                      <a:pt x="9" y="76"/>
                    </a:lnTo>
                    <a:lnTo>
                      <a:pt x="9" y="80"/>
                    </a:lnTo>
                    <a:lnTo>
                      <a:pt x="7" y="83"/>
                    </a:lnTo>
                    <a:lnTo>
                      <a:pt x="7" y="88"/>
                    </a:lnTo>
                    <a:lnTo>
                      <a:pt x="7" y="92"/>
                    </a:lnTo>
                    <a:lnTo>
                      <a:pt x="4" y="97"/>
                    </a:lnTo>
                    <a:lnTo>
                      <a:pt x="4" y="101"/>
                    </a:lnTo>
                    <a:lnTo>
                      <a:pt x="4" y="104"/>
                    </a:lnTo>
                    <a:lnTo>
                      <a:pt x="2" y="109"/>
                    </a:lnTo>
                    <a:lnTo>
                      <a:pt x="2" y="113"/>
                    </a:lnTo>
                    <a:lnTo>
                      <a:pt x="2" y="118"/>
                    </a:lnTo>
                    <a:lnTo>
                      <a:pt x="2" y="121"/>
                    </a:lnTo>
                    <a:lnTo>
                      <a:pt x="2" y="126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0" y="140"/>
                    </a:lnTo>
                    <a:lnTo>
                      <a:pt x="0" y="145"/>
                    </a:lnTo>
                    <a:lnTo>
                      <a:pt x="0" y="149"/>
                    </a:lnTo>
                    <a:lnTo>
                      <a:pt x="0" y="154"/>
                    </a:lnTo>
                    <a:lnTo>
                      <a:pt x="0" y="159"/>
                    </a:lnTo>
                    <a:lnTo>
                      <a:pt x="0" y="164"/>
                    </a:lnTo>
                    <a:lnTo>
                      <a:pt x="0" y="170"/>
                    </a:lnTo>
                    <a:lnTo>
                      <a:pt x="0" y="173"/>
                    </a:lnTo>
                    <a:lnTo>
                      <a:pt x="0" y="178"/>
                    </a:lnTo>
                    <a:lnTo>
                      <a:pt x="0" y="183"/>
                    </a:lnTo>
                    <a:lnTo>
                      <a:pt x="0" y="189"/>
                    </a:lnTo>
                    <a:lnTo>
                      <a:pt x="0" y="194"/>
                    </a:lnTo>
                    <a:lnTo>
                      <a:pt x="0" y="199"/>
                    </a:lnTo>
                    <a:lnTo>
                      <a:pt x="2" y="204"/>
                    </a:lnTo>
                    <a:lnTo>
                      <a:pt x="2" y="209"/>
                    </a:lnTo>
                    <a:lnTo>
                      <a:pt x="2" y="214"/>
                    </a:lnTo>
                    <a:lnTo>
                      <a:pt x="2" y="218"/>
                    </a:lnTo>
                    <a:lnTo>
                      <a:pt x="4" y="223"/>
                    </a:lnTo>
                    <a:lnTo>
                      <a:pt x="4" y="228"/>
                    </a:lnTo>
                    <a:lnTo>
                      <a:pt x="4" y="233"/>
                    </a:lnTo>
                    <a:lnTo>
                      <a:pt x="6" y="239"/>
                    </a:lnTo>
                    <a:lnTo>
                      <a:pt x="7" y="244"/>
                    </a:lnTo>
                    <a:lnTo>
                      <a:pt x="7" y="247"/>
                    </a:lnTo>
                    <a:lnTo>
                      <a:pt x="7" y="252"/>
                    </a:lnTo>
                    <a:lnTo>
                      <a:pt x="9" y="258"/>
                    </a:lnTo>
                    <a:lnTo>
                      <a:pt x="11" y="261"/>
                    </a:lnTo>
                    <a:lnTo>
                      <a:pt x="11" y="266"/>
                    </a:lnTo>
                    <a:lnTo>
                      <a:pt x="13" y="271"/>
                    </a:lnTo>
                    <a:lnTo>
                      <a:pt x="14" y="275"/>
                    </a:lnTo>
                    <a:lnTo>
                      <a:pt x="16" y="280"/>
                    </a:lnTo>
                    <a:lnTo>
                      <a:pt x="16" y="283"/>
                    </a:lnTo>
                    <a:lnTo>
                      <a:pt x="18" y="289"/>
                    </a:lnTo>
                    <a:lnTo>
                      <a:pt x="20" y="292"/>
                    </a:lnTo>
                    <a:lnTo>
                      <a:pt x="20" y="297"/>
                    </a:lnTo>
                    <a:lnTo>
                      <a:pt x="23" y="301"/>
                    </a:lnTo>
                    <a:lnTo>
                      <a:pt x="23" y="304"/>
                    </a:lnTo>
                    <a:lnTo>
                      <a:pt x="25" y="308"/>
                    </a:lnTo>
                    <a:lnTo>
                      <a:pt x="26" y="313"/>
                    </a:lnTo>
                    <a:lnTo>
                      <a:pt x="28" y="316"/>
                    </a:lnTo>
                    <a:lnTo>
                      <a:pt x="30" y="320"/>
                    </a:lnTo>
                    <a:lnTo>
                      <a:pt x="32" y="323"/>
                    </a:lnTo>
                    <a:lnTo>
                      <a:pt x="33" y="327"/>
                    </a:lnTo>
                    <a:lnTo>
                      <a:pt x="33" y="330"/>
                    </a:lnTo>
                    <a:lnTo>
                      <a:pt x="37" y="334"/>
                    </a:lnTo>
                    <a:lnTo>
                      <a:pt x="39" y="337"/>
                    </a:lnTo>
                    <a:lnTo>
                      <a:pt x="40" y="340"/>
                    </a:lnTo>
                    <a:lnTo>
                      <a:pt x="42" y="344"/>
                    </a:lnTo>
                    <a:lnTo>
                      <a:pt x="42" y="347"/>
                    </a:lnTo>
                    <a:lnTo>
                      <a:pt x="46" y="349"/>
                    </a:lnTo>
                    <a:lnTo>
                      <a:pt x="47" y="353"/>
                    </a:lnTo>
                    <a:lnTo>
                      <a:pt x="51" y="358"/>
                    </a:lnTo>
                    <a:lnTo>
                      <a:pt x="56" y="363"/>
                    </a:lnTo>
                    <a:lnTo>
                      <a:pt x="60" y="368"/>
                    </a:lnTo>
                    <a:lnTo>
                      <a:pt x="63" y="372"/>
                    </a:lnTo>
                    <a:lnTo>
                      <a:pt x="68" y="377"/>
                    </a:lnTo>
                    <a:lnTo>
                      <a:pt x="72" y="380"/>
                    </a:lnTo>
                    <a:lnTo>
                      <a:pt x="77" y="384"/>
                    </a:lnTo>
                    <a:lnTo>
                      <a:pt x="82" y="385"/>
                    </a:lnTo>
                    <a:lnTo>
                      <a:pt x="86" y="389"/>
                    </a:lnTo>
                    <a:lnTo>
                      <a:pt x="91" y="391"/>
                    </a:lnTo>
                    <a:lnTo>
                      <a:pt x="94" y="392"/>
                    </a:lnTo>
                    <a:lnTo>
                      <a:pt x="99" y="392"/>
                    </a:lnTo>
                    <a:lnTo>
                      <a:pt x="105" y="392"/>
                    </a:lnTo>
                    <a:lnTo>
                      <a:pt x="108" y="3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2" name="Freeform 675"/>
              <p:cNvSpPr>
                <a:spLocks/>
              </p:cNvSpPr>
              <p:nvPr/>
            </p:nvSpPr>
            <p:spPr bwMode="auto">
              <a:xfrm>
                <a:off x="7277" y="2869"/>
                <a:ext cx="95" cy="57"/>
              </a:xfrm>
              <a:custGeom>
                <a:avLst/>
                <a:gdLst>
                  <a:gd name="T0" fmla="*/ 0 w 95"/>
                  <a:gd name="T1" fmla="*/ 24 h 57"/>
                  <a:gd name="T2" fmla="*/ 86 w 95"/>
                  <a:gd name="T3" fmla="*/ 0 h 57"/>
                  <a:gd name="T4" fmla="*/ 95 w 95"/>
                  <a:gd name="T5" fmla="*/ 21 h 57"/>
                  <a:gd name="T6" fmla="*/ 0 w 95"/>
                  <a:gd name="T7" fmla="*/ 57 h 57"/>
                  <a:gd name="T8" fmla="*/ 0 w 95"/>
                  <a:gd name="T9" fmla="*/ 24 h 57"/>
                  <a:gd name="T10" fmla="*/ 0 w 95"/>
                  <a:gd name="T11" fmla="*/ 24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5" h="57">
                    <a:moveTo>
                      <a:pt x="0" y="24"/>
                    </a:moveTo>
                    <a:lnTo>
                      <a:pt x="86" y="0"/>
                    </a:lnTo>
                    <a:lnTo>
                      <a:pt x="95" y="21"/>
                    </a:lnTo>
                    <a:lnTo>
                      <a:pt x="0" y="5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7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3" name="Freeform 676"/>
              <p:cNvSpPr>
                <a:spLocks/>
              </p:cNvSpPr>
              <p:nvPr/>
            </p:nvSpPr>
            <p:spPr bwMode="auto">
              <a:xfrm>
                <a:off x="7287" y="2952"/>
                <a:ext cx="89" cy="38"/>
              </a:xfrm>
              <a:custGeom>
                <a:avLst/>
                <a:gdLst>
                  <a:gd name="T0" fmla="*/ 0 w 89"/>
                  <a:gd name="T1" fmla="*/ 14 h 38"/>
                  <a:gd name="T2" fmla="*/ 4 w 89"/>
                  <a:gd name="T3" fmla="*/ 38 h 38"/>
                  <a:gd name="T4" fmla="*/ 89 w 89"/>
                  <a:gd name="T5" fmla="*/ 16 h 38"/>
                  <a:gd name="T6" fmla="*/ 85 w 89"/>
                  <a:gd name="T7" fmla="*/ 0 h 38"/>
                  <a:gd name="T8" fmla="*/ 0 w 89"/>
                  <a:gd name="T9" fmla="*/ 14 h 38"/>
                  <a:gd name="T10" fmla="*/ 0 w 89"/>
                  <a:gd name="T11" fmla="*/ 14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" h="38">
                    <a:moveTo>
                      <a:pt x="0" y="14"/>
                    </a:moveTo>
                    <a:lnTo>
                      <a:pt x="4" y="38"/>
                    </a:lnTo>
                    <a:lnTo>
                      <a:pt x="89" y="16"/>
                    </a:lnTo>
                    <a:lnTo>
                      <a:pt x="85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7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" name="Freeform 677"/>
              <p:cNvSpPr>
                <a:spLocks/>
              </p:cNvSpPr>
              <p:nvPr/>
            </p:nvSpPr>
            <p:spPr bwMode="auto">
              <a:xfrm>
                <a:off x="7306" y="3011"/>
                <a:ext cx="73" cy="48"/>
              </a:xfrm>
              <a:custGeom>
                <a:avLst/>
                <a:gdLst>
                  <a:gd name="T0" fmla="*/ 0 w 73"/>
                  <a:gd name="T1" fmla="*/ 21 h 48"/>
                  <a:gd name="T2" fmla="*/ 73 w 73"/>
                  <a:gd name="T3" fmla="*/ 0 h 48"/>
                  <a:gd name="T4" fmla="*/ 73 w 73"/>
                  <a:gd name="T5" fmla="*/ 19 h 48"/>
                  <a:gd name="T6" fmla="*/ 11 w 73"/>
                  <a:gd name="T7" fmla="*/ 48 h 48"/>
                  <a:gd name="T8" fmla="*/ 0 w 73"/>
                  <a:gd name="T9" fmla="*/ 21 h 48"/>
                  <a:gd name="T10" fmla="*/ 0 w 73"/>
                  <a:gd name="T11" fmla="*/ 21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3" h="48">
                    <a:moveTo>
                      <a:pt x="0" y="21"/>
                    </a:moveTo>
                    <a:lnTo>
                      <a:pt x="73" y="0"/>
                    </a:lnTo>
                    <a:lnTo>
                      <a:pt x="73" y="19"/>
                    </a:lnTo>
                    <a:lnTo>
                      <a:pt x="11" y="48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7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5" name="Freeform 678"/>
              <p:cNvSpPr>
                <a:spLocks/>
              </p:cNvSpPr>
              <p:nvPr/>
            </p:nvSpPr>
            <p:spPr bwMode="auto">
              <a:xfrm>
                <a:off x="7117" y="2410"/>
                <a:ext cx="189" cy="320"/>
              </a:xfrm>
              <a:custGeom>
                <a:avLst/>
                <a:gdLst>
                  <a:gd name="T0" fmla="*/ 0 w 189"/>
                  <a:gd name="T1" fmla="*/ 320 h 320"/>
                  <a:gd name="T2" fmla="*/ 8 w 189"/>
                  <a:gd name="T3" fmla="*/ 0 h 320"/>
                  <a:gd name="T4" fmla="*/ 189 w 189"/>
                  <a:gd name="T5" fmla="*/ 28 h 320"/>
                  <a:gd name="T6" fmla="*/ 104 w 189"/>
                  <a:gd name="T7" fmla="*/ 273 h 320"/>
                  <a:gd name="T8" fmla="*/ 0 w 189"/>
                  <a:gd name="T9" fmla="*/ 320 h 320"/>
                  <a:gd name="T10" fmla="*/ 0 w 189"/>
                  <a:gd name="T11" fmla="*/ 320 h 3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9" h="320">
                    <a:moveTo>
                      <a:pt x="0" y="320"/>
                    </a:moveTo>
                    <a:lnTo>
                      <a:pt x="8" y="0"/>
                    </a:lnTo>
                    <a:lnTo>
                      <a:pt x="189" y="28"/>
                    </a:lnTo>
                    <a:lnTo>
                      <a:pt x="104" y="273"/>
                    </a:lnTo>
                    <a:lnTo>
                      <a:pt x="0" y="3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6" name="Freeform 679"/>
              <p:cNvSpPr>
                <a:spLocks/>
              </p:cNvSpPr>
              <p:nvPr/>
            </p:nvSpPr>
            <p:spPr bwMode="auto">
              <a:xfrm>
                <a:off x="8039" y="3127"/>
                <a:ext cx="254" cy="441"/>
              </a:xfrm>
              <a:custGeom>
                <a:avLst/>
                <a:gdLst>
                  <a:gd name="T0" fmla="*/ 25 w 254"/>
                  <a:gd name="T1" fmla="*/ 277 h 441"/>
                  <a:gd name="T2" fmla="*/ 101 w 254"/>
                  <a:gd name="T3" fmla="*/ 0 h 441"/>
                  <a:gd name="T4" fmla="*/ 254 w 254"/>
                  <a:gd name="T5" fmla="*/ 172 h 441"/>
                  <a:gd name="T6" fmla="*/ 0 w 254"/>
                  <a:gd name="T7" fmla="*/ 441 h 441"/>
                  <a:gd name="T8" fmla="*/ 25 w 254"/>
                  <a:gd name="T9" fmla="*/ 277 h 441"/>
                  <a:gd name="T10" fmla="*/ 25 w 254"/>
                  <a:gd name="T11" fmla="*/ 277 h 4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4" h="441">
                    <a:moveTo>
                      <a:pt x="25" y="277"/>
                    </a:moveTo>
                    <a:lnTo>
                      <a:pt x="101" y="0"/>
                    </a:lnTo>
                    <a:lnTo>
                      <a:pt x="254" y="172"/>
                    </a:lnTo>
                    <a:lnTo>
                      <a:pt x="0" y="441"/>
                    </a:lnTo>
                    <a:lnTo>
                      <a:pt x="25" y="2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7" name="Freeform 680"/>
              <p:cNvSpPr>
                <a:spLocks/>
              </p:cNvSpPr>
              <p:nvPr/>
            </p:nvSpPr>
            <p:spPr bwMode="auto">
              <a:xfrm>
                <a:off x="7624" y="1851"/>
                <a:ext cx="469" cy="223"/>
              </a:xfrm>
              <a:custGeom>
                <a:avLst/>
                <a:gdLst>
                  <a:gd name="T0" fmla="*/ 285 w 469"/>
                  <a:gd name="T1" fmla="*/ 24 h 223"/>
                  <a:gd name="T2" fmla="*/ 306 w 469"/>
                  <a:gd name="T3" fmla="*/ 33 h 223"/>
                  <a:gd name="T4" fmla="*/ 327 w 469"/>
                  <a:gd name="T5" fmla="*/ 45 h 223"/>
                  <a:gd name="T6" fmla="*/ 346 w 469"/>
                  <a:gd name="T7" fmla="*/ 55 h 223"/>
                  <a:gd name="T8" fmla="*/ 365 w 469"/>
                  <a:gd name="T9" fmla="*/ 69 h 223"/>
                  <a:gd name="T10" fmla="*/ 382 w 469"/>
                  <a:gd name="T11" fmla="*/ 83 h 223"/>
                  <a:gd name="T12" fmla="*/ 400 w 469"/>
                  <a:gd name="T13" fmla="*/ 98 h 223"/>
                  <a:gd name="T14" fmla="*/ 414 w 469"/>
                  <a:gd name="T15" fmla="*/ 114 h 223"/>
                  <a:gd name="T16" fmla="*/ 428 w 469"/>
                  <a:gd name="T17" fmla="*/ 129 h 223"/>
                  <a:gd name="T18" fmla="*/ 440 w 469"/>
                  <a:gd name="T19" fmla="*/ 147 h 223"/>
                  <a:gd name="T20" fmla="*/ 450 w 469"/>
                  <a:gd name="T21" fmla="*/ 164 h 223"/>
                  <a:gd name="T22" fmla="*/ 461 w 469"/>
                  <a:gd name="T23" fmla="*/ 183 h 223"/>
                  <a:gd name="T24" fmla="*/ 469 w 469"/>
                  <a:gd name="T25" fmla="*/ 202 h 223"/>
                  <a:gd name="T26" fmla="*/ 412 w 469"/>
                  <a:gd name="T27" fmla="*/ 209 h 223"/>
                  <a:gd name="T28" fmla="*/ 403 w 469"/>
                  <a:gd name="T29" fmla="*/ 190 h 223"/>
                  <a:gd name="T30" fmla="*/ 393 w 469"/>
                  <a:gd name="T31" fmla="*/ 172 h 223"/>
                  <a:gd name="T32" fmla="*/ 381 w 469"/>
                  <a:gd name="T33" fmla="*/ 157 h 223"/>
                  <a:gd name="T34" fmla="*/ 367 w 469"/>
                  <a:gd name="T35" fmla="*/ 141 h 223"/>
                  <a:gd name="T36" fmla="*/ 351 w 469"/>
                  <a:gd name="T37" fmla="*/ 124 h 223"/>
                  <a:gd name="T38" fmla="*/ 335 w 469"/>
                  <a:gd name="T39" fmla="*/ 112 h 223"/>
                  <a:gd name="T40" fmla="*/ 320 w 469"/>
                  <a:gd name="T41" fmla="*/ 98 h 223"/>
                  <a:gd name="T42" fmla="*/ 301 w 469"/>
                  <a:gd name="T43" fmla="*/ 84 h 223"/>
                  <a:gd name="T44" fmla="*/ 282 w 469"/>
                  <a:gd name="T45" fmla="*/ 72 h 223"/>
                  <a:gd name="T46" fmla="*/ 262 w 469"/>
                  <a:gd name="T47" fmla="*/ 62 h 223"/>
                  <a:gd name="T48" fmla="*/ 240 w 469"/>
                  <a:gd name="T49" fmla="*/ 53 h 223"/>
                  <a:gd name="T50" fmla="*/ 219 w 469"/>
                  <a:gd name="T51" fmla="*/ 46 h 223"/>
                  <a:gd name="T52" fmla="*/ 200 w 469"/>
                  <a:gd name="T53" fmla="*/ 40 h 223"/>
                  <a:gd name="T54" fmla="*/ 183 w 469"/>
                  <a:gd name="T55" fmla="*/ 34 h 223"/>
                  <a:gd name="T56" fmla="*/ 165 w 469"/>
                  <a:gd name="T57" fmla="*/ 33 h 223"/>
                  <a:gd name="T58" fmla="*/ 146 w 469"/>
                  <a:gd name="T59" fmla="*/ 31 h 223"/>
                  <a:gd name="T60" fmla="*/ 129 w 469"/>
                  <a:gd name="T61" fmla="*/ 27 h 223"/>
                  <a:gd name="T62" fmla="*/ 113 w 469"/>
                  <a:gd name="T63" fmla="*/ 27 h 223"/>
                  <a:gd name="T64" fmla="*/ 94 w 469"/>
                  <a:gd name="T65" fmla="*/ 27 h 223"/>
                  <a:gd name="T66" fmla="*/ 78 w 469"/>
                  <a:gd name="T67" fmla="*/ 29 h 223"/>
                  <a:gd name="T68" fmla="*/ 61 w 469"/>
                  <a:gd name="T69" fmla="*/ 31 h 223"/>
                  <a:gd name="T70" fmla="*/ 45 w 469"/>
                  <a:gd name="T71" fmla="*/ 34 h 223"/>
                  <a:gd name="T72" fmla="*/ 30 w 469"/>
                  <a:gd name="T73" fmla="*/ 36 h 223"/>
                  <a:gd name="T74" fmla="*/ 12 w 469"/>
                  <a:gd name="T75" fmla="*/ 43 h 223"/>
                  <a:gd name="T76" fmla="*/ 0 w 469"/>
                  <a:gd name="T77" fmla="*/ 45 h 223"/>
                  <a:gd name="T78" fmla="*/ 12 w 469"/>
                  <a:gd name="T79" fmla="*/ 34 h 223"/>
                  <a:gd name="T80" fmla="*/ 30 w 469"/>
                  <a:gd name="T81" fmla="*/ 26 h 223"/>
                  <a:gd name="T82" fmla="*/ 49 w 469"/>
                  <a:gd name="T83" fmla="*/ 19 h 223"/>
                  <a:gd name="T84" fmla="*/ 68 w 469"/>
                  <a:gd name="T85" fmla="*/ 12 h 223"/>
                  <a:gd name="T86" fmla="*/ 89 w 469"/>
                  <a:gd name="T87" fmla="*/ 9 h 223"/>
                  <a:gd name="T88" fmla="*/ 110 w 469"/>
                  <a:gd name="T89" fmla="*/ 3 h 223"/>
                  <a:gd name="T90" fmla="*/ 130 w 469"/>
                  <a:gd name="T91" fmla="*/ 2 h 223"/>
                  <a:gd name="T92" fmla="*/ 153 w 469"/>
                  <a:gd name="T93" fmla="*/ 0 h 223"/>
                  <a:gd name="T94" fmla="*/ 176 w 469"/>
                  <a:gd name="T95" fmla="*/ 0 h 223"/>
                  <a:gd name="T96" fmla="*/ 198 w 469"/>
                  <a:gd name="T97" fmla="*/ 3 h 223"/>
                  <a:gd name="T98" fmla="*/ 221 w 469"/>
                  <a:gd name="T99" fmla="*/ 5 h 223"/>
                  <a:gd name="T100" fmla="*/ 243 w 469"/>
                  <a:gd name="T101" fmla="*/ 10 h 223"/>
                  <a:gd name="T102" fmla="*/ 268 w 469"/>
                  <a:gd name="T103" fmla="*/ 19 h 22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469" h="223">
                    <a:moveTo>
                      <a:pt x="268" y="19"/>
                    </a:moveTo>
                    <a:lnTo>
                      <a:pt x="271" y="21"/>
                    </a:lnTo>
                    <a:lnTo>
                      <a:pt x="275" y="21"/>
                    </a:lnTo>
                    <a:lnTo>
                      <a:pt x="280" y="24"/>
                    </a:lnTo>
                    <a:lnTo>
                      <a:pt x="285" y="24"/>
                    </a:lnTo>
                    <a:lnTo>
                      <a:pt x="289" y="26"/>
                    </a:lnTo>
                    <a:lnTo>
                      <a:pt x="292" y="27"/>
                    </a:lnTo>
                    <a:lnTo>
                      <a:pt x="297" y="31"/>
                    </a:lnTo>
                    <a:lnTo>
                      <a:pt x="302" y="33"/>
                    </a:lnTo>
                    <a:lnTo>
                      <a:pt x="306" y="33"/>
                    </a:lnTo>
                    <a:lnTo>
                      <a:pt x="311" y="34"/>
                    </a:lnTo>
                    <a:lnTo>
                      <a:pt x="315" y="36"/>
                    </a:lnTo>
                    <a:lnTo>
                      <a:pt x="320" y="40"/>
                    </a:lnTo>
                    <a:lnTo>
                      <a:pt x="323" y="41"/>
                    </a:lnTo>
                    <a:lnTo>
                      <a:pt x="327" y="45"/>
                    </a:lnTo>
                    <a:lnTo>
                      <a:pt x="330" y="46"/>
                    </a:lnTo>
                    <a:lnTo>
                      <a:pt x="335" y="48"/>
                    </a:lnTo>
                    <a:lnTo>
                      <a:pt x="339" y="50"/>
                    </a:lnTo>
                    <a:lnTo>
                      <a:pt x="342" y="53"/>
                    </a:lnTo>
                    <a:lnTo>
                      <a:pt x="346" y="55"/>
                    </a:lnTo>
                    <a:lnTo>
                      <a:pt x="351" y="59"/>
                    </a:lnTo>
                    <a:lnTo>
                      <a:pt x="353" y="62"/>
                    </a:lnTo>
                    <a:lnTo>
                      <a:pt x="358" y="64"/>
                    </a:lnTo>
                    <a:lnTo>
                      <a:pt x="362" y="65"/>
                    </a:lnTo>
                    <a:lnTo>
                      <a:pt x="365" y="69"/>
                    </a:lnTo>
                    <a:lnTo>
                      <a:pt x="368" y="71"/>
                    </a:lnTo>
                    <a:lnTo>
                      <a:pt x="372" y="74"/>
                    </a:lnTo>
                    <a:lnTo>
                      <a:pt x="375" y="78"/>
                    </a:lnTo>
                    <a:lnTo>
                      <a:pt x="381" y="79"/>
                    </a:lnTo>
                    <a:lnTo>
                      <a:pt x="382" y="83"/>
                    </a:lnTo>
                    <a:lnTo>
                      <a:pt x="386" y="86"/>
                    </a:lnTo>
                    <a:lnTo>
                      <a:pt x="389" y="90"/>
                    </a:lnTo>
                    <a:lnTo>
                      <a:pt x="393" y="93"/>
                    </a:lnTo>
                    <a:lnTo>
                      <a:pt x="396" y="95"/>
                    </a:lnTo>
                    <a:lnTo>
                      <a:pt x="400" y="98"/>
                    </a:lnTo>
                    <a:lnTo>
                      <a:pt x="403" y="100"/>
                    </a:lnTo>
                    <a:lnTo>
                      <a:pt x="405" y="103"/>
                    </a:lnTo>
                    <a:lnTo>
                      <a:pt x="408" y="107"/>
                    </a:lnTo>
                    <a:lnTo>
                      <a:pt x="410" y="110"/>
                    </a:lnTo>
                    <a:lnTo>
                      <a:pt x="414" y="114"/>
                    </a:lnTo>
                    <a:lnTo>
                      <a:pt x="417" y="117"/>
                    </a:lnTo>
                    <a:lnTo>
                      <a:pt x="419" y="121"/>
                    </a:lnTo>
                    <a:lnTo>
                      <a:pt x="422" y="122"/>
                    </a:lnTo>
                    <a:lnTo>
                      <a:pt x="424" y="126"/>
                    </a:lnTo>
                    <a:lnTo>
                      <a:pt x="428" y="129"/>
                    </a:lnTo>
                    <a:lnTo>
                      <a:pt x="431" y="133"/>
                    </a:lnTo>
                    <a:lnTo>
                      <a:pt x="433" y="136"/>
                    </a:lnTo>
                    <a:lnTo>
                      <a:pt x="435" y="140"/>
                    </a:lnTo>
                    <a:lnTo>
                      <a:pt x="438" y="143"/>
                    </a:lnTo>
                    <a:lnTo>
                      <a:pt x="440" y="147"/>
                    </a:lnTo>
                    <a:lnTo>
                      <a:pt x="441" y="150"/>
                    </a:lnTo>
                    <a:lnTo>
                      <a:pt x="445" y="154"/>
                    </a:lnTo>
                    <a:lnTo>
                      <a:pt x="447" y="157"/>
                    </a:lnTo>
                    <a:lnTo>
                      <a:pt x="448" y="160"/>
                    </a:lnTo>
                    <a:lnTo>
                      <a:pt x="450" y="164"/>
                    </a:lnTo>
                    <a:lnTo>
                      <a:pt x="454" y="167"/>
                    </a:lnTo>
                    <a:lnTo>
                      <a:pt x="455" y="172"/>
                    </a:lnTo>
                    <a:lnTo>
                      <a:pt x="457" y="176"/>
                    </a:lnTo>
                    <a:lnTo>
                      <a:pt x="459" y="179"/>
                    </a:lnTo>
                    <a:lnTo>
                      <a:pt x="461" y="183"/>
                    </a:lnTo>
                    <a:lnTo>
                      <a:pt x="462" y="188"/>
                    </a:lnTo>
                    <a:lnTo>
                      <a:pt x="464" y="190"/>
                    </a:lnTo>
                    <a:lnTo>
                      <a:pt x="466" y="195"/>
                    </a:lnTo>
                    <a:lnTo>
                      <a:pt x="468" y="198"/>
                    </a:lnTo>
                    <a:lnTo>
                      <a:pt x="469" y="202"/>
                    </a:lnTo>
                    <a:lnTo>
                      <a:pt x="419" y="223"/>
                    </a:lnTo>
                    <a:lnTo>
                      <a:pt x="417" y="219"/>
                    </a:lnTo>
                    <a:lnTo>
                      <a:pt x="415" y="216"/>
                    </a:lnTo>
                    <a:lnTo>
                      <a:pt x="414" y="210"/>
                    </a:lnTo>
                    <a:lnTo>
                      <a:pt x="412" y="209"/>
                    </a:lnTo>
                    <a:lnTo>
                      <a:pt x="410" y="204"/>
                    </a:lnTo>
                    <a:lnTo>
                      <a:pt x="408" y="200"/>
                    </a:lnTo>
                    <a:lnTo>
                      <a:pt x="407" y="197"/>
                    </a:lnTo>
                    <a:lnTo>
                      <a:pt x="405" y="193"/>
                    </a:lnTo>
                    <a:lnTo>
                      <a:pt x="403" y="190"/>
                    </a:lnTo>
                    <a:lnTo>
                      <a:pt x="401" y="186"/>
                    </a:lnTo>
                    <a:lnTo>
                      <a:pt x="398" y="183"/>
                    </a:lnTo>
                    <a:lnTo>
                      <a:pt x="396" y="179"/>
                    </a:lnTo>
                    <a:lnTo>
                      <a:pt x="395" y="176"/>
                    </a:lnTo>
                    <a:lnTo>
                      <a:pt x="393" y="172"/>
                    </a:lnTo>
                    <a:lnTo>
                      <a:pt x="389" y="171"/>
                    </a:lnTo>
                    <a:lnTo>
                      <a:pt x="388" y="166"/>
                    </a:lnTo>
                    <a:lnTo>
                      <a:pt x="386" y="164"/>
                    </a:lnTo>
                    <a:lnTo>
                      <a:pt x="382" y="159"/>
                    </a:lnTo>
                    <a:lnTo>
                      <a:pt x="381" y="157"/>
                    </a:lnTo>
                    <a:lnTo>
                      <a:pt x="377" y="154"/>
                    </a:lnTo>
                    <a:lnTo>
                      <a:pt x="374" y="150"/>
                    </a:lnTo>
                    <a:lnTo>
                      <a:pt x="372" y="147"/>
                    </a:lnTo>
                    <a:lnTo>
                      <a:pt x="368" y="143"/>
                    </a:lnTo>
                    <a:lnTo>
                      <a:pt x="367" y="141"/>
                    </a:lnTo>
                    <a:lnTo>
                      <a:pt x="365" y="138"/>
                    </a:lnTo>
                    <a:lnTo>
                      <a:pt x="362" y="135"/>
                    </a:lnTo>
                    <a:lnTo>
                      <a:pt x="358" y="131"/>
                    </a:lnTo>
                    <a:lnTo>
                      <a:pt x="355" y="128"/>
                    </a:lnTo>
                    <a:lnTo>
                      <a:pt x="351" y="124"/>
                    </a:lnTo>
                    <a:lnTo>
                      <a:pt x="349" y="122"/>
                    </a:lnTo>
                    <a:lnTo>
                      <a:pt x="346" y="119"/>
                    </a:lnTo>
                    <a:lnTo>
                      <a:pt x="344" y="117"/>
                    </a:lnTo>
                    <a:lnTo>
                      <a:pt x="339" y="114"/>
                    </a:lnTo>
                    <a:lnTo>
                      <a:pt x="335" y="112"/>
                    </a:lnTo>
                    <a:lnTo>
                      <a:pt x="334" y="107"/>
                    </a:lnTo>
                    <a:lnTo>
                      <a:pt x="330" y="105"/>
                    </a:lnTo>
                    <a:lnTo>
                      <a:pt x="327" y="102"/>
                    </a:lnTo>
                    <a:lnTo>
                      <a:pt x="323" y="100"/>
                    </a:lnTo>
                    <a:lnTo>
                      <a:pt x="320" y="98"/>
                    </a:lnTo>
                    <a:lnTo>
                      <a:pt x="316" y="95"/>
                    </a:lnTo>
                    <a:lnTo>
                      <a:pt x="313" y="91"/>
                    </a:lnTo>
                    <a:lnTo>
                      <a:pt x="308" y="90"/>
                    </a:lnTo>
                    <a:lnTo>
                      <a:pt x="304" y="86"/>
                    </a:lnTo>
                    <a:lnTo>
                      <a:pt x="301" y="84"/>
                    </a:lnTo>
                    <a:lnTo>
                      <a:pt x="297" y="83"/>
                    </a:lnTo>
                    <a:lnTo>
                      <a:pt x="294" y="79"/>
                    </a:lnTo>
                    <a:lnTo>
                      <a:pt x="290" y="78"/>
                    </a:lnTo>
                    <a:lnTo>
                      <a:pt x="287" y="76"/>
                    </a:lnTo>
                    <a:lnTo>
                      <a:pt x="282" y="72"/>
                    </a:lnTo>
                    <a:lnTo>
                      <a:pt x="278" y="71"/>
                    </a:lnTo>
                    <a:lnTo>
                      <a:pt x="275" y="69"/>
                    </a:lnTo>
                    <a:lnTo>
                      <a:pt x="269" y="65"/>
                    </a:lnTo>
                    <a:lnTo>
                      <a:pt x="266" y="64"/>
                    </a:lnTo>
                    <a:lnTo>
                      <a:pt x="262" y="62"/>
                    </a:lnTo>
                    <a:lnTo>
                      <a:pt x="257" y="60"/>
                    </a:lnTo>
                    <a:lnTo>
                      <a:pt x="254" y="60"/>
                    </a:lnTo>
                    <a:lnTo>
                      <a:pt x="249" y="57"/>
                    </a:lnTo>
                    <a:lnTo>
                      <a:pt x="245" y="55"/>
                    </a:lnTo>
                    <a:lnTo>
                      <a:pt x="240" y="53"/>
                    </a:lnTo>
                    <a:lnTo>
                      <a:pt x="236" y="52"/>
                    </a:lnTo>
                    <a:lnTo>
                      <a:pt x="231" y="50"/>
                    </a:lnTo>
                    <a:lnTo>
                      <a:pt x="228" y="48"/>
                    </a:lnTo>
                    <a:lnTo>
                      <a:pt x="224" y="46"/>
                    </a:lnTo>
                    <a:lnTo>
                      <a:pt x="219" y="46"/>
                    </a:lnTo>
                    <a:lnTo>
                      <a:pt x="216" y="45"/>
                    </a:lnTo>
                    <a:lnTo>
                      <a:pt x="212" y="43"/>
                    </a:lnTo>
                    <a:lnTo>
                      <a:pt x="209" y="41"/>
                    </a:lnTo>
                    <a:lnTo>
                      <a:pt x="205" y="41"/>
                    </a:lnTo>
                    <a:lnTo>
                      <a:pt x="200" y="40"/>
                    </a:lnTo>
                    <a:lnTo>
                      <a:pt x="196" y="40"/>
                    </a:lnTo>
                    <a:lnTo>
                      <a:pt x="193" y="38"/>
                    </a:lnTo>
                    <a:lnTo>
                      <a:pt x="190" y="36"/>
                    </a:lnTo>
                    <a:lnTo>
                      <a:pt x="186" y="36"/>
                    </a:lnTo>
                    <a:lnTo>
                      <a:pt x="183" y="34"/>
                    </a:lnTo>
                    <a:lnTo>
                      <a:pt x="179" y="34"/>
                    </a:lnTo>
                    <a:lnTo>
                      <a:pt x="176" y="34"/>
                    </a:lnTo>
                    <a:lnTo>
                      <a:pt x="172" y="33"/>
                    </a:lnTo>
                    <a:lnTo>
                      <a:pt x="169" y="33"/>
                    </a:lnTo>
                    <a:lnTo>
                      <a:pt x="165" y="33"/>
                    </a:lnTo>
                    <a:lnTo>
                      <a:pt x="162" y="33"/>
                    </a:lnTo>
                    <a:lnTo>
                      <a:pt x="158" y="31"/>
                    </a:lnTo>
                    <a:lnTo>
                      <a:pt x="153" y="31"/>
                    </a:lnTo>
                    <a:lnTo>
                      <a:pt x="151" y="31"/>
                    </a:lnTo>
                    <a:lnTo>
                      <a:pt x="146" y="31"/>
                    </a:lnTo>
                    <a:lnTo>
                      <a:pt x="143" y="29"/>
                    </a:lnTo>
                    <a:lnTo>
                      <a:pt x="141" y="29"/>
                    </a:lnTo>
                    <a:lnTo>
                      <a:pt x="136" y="29"/>
                    </a:lnTo>
                    <a:lnTo>
                      <a:pt x="134" y="29"/>
                    </a:lnTo>
                    <a:lnTo>
                      <a:pt x="129" y="27"/>
                    </a:lnTo>
                    <a:lnTo>
                      <a:pt x="127" y="27"/>
                    </a:lnTo>
                    <a:lnTo>
                      <a:pt x="122" y="27"/>
                    </a:lnTo>
                    <a:lnTo>
                      <a:pt x="120" y="27"/>
                    </a:lnTo>
                    <a:lnTo>
                      <a:pt x="115" y="27"/>
                    </a:lnTo>
                    <a:lnTo>
                      <a:pt x="113" y="27"/>
                    </a:lnTo>
                    <a:lnTo>
                      <a:pt x="108" y="27"/>
                    </a:lnTo>
                    <a:lnTo>
                      <a:pt x="106" y="27"/>
                    </a:lnTo>
                    <a:lnTo>
                      <a:pt x="101" y="27"/>
                    </a:lnTo>
                    <a:lnTo>
                      <a:pt x="97" y="27"/>
                    </a:lnTo>
                    <a:lnTo>
                      <a:pt x="94" y="27"/>
                    </a:lnTo>
                    <a:lnTo>
                      <a:pt x="92" y="27"/>
                    </a:lnTo>
                    <a:lnTo>
                      <a:pt x="89" y="27"/>
                    </a:lnTo>
                    <a:lnTo>
                      <a:pt x="84" y="27"/>
                    </a:lnTo>
                    <a:lnTo>
                      <a:pt x="82" y="29"/>
                    </a:lnTo>
                    <a:lnTo>
                      <a:pt x="78" y="29"/>
                    </a:lnTo>
                    <a:lnTo>
                      <a:pt x="75" y="29"/>
                    </a:lnTo>
                    <a:lnTo>
                      <a:pt x="71" y="29"/>
                    </a:lnTo>
                    <a:lnTo>
                      <a:pt x="68" y="31"/>
                    </a:lnTo>
                    <a:lnTo>
                      <a:pt x="64" y="31"/>
                    </a:lnTo>
                    <a:lnTo>
                      <a:pt x="61" y="31"/>
                    </a:lnTo>
                    <a:lnTo>
                      <a:pt x="57" y="31"/>
                    </a:lnTo>
                    <a:lnTo>
                      <a:pt x="54" y="33"/>
                    </a:lnTo>
                    <a:lnTo>
                      <a:pt x="52" y="33"/>
                    </a:lnTo>
                    <a:lnTo>
                      <a:pt x="49" y="33"/>
                    </a:lnTo>
                    <a:lnTo>
                      <a:pt x="45" y="34"/>
                    </a:lnTo>
                    <a:lnTo>
                      <a:pt x="40" y="34"/>
                    </a:lnTo>
                    <a:lnTo>
                      <a:pt x="38" y="34"/>
                    </a:lnTo>
                    <a:lnTo>
                      <a:pt x="35" y="36"/>
                    </a:lnTo>
                    <a:lnTo>
                      <a:pt x="31" y="36"/>
                    </a:lnTo>
                    <a:lnTo>
                      <a:pt x="30" y="36"/>
                    </a:lnTo>
                    <a:lnTo>
                      <a:pt x="26" y="40"/>
                    </a:lnTo>
                    <a:lnTo>
                      <a:pt x="23" y="40"/>
                    </a:lnTo>
                    <a:lnTo>
                      <a:pt x="19" y="40"/>
                    </a:lnTo>
                    <a:lnTo>
                      <a:pt x="16" y="41"/>
                    </a:lnTo>
                    <a:lnTo>
                      <a:pt x="12" y="43"/>
                    </a:lnTo>
                    <a:lnTo>
                      <a:pt x="11" y="43"/>
                    </a:lnTo>
                    <a:lnTo>
                      <a:pt x="7" y="45"/>
                    </a:lnTo>
                    <a:lnTo>
                      <a:pt x="4" y="46"/>
                    </a:lnTo>
                    <a:lnTo>
                      <a:pt x="2" y="46"/>
                    </a:lnTo>
                    <a:lnTo>
                      <a:pt x="0" y="45"/>
                    </a:lnTo>
                    <a:lnTo>
                      <a:pt x="0" y="43"/>
                    </a:lnTo>
                    <a:lnTo>
                      <a:pt x="2" y="41"/>
                    </a:lnTo>
                    <a:lnTo>
                      <a:pt x="5" y="40"/>
                    </a:lnTo>
                    <a:lnTo>
                      <a:pt x="9" y="36"/>
                    </a:lnTo>
                    <a:lnTo>
                      <a:pt x="12" y="34"/>
                    </a:lnTo>
                    <a:lnTo>
                      <a:pt x="16" y="33"/>
                    </a:lnTo>
                    <a:lnTo>
                      <a:pt x="19" y="31"/>
                    </a:lnTo>
                    <a:lnTo>
                      <a:pt x="23" y="29"/>
                    </a:lnTo>
                    <a:lnTo>
                      <a:pt x="26" y="27"/>
                    </a:lnTo>
                    <a:lnTo>
                      <a:pt x="30" y="26"/>
                    </a:lnTo>
                    <a:lnTo>
                      <a:pt x="33" y="24"/>
                    </a:lnTo>
                    <a:lnTo>
                      <a:pt x="38" y="24"/>
                    </a:lnTo>
                    <a:lnTo>
                      <a:pt x="42" y="21"/>
                    </a:lnTo>
                    <a:lnTo>
                      <a:pt x="45" y="21"/>
                    </a:lnTo>
                    <a:lnTo>
                      <a:pt x="49" y="19"/>
                    </a:lnTo>
                    <a:lnTo>
                      <a:pt x="52" y="17"/>
                    </a:lnTo>
                    <a:lnTo>
                      <a:pt x="57" y="17"/>
                    </a:lnTo>
                    <a:lnTo>
                      <a:pt x="61" y="14"/>
                    </a:lnTo>
                    <a:lnTo>
                      <a:pt x="64" y="14"/>
                    </a:lnTo>
                    <a:lnTo>
                      <a:pt x="68" y="12"/>
                    </a:lnTo>
                    <a:lnTo>
                      <a:pt x="71" y="12"/>
                    </a:lnTo>
                    <a:lnTo>
                      <a:pt x="77" y="10"/>
                    </a:lnTo>
                    <a:lnTo>
                      <a:pt x="80" y="9"/>
                    </a:lnTo>
                    <a:lnTo>
                      <a:pt x="84" y="9"/>
                    </a:lnTo>
                    <a:lnTo>
                      <a:pt x="89" y="9"/>
                    </a:lnTo>
                    <a:lnTo>
                      <a:pt x="92" y="7"/>
                    </a:lnTo>
                    <a:lnTo>
                      <a:pt x="97" y="5"/>
                    </a:lnTo>
                    <a:lnTo>
                      <a:pt x="101" y="5"/>
                    </a:lnTo>
                    <a:lnTo>
                      <a:pt x="106" y="5"/>
                    </a:lnTo>
                    <a:lnTo>
                      <a:pt x="110" y="3"/>
                    </a:lnTo>
                    <a:lnTo>
                      <a:pt x="115" y="3"/>
                    </a:lnTo>
                    <a:lnTo>
                      <a:pt x="118" y="3"/>
                    </a:lnTo>
                    <a:lnTo>
                      <a:pt x="123" y="3"/>
                    </a:lnTo>
                    <a:lnTo>
                      <a:pt x="127" y="2"/>
                    </a:lnTo>
                    <a:lnTo>
                      <a:pt x="130" y="2"/>
                    </a:lnTo>
                    <a:lnTo>
                      <a:pt x="136" y="0"/>
                    </a:lnTo>
                    <a:lnTo>
                      <a:pt x="141" y="0"/>
                    </a:lnTo>
                    <a:lnTo>
                      <a:pt x="144" y="0"/>
                    </a:lnTo>
                    <a:lnTo>
                      <a:pt x="150" y="0"/>
                    </a:lnTo>
                    <a:lnTo>
                      <a:pt x="153" y="0"/>
                    </a:lnTo>
                    <a:lnTo>
                      <a:pt x="158" y="0"/>
                    </a:lnTo>
                    <a:lnTo>
                      <a:pt x="162" y="0"/>
                    </a:lnTo>
                    <a:lnTo>
                      <a:pt x="167" y="0"/>
                    </a:lnTo>
                    <a:lnTo>
                      <a:pt x="172" y="0"/>
                    </a:lnTo>
                    <a:lnTo>
                      <a:pt x="176" y="0"/>
                    </a:lnTo>
                    <a:lnTo>
                      <a:pt x="181" y="0"/>
                    </a:lnTo>
                    <a:lnTo>
                      <a:pt x="186" y="2"/>
                    </a:lnTo>
                    <a:lnTo>
                      <a:pt x="190" y="2"/>
                    </a:lnTo>
                    <a:lnTo>
                      <a:pt x="195" y="3"/>
                    </a:lnTo>
                    <a:lnTo>
                      <a:pt x="198" y="3"/>
                    </a:lnTo>
                    <a:lnTo>
                      <a:pt x="203" y="3"/>
                    </a:lnTo>
                    <a:lnTo>
                      <a:pt x="207" y="3"/>
                    </a:lnTo>
                    <a:lnTo>
                      <a:pt x="212" y="5"/>
                    </a:lnTo>
                    <a:lnTo>
                      <a:pt x="216" y="5"/>
                    </a:lnTo>
                    <a:lnTo>
                      <a:pt x="221" y="5"/>
                    </a:lnTo>
                    <a:lnTo>
                      <a:pt x="226" y="7"/>
                    </a:lnTo>
                    <a:lnTo>
                      <a:pt x="229" y="9"/>
                    </a:lnTo>
                    <a:lnTo>
                      <a:pt x="235" y="9"/>
                    </a:lnTo>
                    <a:lnTo>
                      <a:pt x="238" y="10"/>
                    </a:lnTo>
                    <a:lnTo>
                      <a:pt x="243" y="10"/>
                    </a:lnTo>
                    <a:lnTo>
                      <a:pt x="249" y="12"/>
                    </a:lnTo>
                    <a:lnTo>
                      <a:pt x="252" y="14"/>
                    </a:lnTo>
                    <a:lnTo>
                      <a:pt x="257" y="15"/>
                    </a:lnTo>
                    <a:lnTo>
                      <a:pt x="262" y="17"/>
                    </a:lnTo>
                    <a:lnTo>
                      <a:pt x="268" y="19"/>
                    </a:lnTo>
                    <a:close/>
                  </a:path>
                </a:pathLst>
              </a:custGeom>
              <a:solidFill>
                <a:srgbClr val="F7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cxnSp>
          <p:nvCxnSpPr>
            <p:cNvPr id="10" name="Line 681"/>
            <p:cNvCxnSpPr>
              <a:cxnSpLocks noChangeShapeType="1"/>
            </p:cNvCxnSpPr>
            <p:nvPr/>
          </p:nvCxnSpPr>
          <p:spPr bwMode="auto">
            <a:xfrm flipV="1">
              <a:off x="3314700" y="1099820"/>
              <a:ext cx="685800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" name="Line 682"/>
            <p:cNvCxnSpPr>
              <a:cxnSpLocks noChangeShapeType="1"/>
            </p:cNvCxnSpPr>
            <p:nvPr/>
          </p:nvCxnSpPr>
          <p:spPr bwMode="auto">
            <a:xfrm flipV="1">
              <a:off x="1371600" y="1785620"/>
              <a:ext cx="68580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" name="Text Box 683"/>
            <p:cNvSpPr txBox="1">
              <a:spLocks noChangeArrowheads="1"/>
            </p:cNvSpPr>
            <p:nvPr/>
          </p:nvSpPr>
          <p:spPr bwMode="auto">
            <a:xfrm>
              <a:off x="1302385" y="1605280"/>
              <a:ext cx="792480" cy="196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1pPr>
              <a:lvl2pPr marL="742950" indent="-285750"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2pPr>
              <a:lvl3pPr marL="1143000" indent="-228600"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3pPr>
              <a:lvl4pPr marL="1600200" indent="-228600"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4pPr>
              <a:lvl5pPr marL="2057400" indent="-228600"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ja-JP" sz="900">
                  <a:solidFill>
                    <a:srgbClr val="000000"/>
                  </a:solidFill>
                  <a:latin typeface="Arial" charset="0"/>
                  <a:ea typeface="MS UI Gothic" charset="-128"/>
                </a:rPr>
                <a:t>Over BLE</a:t>
              </a:r>
              <a:endParaRPr lang="ja-JP" altLang="ja-JP" sz="1000">
                <a:solidFill>
                  <a:srgbClr val="000000"/>
                </a:solidFill>
                <a:latin typeface="Arial" charset="0"/>
                <a:ea typeface="ＭＳ 明朝" charset="-128"/>
              </a:endParaRPr>
            </a:p>
          </p:txBody>
        </p:sp>
        <p:sp>
          <p:nvSpPr>
            <p:cNvPr id="13" name="Text Box 684"/>
            <p:cNvSpPr txBox="1">
              <a:spLocks noChangeArrowheads="1"/>
            </p:cNvSpPr>
            <p:nvPr/>
          </p:nvSpPr>
          <p:spPr bwMode="auto">
            <a:xfrm>
              <a:off x="3543300" y="1328420"/>
              <a:ext cx="676275" cy="30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1pPr>
              <a:lvl2pPr marL="742950" indent="-285750"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2pPr>
              <a:lvl3pPr marL="1143000" indent="-228600"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3pPr>
              <a:lvl4pPr marL="1600200" indent="-228600"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4pPr>
              <a:lvl5pPr marL="2057400" indent="-228600"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ja-JP" sz="1000">
                  <a:solidFill>
                    <a:srgbClr val="000000"/>
                  </a:solidFill>
                  <a:latin typeface="Arial" charset="0"/>
                  <a:ea typeface="MS UI Gothic" charset="-128"/>
                </a:rPr>
                <a:t>HFP</a:t>
              </a:r>
              <a:endParaRPr lang="ja-JP" altLang="ja-JP" sz="1000">
                <a:solidFill>
                  <a:srgbClr val="000000"/>
                </a:solidFill>
                <a:latin typeface="Arial" charset="0"/>
                <a:ea typeface="ＭＳ 明朝" charset="-128"/>
              </a:endParaRPr>
            </a:p>
          </p:txBody>
        </p:sp>
        <p:sp>
          <p:nvSpPr>
            <p:cNvPr id="14" name="Text Box 685"/>
            <p:cNvSpPr txBox="1">
              <a:spLocks noChangeArrowheads="1"/>
            </p:cNvSpPr>
            <p:nvPr/>
          </p:nvSpPr>
          <p:spPr bwMode="auto">
            <a:xfrm>
              <a:off x="3908425" y="1557020"/>
              <a:ext cx="996950" cy="30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1pPr>
              <a:lvl2pPr marL="742950" indent="-285750"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2pPr>
              <a:lvl3pPr marL="1143000" indent="-228600"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3pPr>
              <a:lvl4pPr marL="1600200" indent="-228600"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4pPr>
              <a:lvl5pPr marL="2057400" indent="-228600"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ja-JP" sz="1000">
                  <a:solidFill>
                    <a:srgbClr val="000000"/>
                  </a:solidFill>
                  <a:latin typeface="Arial" charset="0"/>
                  <a:ea typeface="MS UI Gothic" charset="-128"/>
                </a:rPr>
                <a:t>Headset</a:t>
              </a:r>
              <a:endParaRPr lang="ja-JP" altLang="ja-JP" sz="1000">
                <a:solidFill>
                  <a:srgbClr val="000000"/>
                </a:solidFill>
                <a:latin typeface="Arial" charset="0"/>
                <a:ea typeface="ＭＳ 明朝" charset="-128"/>
              </a:endParaRPr>
            </a:p>
          </p:txBody>
        </p:sp>
        <p:grpSp>
          <p:nvGrpSpPr>
            <p:cNvPr id="15" name="Group 686"/>
            <p:cNvGrpSpPr>
              <a:grpSpLocks/>
            </p:cNvGrpSpPr>
            <p:nvPr/>
          </p:nvGrpSpPr>
          <p:grpSpPr bwMode="auto">
            <a:xfrm rot="-537535">
              <a:off x="285750" y="597535"/>
              <a:ext cx="714375" cy="1142365"/>
              <a:chOff x="2592" y="2580"/>
              <a:chExt cx="1125" cy="1799"/>
            </a:xfrm>
          </p:grpSpPr>
          <p:sp>
            <p:nvSpPr>
              <p:cNvPr id="130" name="Freeform 687"/>
              <p:cNvSpPr>
                <a:spLocks/>
              </p:cNvSpPr>
              <p:nvPr/>
            </p:nvSpPr>
            <p:spPr bwMode="auto">
              <a:xfrm>
                <a:off x="2592" y="2938"/>
                <a:ext cx="1004" cy="1064"/>
              </a:xfrm>
              <a:custGeom>
                <a:avLst/>
                <a:gdLst>
                  <a:gd name="T0" fmla="*/ 25 w 1116"/>
                  <a:gd name="T1" fmla="*/ 627 h 1183"/>
                  <a:gd name="T2" fmla="*/ 47 w 1116"/>
                  <a:gd name="T3" fmla="*/ 642 h 1183"/>
                  <a:gd name="T4" fmla="*/ 76 w 1116"/>
                  <a:gd name="T5" fmla="*/ 657 h 1183"/>
                  <a:gd name="T6" fmla="*/ 111 w 1116"/>
                  <a:gd name="T7" fmla="*/ 673 h 1183"/>
                  <a:gd name="T8" fmla="*/ 151 w 1116"/>
                  <a:gd name="T9" fmla="*/ 688 h 1183"/>
                  <a:gd name="T10" fmla="*/ 199 w 1116"/>
                  <a:gd name="T11" fmla="*/ 703 h 1183"/>
                  <a:gd name="T12" fmla="*/ 253 w 1116"/>
                  <a:gd name="T13" fmla="*/ 716 h 1183"/>
                  <a:gd name="T14" fmla="*/ 310 w 1116"/>
                  <a:gd name="T15" fmla="*/ 731 h 1183"/>
                  <a:gd name="T16" fmla="*/ 372 w 1116"/>
                  <a:gd name="T17" fmla="*/ 744 h 1183"/>
                  <a:gd name="T18" fmla="*/ 426 w 1116"/>
                  <a:gd name="T19" fmla="*/ 756 h 1183"/>
                  <a:gd name="T20" fmla="*/ 475 w 1116"/>
                  <a:gd name="T21" fmla="*/ 764 h 1183"/>
                  <a:gd name="T22" fmla="*/ 518 w 1116"/>
                  <a:gd name="T23" fmla="*/ 771 h 1183"/>
                  <a:gd name="T24" fmla="*/ 555 w 1116"/>
                  <a:gd name="T25" fmla="*/ 773 h 1183"/>
                  <a:gd name="T26" fmla="*/ 589 w 1116"/>
                  <a:gd name="T27" fmla="*/ 773 h 1183"/>
                  <a:gd name="T28" fmla="*/ 617 w 1116"/>
                  <a:gd name="T29" fmla="*/ 768 h 1183"/>
                  <a:gd name="T30" fmla="*/ 641 w 1116"/>
                  <a:gd name="T31" fmla="*/ 758 h 1183"/>
                  <a:gd name="T32" fmla="*/ 664 w 1116"/>
                  <a:gd name="T33" fmla="*/ 738 h 1183"/>
                  <a:gd name="T34" fmla="*/ 681 w 1116"/>
                  <a:gd name="T35" fmla="*/ 701 h 1183"/>
                  <a:gd name="T36" fmla="*/ 695 w 1116"/>
                  <a:gd name="T37" fmla="*/ 652 h 1183"/>
                  <a:gd name="T38" fmla="*/ 706 w 1116"/>
                  <a:gd name="T39" fmla="*/ 595 h 1183"/>
                  <a:gd name="T40" fmla="*/ 714 w 1116"/>
                  <a:gd name="T41" fmla="*/ 539 h 1183"/>
                  <a:gd name="T42" fmla="*/ 721 w 1116"/>
                  <a:gd name="T43" fmla="*/ 487 h 1183"/>
                  <a:gd name="T44" fmla="*/ 722 w 1116"/>
                  <a:gd name="T45" fmla="*/ 445 h 1183"/>
                  <a:gd name="T46" fmla="*/ 725 w 1116"/>
                  <a:gd name="T47" fmla="*/ 420 h 1183"/>
                  <a:gd name="T48" fmla="*/ 728 w 1116"/>
                  <a:gd name="T49" fmla="*/ 387 h 1183"/>
                  <a:gd name="T50" fmla="*/ 730 w 1116"/>
                  <a:gd name="T51" fmla="*/ 342 h 1183"/>
                  <a:gd name="T52" fmla="*/ 731 w 1116"/>
                  <a:gd name="T53" fmla="*/ 290 h 1183"/>
                  <a:gd name="T54" fmla="*/ 731 w 1116"/>
                  <a:gd name="T55" fmla="*/ 237 h 1183"/>
                  <a:gd name="T56" fmla="*/ 725 w 1116"/>
                  <a:gd name="T57" fmla="*/ 184 h 1183"/>
                  <a:gd name="T58" fmla="*/ 714 w 1116"/>
                  <a:gd name="T59" fmla="*/ 139 h 1183"/>
                  <a:gd name="T60" fmla="*/ 695 w 1116"/>
                  <a:gd name="T61" fmla="*/ 101 h 1183"/>
                  <a:gd name="T62" fmla="*/ 666 w 1116"/>
                  <a:gd name="T63" fmla="*/ 77 h 1183"/>
                  <a:gd name="T64" fmla="*/ 623 w 1116"/>
                  <a:gd name="T65" fmla="*/ 62 h 1183"/>
                  <a:gd name="T66" fmla="*/ 569 w 1116"/>
                  <a:gd name="T67" fmla="*/ 49 h 1183"/>
                  <a:gd name="T68" fmla="*/ 505 w 1116"/>
                  <a:gd name="T69" fmla="*/ 35 h 1183"/>
                  <a:gd name="T70" fmla="*/ 436 w 1116"/>
                  <a:gd name="T71" fmla="*/ 22 h 1183"/>
                  <a:gd name="T72" fmla="*/ 367 w 1116"/>
                  <a:gd name="T73" fmla="*/ 12 h 1183"/>
                  <a:gd name="T74" fmla="*/ 302 w 1116"/>
                  <a:gd name="T75" fmla="*/ 4 h 1183"/>
                  <a:gd name="T76" fmla="*/ 244 w 1116"/>
                  <a:gd name="T77" fmla="*/ 0 h 1183"/>
                  <a:gd name="T78" fmla="*/ 198 w 1116"/>
                  <a:gd name="T79" fmla="*/ 2 h 1183"/>
                  <a:gd name="T80" fmla="*/ 164 w 1116"/>
                  <a:gd name="T81" fmla="*/ 8 h 1183"/>
                  <a:gd name="T82" fmla="*/ 135 w 1116"/>
                  <a:gd name="T83" fmla="*/ 22 h 1183"/>
                  <a:gd name="T84" fmla="*/ 112 w 1116"/>
                  <a:gd name="T85" fmla="*/ 44 h 1183"/>
                  <a:gd name="T86" fmla="*/ 92 w 1116"/>
                  <a:gd name="T87" fmla="*/ 76 h 1183"/>
                  <a:gd name="T88" fmla="*/ 76 w 1116"/>
                  <a:gd name="T89" fmla="*/ 112 h 1183"/>
                  <a:gd name="T90" fmla="*/ 61 w 1116"/>
                  <a:gd name="T91" fmla="*/ 153 h 1183"/>
                  <a:gd name="T92" fmla="*/ 47 w 1116"/>
                  <a:gd name="T93" fmla="*/ 203 h 1183"/>
                  <a:gd name="T94" fmla="*/ 35 w 1116"/>
                  <a:gd name="T95" fmla="*/ 257 h 1183"/>
                  <a:gd name="T96" fmla="*/ 28 w 1116"/>
                  <a:gd name="T97" fmla="*/ 285 h 1183"/>
                  <a:gd name="T98" fmla="*/ 21 w 1116"/>
                  <a:gd name="T99" fmla="*/ 325 h 1183"/>
                  <a:gd name="T100" fmla="*/ 13 w 1116"/>
                  <a:gd name="T101" fmla="*/ 374 h 1183"/>
                  <a:gd name="T102" fmla="*/ 5 w 1116"/>
                  <a:gd name="T103" fmla="*/ 430 h 1183"/>
                  <a:gd name="T104" fmla="*/ 2 w 1116"/>
                  <a:gd name="T105" fmla="*/ 487 h 1183"/>
                  <a:gd name="T106" fmla="*/ 0 w 1116"/>
                  <a:gd name="T107" fmla="*/ 539 h 1183"/>
                  <a:gd name="T108" fmla="*/ 4 w 1116"/>
                  <a:gd name="T109" fmla="*/ 581 h 1183"/>
                  <a:gd name="T110" fmla="*/ 11 w 1116"/>
                  <a:gd name="T111" fmla="*/ 609 h 1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16" h="1183">
                    <a:moveTo>
                      <a:pt x="20" y="935"/>
                    </a:moveTo>
                    <a:lnTo>
                      <a:pt x="21" y="938"/>
                    </a:lnTo>
                    <a:lnTo>
                      <a:pt x="24" y="941"/>
                    </a:lnTo>
                    <a:lnTo>
                      <a:pt x="27" y="944"/>
                    </a:lnTo>
                    <a:lnTo>
                      <a:pt x="30" y="948"/>
                    </a:lnTo>
                    <a:lnTo>
                      <a:pt x="32" y="951"/>
                    </a:lnTo>
                    <a:lnTo>
                      <a:pt x="36" y="954"/>
                    </a:lnTo>
                    <a:lnTo>
                      <a:pt x="39" y="958"/>
                    </a:lnTo>
                    <a:lnTo>
                      <a:pt x="44" y="961"/>
                    </a:lnTo>
                    <a:lnTo>
                      <a:pt x="47" y="964"/>
                    </a:lnTo>
                    <a:lnTo>
                      <a:pt x="50" y="966"/>
                    </a:lnTo>
                    <a:lnTo>
                      <a:pt x="54" y="969"/>
                    </a:lnTo>
                    <a:lnTo>
                      <a:pt x="59" y="972"/>
                    </a:lnTo>
                    <a:lnTo>
                      <a:pt x="63" y="976"/>
                    </a:lnTo>
                    <a:lnTo>
                      <a:pt x="68" y="979"/>
                    </a:lnTo>
                    <a:lnTo>
                      <a:pt x="72" y="982"/>
                    </a:lnTo>
                    <a:lnTo>
                      <a:pt x="77" y="984"/>
                    </a:lnTo>
                    <a:lnTo>
                      <a:pt x="81" y="989"/>
                    </a:lnTo>
                    <a:lnTo>
                      <a:pt x="87" y="991"/>
                    </a:lnTo>
                    <a:lnTo>
                      <a:pt x="93" y="994"/>
                    </a:lnTo>
                    <a:lnTo>
                      <a:pt x="100" y="997"/>
                    </a:lnTo>
                    <a:lnTo>
                      <a:pt x="104" y="1000"/>
                    </a:lnTo>
                    <a:lnTo>
                      <a:pt x="110" y="1004"/>
                    </a:lnTo>
                    <a:lnTo>
                      <a:pt x="116" y="1005"/>
                    </a:lnTo>
                    <a:lnTo>
                      <a:pt x="122" y="1010"/>
                    </a:lnTo>
                    <a:lnTo>
                      <a:pt x="128" y="1012"/>
                    </a:lnTo>
                    <a:lnTo>
                      <a:pt x="134" y="1015"/>
                    </a:lnTo>
                    <a:lnTo>
                      <a:pt x="140" y="1019"/>
                    </a:lnTo>
                    <a:lnTo>
                      <a:pt x="148" y="1020"/>
                    </a:lnTo>
                    <a:lnTo>
                      <a:pt x="154" y="1024"/>
                    </a:lnTo>
                    <a:lnTo>
                      <a:pt x="161" y="1027"/>
                    </a:lnTo>
                    <a:lnTo>
                      <a:pt x="169" y="1029"/>
                    </a:lnTo>
                    <a:lnTo>
                      <a:pt x="176" y="1032"/>
                    </a:lnTo>
                    <a:lnTo>
                      <a:pt x="184" y="1035"/>
                    </a:lnTo>
                    <a:lnTo>
                      <a:pt x="191" y="1037"/>
                    </a:lnTo>
                    <a:lnTo>
                      <a:pt x="199" y="1040"/>
                    </a:lnTo>
                    <a:lnTo>
                      <a:pt x="207" y="1043"/>
                    </a:lnTo>
                    <a:lnTo>
                      <a:pt x="214" y="1045"/>
                    </a:lnTo>
                    <a:lnTo>
                      <a:pt x="223" y="1048"/>
                    </a:lnTo>
                    <a:lnTo>
                      <a:pt x="231" y="1052"/>
                    </a:lnTo>
                    <a:lnTo>
                      <a:pt x="240" y="1055"/>
                    </a:lnTo>
                    <a:lnTo>
                      <a:pt x="249" y="1057"/>
                    </a:lnTo>
                    <a:lnTo>
                      <a:pt x="256" y="1060"/>
                    </a:lnTo>
                    <a:lnTo>
                      <a:pt x="265" y="1063"/>
                    </a:lnTo>
                    <a:lnTo>
                      <a:pt x="276" y="1065"/>
                    </a:lnTo>
                    <a:lnTo>
                      <a:pt x="285" y="1068"/>
                    </a:lnTo>
                    <a:lnTo>
                      <a:pt x="294" y="1071"/>
                    </a:lnTo>
                    <a:lnTo>
                      <a:pt x="303" y="1075"/>
                    </a:lnTo>
                    <a:lnTo>
                      <a:pt x="314" y="1076"/>
                    </a:lnTo>
                    <a:lnTo>
                      <a:pt x="323" y="1078"/>
                    </a:lnTo>
                    <a:lnTo>
                      <a:pt x="332" y="1081"/>
                    </a:lnTo>
                    <a:lnTo>
                      <a:pt x="344" y="1085"/>
                    </a:lnTo>
                    <a:lnTo>
                      <a:pt x="353" y="1086"/>
                    </a:lnTo>
                    <a:lnTo>
                      <a:pt x="363" y="1089"/>
                    </a:lnTo>
                    <a:lnTo>
                      <a:pt x="374" y="1093"/>
                    </a:lnTo>
                    <a:lnTo>
                      <a:pt x="386" y="1094"/>
                    </a:lnTo>
                    <a:lnTo>
                      <a:pt x="395" y="1098"/>
                    </a:lnTo>
                    <a:lnTo>
                      <a:pt x="407" y="1099"/>
                    </a:lnTo>
                    <a:lnTo>
                      <a:pt x="418" y="1103"/>
                    </a:lnTo>
                    <a:lnTo>
                      <a:pt x="428" y="1104"/>
                    </a:lnTo>
                    <a:lnTo>
                      <a:pt x="440" y="1108"/>
                    </a:lnTo>
                    <a:lnTo>
                      <a:pt x="452" y="1111"/>
                    </a:lnTo>
                    <a:lnTo>
                      <a:pt x="463" y="1114"/>
                    </a:lnTo>
                    <a:lnTo>
                      <a:pt x="475" y="1117"/>
                    </a:lnTo>
                    <a:lnTo>
                      <a:pt x="487" y="1119"/>
                    </a:lnTo>
                    <a:lnTo>
                      <a:pt x="499" y="1122"/>
                    </a:lnTo>
                    <a:lnTo>
                      <a:pt x="511" y="1126"/>
                    </a:lnTo>
                    <a:lnTo>
                      <a:pt x="522" y="1127"/>
                    </a:lnTo>
                    <a:lnTo>
                      <a:pt x="534" y="1131"/>
                    </a:lnTo>
                    <a:lnTo>
                      <a:pt x="544" y="1132"/>
                    </a:lnTo>
                    <a:lnTo>
                      <a:pt x="558" y="1134"/>
                    </a:lnTo>
                    <a:lnTo>
                      <a:pt x="568" y="1137"/>
                    </a:lnTo>
                    <a:lnTo>
                      <a:pt x="579" y="1141"/>
                    </a:lnTo>
                    <a:lnTo>
                      <a:pt x="590" y="1142"/>
                    </a:lnTo>
                    <a:lnTo>
                      <a:pt x="600" y="1144"/>
                    </a:lnTo>
                    <a:lnTo>
                      <a:pt x="611" y="1147"/>
                    </a:lnTo>
                    <a:lnTo>
                      <a:pt x="621" y="1149"/>
                    </a:lnTo>
                    <a:lnTo>
                      <a:pt x="632" y="1150"/>
                    </a:lnTo>
                    <a:lnTo>
                      <a:pt x="641" y="1152"/>
                    </a:lnTo>
                    <a:lnTo>
                      <a:pt x="651" y="1155"/>
                    </a:lnTo>
                    <a:lnTo>
                      <a:pt x="660" y="1157"/>
                    </a:lnTo>
                    <a:lnTo>
                      <a:pt x="671" y="1159"/>
                    </a:lnTo>
                    <a:lnTo>
                      <a:pt x="680" y="1160"/>
                    </a:lnTo>
                    <a:lnTo>
                      <a:pt x="689" y="1162"/>
                    </a:lnTo>
                    <a:lnTo>
                      <a:pt x="698" y="1164"/>
                    </a:lnTo>
                    <a:lnTo>
                      <a:pt x="707" y="1165"/>
                    </a:lnTo>
                    <a:lnTo>
                      <a:pt x="716" y="1167"/>
                    </a:lnTo>
                    <a:lnTo>
                      <a:pt x="725" y="1167"/>
                    </a:lnTo>
                    <a:lnTo>
                      <a:pt x="734" y="1170"/>
                    </a:lnTo>
                    <a:lnTo>
                      <a:pt x="742" y="1170"/>
                    </a:lnTo>
                    <a:lnTo>
                      <a:pt x="749" y="1172"/>
                    </a:lnTo>
                    <a:lnTo>
                      <a:pt x="758" y="1174"/>
                    </a:lnTo>
                    <a:lnTo>
                      <a:pt x="767" y="1175"/>
                    </a:lnTo>
                    <a:lnTo>
                      <a:pt x="775" y="1175"/>
                    </a:lnTo>
                    <a:lnTo>
                      <a:pt x="783" y="1177"/>
                    </a:lnTo>
                    <a:lnTo>
                      <a:pt x="790" y="1178"/>
                    </a:lnTo>
                    <a:lnTo>
                      <a:pt x="798" y="1180"/>
                    </a:lnTo>
                    <a:lnTo>
                      <a:pt x="805" y="1180"/>
                    </a:lnTo>
                    <a:lnTo>
                      <a:pt x="813" y="1180"/>
                    </a:lnTo>
                    <a:lnTo>
                      <a:pt x="819" y="1182"/>
                    </a:lnTo>
                    <a:lnTo>
                      <a:pt x="826" y="1182"/>
                    </a:lnTo>
                    <a:lnTo>
                      <a:pt x="834" y="1182"/>
                    </a:lnTo>
                    <a:lnTo>
                      <a:pt x="840" y="1182"/>
                    </a:lnTo>
                    <a:lnTo>
                      <a:pt x="847" y="1182"/>
                    </a:lnTo>
                    <a:lnTo>
                      <a:pt x="855" y="1183"/>
                    </a:lnTo>
                    <a:lnTo>
                      <a:pt x="859" y="1182"/>
                    </a:lnTo>
                    <a:lnTo>
                      <a:pt x="866" y="1182"/>
                    </a:lnTo>
                    <a:lnTo>
                      <a:pt x="872" y="1182"/>
                    </a:lnTo>
                    <a:lnTo>
                      <a:pt x="879" y="1182"/>
                    </a:lnTo>
                    <a:lnTo>
                      <a:pt x="885" y="1182"/>
                    </a:lnTo>
                    <a:lnTo>
                      <a:pt x="891" y="1182"/>
                    </a:lnTo>
                    <a:lnTo>
                      <a:pt x="899" y="1182"/>
                    </a:lnTo>
                    <a:lnTo>
                      <a:pt x="903" y="1182"/>
                    </a:lnTo>
                    <a:lnTo>
                      <a:pt x="909" y="1180"/>
                    </a:lnTo>
                    <a:lnTo>
                      <a:pt x="914" y="1180"/>
                    </a:lnTo>
                    <a:lnTo>
                      <a:pt x="920" y="1178"/>
                    </a:lnTo>
                    <a:lnTo>
                      <a:pt x="926" y="1177"/>
                    </a:lnTo>
                    <a:lnTo>
                      <a:pt x="930" y="1175"/>
                    </a:lnTo>
                    <a:lnTo>
                      <a:pt x="936" y="1174"/>
                    </a:lnTo>
                    <a:lnTo>
                      <a:pt x="941" y="1174"/>
                    </a:lnTo>
                    <a:lnTo>
                      <a:pt x="947" y="1172"/>
                    </a:lnTo>
                    <a:lnTo>
                      <a:pt x="951" y="1170"/>
                    </a:lnTo>
                    <a:lnTo>
                      <a:pt x="957" y="1169"/>
                    </a:lnTo>
                    <a:lnTo>
                      <a:pt x="960" y="1167"/>
                    </a:lnTo>
                    <a:lnTo>
                      <a:pt x="967" y="1165"/>
                    </a:lnTo>
                    <a:lnTo>
                      <a:pt x="971" y="1164"/>
                    </a:lnTo>
                    <a:lnTo>
                      <a:pt x="976" y="1160"/>
                    </a:lnTo>
                    <a:lnTo>
                      <a:pt x="980" y="1159"/>
                    </a:lnTo>
                    <a:lnTo>
                      <a:pt x="985" y="1157"/>
                    </a:lnTo>
                    <a:lnTo>
                      <a:pt x="989" y="1154"/>
                    </a:lnTo>
                    <a:lnTo>
                      <a:pt x="994" y="1150"/>
                    </a:lnTo>
                    <a:lnTo>
                      <a:pt x="997" y="1147"/>
                    </a:lnTo>
                    <a:lnTo>
                      <a:pt x="1001" y="1144"/>
                    </a:lnTo>
                    <a:lnTo>
                      <a:pt x="1006" y="1139"/>
                    </a:lnTo>
                    <a:lnTo>
                      <a:pt x="1009" y="1134"/>
                    </a:lnTo>
                    <a:lnTo>
                      <a:pt x="1013" y="1127"/>
                    </a:lnTo>
                    <a:lnTo>
                      <a:pt x="1018" y="1122"/>
                    </a:lnTo>
                    <a:lnTo>
                      <a:pt x="1021" y="1116"/>
                    </a:lnTo>
                    <a:lnTo>
                      <a:pt x="1024" y="1109"/>
                    </a:lnTo>
                    <a:lnTo>
                      <a:pt x="1027" y="1103"/>
                    </a:lnTo>
                    <a:lnTo>
                      <a:pt x="1031" y="1094"/>
                    </a:lnTo>
                    <a:lnTo>
                      <a:pt x="1034" y="1088"/>
                    </a:lnTo>
                    <a:lnTo>
                      <a:pt x="1037" y="1080"/>
                    </a:lnTo>
                    <a:lnTo>
                      <a:pt x="1040" y="1071"/>
                    </a:lnTo>
                    <a:lnTo>
                      <a:pt x="1045" y="1063"/>
                    </a:lnTo>
                    <a:lnTo>
                      <a:pt x="1046" y="1053"/>
                    </a:lnTo>
                    <a:lnTo>
                      <a:pt x="1048" y="1045"/>
                    </a:lnTo>
                    <a:lnTo>
                      <a:pt x="1052" y="1035"/>
                    </a:lnTo>
                    <a:lnTo>
                      <a:pt x="1054" y="1025"/>
                    </a:lnTo>
                    <a:lnTo>
                      <a:pt x="1057" y="1015"/>
                    </a:lnTo>
                    <a:lnTo>
                      <a:pt x="1060" y="1005"/>
                    </a:lnTo>
                    <a:lnTo>
                      <a:pt x="1062" y="996"/>
                    </a:lnTo>
                    <a:lnTo>
                      <a:pt x="1065" y="984"/>
                    </a:lnTo>
                    <a:lnTo>
                      <a:pt x="1066" y="974"/>
                    </a:lnTo>
                    <a:lnTo>
                      <a:pt x="1069" y="964"/>
                    </a:lnTo>
                    <a:lnTo>
                      <a:pt x="1071" y="953"/>
                    </a:lnTo>
                    <a:lnTo>
                      <a:pt x="1074" y="943"/>
                    </a:lnTo>
                    <a:lnTo>
                      <a:pt x="1075" y="933"/>
                    </a:lnTo>
                    <a:lnTo>
                      <a:pt x="1078" y="920"/>
                    </a:lnTo>
                    <a:lnTo>
                      <a:pt x="1078" y="910"/>
                    </a:lnTo>
                    <a:lnTo>
                      <a:pt x="1081" y="900"/>
                    </a:lnTo>
                    <a:lnTo>
                      <a:pt x="1083" y="888"/>
                    </a:lnTo>
                    <a:lnTo>
                      <a:pt x="1084" y="877"/>
                    </a:lnTo>
                    <a:lnTo>
                      <a:pt x="1086" y="867"/>
                    </a:lnTo>
                    <a:lnTo>
                      <a:pt x="1087" y="855"/>
                    </a:lnTo>
                    <a:lnTo>
                      <a:pt x="1089" y="844"/>
                    </a:lnTo>
                    <a:lnTo>
                      <a:pt x="1090" y="834"/>
                    </a:lnTo>
                    <a:lnTo>
                      <a:pt x="1090" y="824"/>
                    </a:lnTo>
                    <a:lnTo>
                      <a:pt x="1092" y="814"/>
                    </a:lnTo>
                    <a:lnTo>
                      <a:pt x="1093" y="803"/>
                    </a:lnTo>
                    <a:lnTo>
                      <a:pt x="1095" y="791"/>
                    </a:lnTo>
                    <a:lnTo>
                      <a:pt x="1095" y="783"/>
                    </a:lnTo>
                    <a:lnTo>
                      <a:pt x="1096" y="773"/>
                    </a:lnTo>
                    <a:lnTo>
                      <a:pt x="1098" y="763"/>
                    </a:lnTo>
                    <a:lnTo>
                      <a:pt x="1098" y="755"/>
                    </a:lnTo>
                    <a:lnTo>
                      <a:pt x="1099" y="745"/>
                    </a:lnTo>
                    <a:lnTo>
                      <a:pt x="1101" y="737"/>
                    </a:lnTo>
                    <a:lnTo>
                      <a:pt x="1101" y="727"/>
                    </a:lnTo>
                    <a:lnTo>
                      <a:pt x="1101" y="719"/>
                    </a:lnTo>
                    <a:lnTo>
                      <a:pt x="1102" y="710"/>
                    </a:lnTo>
                    <a:lnTo>
                      <a:pt x="1104" y="702"/>
                    </a:lnTo>
                    <a:lnTo>
                      <a:pt x="1104" y="694"/>
                    </a:lnTo>
                    <a:lnTo>
                      <a:pt x="1104" y="687"/>
                    </a:lnTo>
                    <a:lnTo>
                      <a:pt x="1104" y="681"/>
                    </a:lnTo>
                    <a:lnTo>
                      <a:pt x="1105" y="676"/>
                    </a:lnTo>
                    <a:lnTo>
                      <a:pt x="1105" y="668"/>
                    </a:lnTo>
                    <a:lnTo>
                      <a:pt x="1105" y="663"/>
                    </a:lnTo>
                    <a:lnTo>
                      <a:pt x="1105" y="658"/>
                    </a:lnTo>
                    <a:lnTo>
                      <a:pt x="1107" y="653"/>
                    </a:lnTo>
                    <a:lnTo>
                      <a:pt x="1107" y="649"/>
                    </a:lnTo>
                    <a:lnTo>
                      <a:pt x="1107" y="645"/>
                    </a:lnTo>
                    <a:lnTo>
                      <a:pt x="1107" y="641"/>
                    </a:lnTo>
                    <a:lnTo>
                      <a:pt x="1107" y="640"/>
                    </a:lnTo>
                    <a:lnTo>
                      <a:pt x="1107" y="633"/>
                    </a:lnTo>
                    <a:lnTo>
                      <a:pt x="1107" y="626"/>
                    </a:lnTo>
                    <a:lnTo>
                      <a:pt x="1108" y="620"/>
                    </a:lnTo>
                    <a:lnTo>
                      <a:pt x="1108" y="613"/>
                    </a:lnTo>
                    <a:lnTo>
                      <a:pt x="1108" y="605"/>
                    </a:lnTo>
                    <a:lnTo>
                      <a:pt x="1108" y="598"/>
                    </a:lnTo>
                    <a:lnTo>
                      <a:pt x="1110" y="590"/>
                    </a:lnTo>
                    <a:lnTo>
                      <a:pt x="1111" y="584"/>
                    </a:lnTo>
                    <a:lnTo>
                      <a:pt x="1111" y="575"/>
                    </a:lnTo>
                    <a:lnTo>
                      <a:pt x="1111" y="567"/>
                    </a:lnTo>
                    <a:lnTo>
                      <a:pt x="1111" y="559"/>
                    </a:lnTo>
                    <a:lnTo>
                      <a:pt x="1113" y="551"/>
                    </a:lnTo>
                    <a:lnTo>
                      <a:pt x="1113" y="541"/>
                    </a:lnTo>
                    <a:lnTo>
                      <a:pt x="1113" y="532"/>
                    </a:lnTo>
                    <a:lnTo>
                      <a:pt x="1114" y="523"/>
                    </a:lnTo>
                    <a:lnTo>
                      <a:pt x="1114" y="514"/>
                    </a:lnTo>
                    <a:lnTo>
                      <a:pt x="1114" y="504"/>
                    </a:lnTo>
                    <a:lnTo>
                      <a:pt x="1114" y="495"/>
                    </a:lnTo>
                    <a:lnTo>
                      <a:pt x="1116" y="485"/>
                    </a:lnTo>
                    <a:lnTo>
                      <a:pt x="1116" y="475"/>
                    </a:lnTo>
                    <a:lnTo>
                      <a:pt x="1116" y="463"/>
                    </a:lnTo>
                    <a:lnTo>
                      <a:pt x="1116" y="453"/>
                    </a:lnTo>
                    <a:lnTo>
                      <a:pt x="1116" y="443"/>
                    </a:lnTo>
                    <a:lnTo>
                      <a:pt x="1116" y="435"/>
                    </a:lnTo>
                    <a:lnTo>
                      <a:pt x="1116" y="424"/>
                    </a:lnTo>
                    <a:lnTo>
                      <a:pt x="1116" y="414"/>
                    </a:lnTo>
                    <a:lnTo>
                      <a:pt x="1116" y="402"/>
                    </a:lnTo>
                    <a:lnTo>
                      <a:pt x="1116" y="394"/>
                    </a:lnTo>
                    <a:lnTo>
                      <a:pt x="1116" y="382"/>
                    </a:lnTo>
                    <a:lnTo>
                      <a:pt x="1116" y="373"/>
                    </a:lnTo>
                    <a:lnTo>
                      <a:pt x="1116" y="363"/>
                    </a:lnTo>
                    <a:lnTo>
                      <a:pt x="1116" y="353"/>
                    </a:lnTo>
                    <a:lnTo>
                      <a:pt x="1114" y="341"/>
                    </a:lnTo>
                    <a:lnTo>
                      <a:pt x="1114" y="331"/>
                    </a:lnTo>
                    <a:lnTo>
                      <a:pt x="1113" y="322"/>
                    </a:lnTo>
                    <a:lnTo>
                      <a:pt x="1111" y="312"/>
                    </a:lnTo>
                    <a:lnTo>
                      <a:pt x="1111" y="302"/>
                    </a:lnTo>
                    <a:lnTo>
                      <a:pt x="1108" y="292"/>
                    </a:lnTo>
                    <a:lnTo>
                      <a:pt x="1107" y="282"/>
                    </a:lnTo>
                    <a:lnTo>
                      <a:pt x="1107" y="274"/>
                    </a:lnTo>
                    <a:lnTo>
                      <a:pt x="1104" y="262"/>
                    </a:lnTo>
                    <a:lnTo>
                      <a:pt x="1102" y="254"/>
                    </a:lnTo>
                    <a:lnTo>
                      <a:pt x="1101" y="244"/>
                    </a:lnTo>
                    <a:lnTo>
                      <a:pt x="1098" y="236"/>
                    </a:lnTo>
                    <a:lnTo>
                      <a:pt x="1095" y="228"/>
                    </a:lnTo>
                    <a:lnTo>
                      <a:pt x="1093" y="219"/>
                    </a:lnTo>
                    <a:lnTo>
                      <a:pt x="1090" y="211"/>
                    </a:lnTo>
                    <a:lnTo>
                      <a:pt x="1087" y="203"/>
                    </a:lnTo>
                    <a:lnTo>
                      <a:pt x="1084" y="195"/>
                    </a:lnTo>
                    <a:lnTo>
                      <a:pt x="1081" y="188"/>
                    </a:lnTo>
                    <a:lnTo>
                      <a:pt x="1078" y="180"/>
                    </a:lnTo>
                    <a:lnTo>
                      <a:pt x="1074" y="173"/>
                    </a:lnTo>
                    <a:lnTo>
                      <a:pt x="1069" y="167"/>
                    </a:lnTo>
                    <a:lnTo>
                      <a:pt x="1065" y="160"/>
                    </a:lnTo>
                    <a:lnTo>
                      <a:pt x="1060" y="153"/>
                    </a:lnTo>
                    <a:lnTo>
                      <a:pt x="1055" y="148"/>
                    </a:lnTo>
                    <a:lnTo>
                      <a:pt x="1051" y="142"/>
                    </a:lnTo>
                    <a:lnTo>
                      <a:pt x="1046" y="139"/>
                    </a:lnTo>
                    <a:lnTo>
                      <a:pt x="1040" y="134"/>
                    </a:lnTo>
                    <a:lnTo>
                      <a:pt x="1034" y="129"/>
                    </a:lnTo>
                    <a:lnTo>
                      <a:pt x="1028" y="125"/>
                    </a:lnTo>
                    <a:lnTo>
                      <a:pt x="1024" y="122"/>
                    </a:lnTo>
                    <a:lnTo>
                      <a:pt x="1016" y="119"/>
                    </a:lnTo>
                    <a:lnTo>
                      <a:pt x="1010" y="116"/>
                    </a:lnTo>
                    <a:lnTo>
                      <a:pt x="1003" y="114"/>
                    </a:lnTo>
                    <a:lnTo>
                      <a:pt x="995" y="111"/>
                    </a:lnTo>
                    <a:lnTo>
                      <a:pt x="986" y="107"/>
                    </a:lnTo>
                    <a:lnTo>
                      <a:pt x="979" y="106"/>
                    </a:lnTo>
                    <a:lnTo>
                      <a:pt x="970" y="102"/>
                    </a:lnTo>
                    <a:lnTo>
                      <a:pt x="960" y="99"/>
                    </a:lnTo>
                    <a:lnTo>
                      <a:pt x="951" y="96"/>
                    </a:lnTo>
                    <a:lnTo>
                      <a:pt x="942" y="94"/>
                    </a:lnTo>
                    <a:lnTo>
                      <a:pt x="932" y="91"/>
                    </a:lnTo>
                    <a:lnTo>
                      <a:pt x="923" y="89"/>
                    </a:lnTo>
                    <a:lnTo>
                      <a:pt x="912" y="86"/>
                    </a:lnTo>
                    <a:lnTo>
                      <a:pt x="902" y="83"/>
                    </a:lnTo>
                    <a:lnTo>
                      <a:pt x="890" y="81"/>
                    </a:lnTo>
                    <a:lnTo>
                      <a:pt x="879" y="78"/>
                    </a:lnTo>
                    <a:lnTo>
                      <a:pt x="867" y="74"/>
                    </a:lnTo>
                    <a:lnTo>
                      <a:pt x="856" y="73"/>
                    </a:lnTo>
                    <a:lnTo>
                      <a:pt x="844" y="69"/>
                    </a:lnTo>
                    <a:lnTo>
                      <a:pt x="832" y="68"/>
                    </a:lnTo>
                    <a:lnTo>
                      <a:pt x="820" y="64"/>
                    </a:lnTo>
                    <a:lnTo>
                      <a:pt x="808" y="61"/>
                    </a:lnTo>
                    <a:lnTo>
                      <a:pt x="796" y="59"/>
                    </a:lnTo>
                    <a:lnTo>
                      <a:pt x="784" y="56"/>
                    </a:lnTo>
                    <a:lnTo>
                      <a:pt x="771" y="53"/>
                    </a:lnTo>
                    <a:lnTo>
                      <a:pt x="758" y="51"/>
                    </a:lnTo>
                    <a:lnTo>
                      <a:pt x="745" y="50"/>
                    </a:lnTo>
                    <a:lnTo>
                      <a:pt x="733" y="46"/>
                    </a:lnTo>
                    <a:lnTo>
                      <a:pt x="718" y="45"/>
                    </a:lnTo>
                    <a:lnTo>
                      <a:pt x="706" y="41"/>
                    </a:lnTo>
                    <a:lnTo>
                      <a:pt x="692" y="38"/>
                    </a:lnTo>
                    <a:lnTo>
                      <a:pt x="680" y="36"/>
                    </a:lnTo>
                    <a:lnTo>
                      <a:pt x="666" y="35"/>
                    </a:lnTo>
                    <a:lnTo>
                      <a:pt x="653" y="33"/>
                    </a:lnTo>
                    <a:lnTo>
                      <a:pt x="639" y="30"/>
                    </a:lnTo>
                    <a:lnTo>
                      <a:pt x="627" y="28"/>
                    </a:lnTo>
                    <a:lnTo>
                      <a:pt x="614" y="25"/>
                    </a:lnTo>
                    <a:lnTo>
                      <a:pt x="600" y="23"/>
                    </a:lnTo>
                    <a:lnTo>
                      <a:pt x="587" y="22"/>
                    </a:lnTo>
                    <a:lnTo>
                      <a:pt x="573" y="20"/>
                    </a:lnTo>
                    <a:lnTo>
                      <a:pt x="561" y="18"/>
                    </a:lnTo>
                    <a:lnTo>
                      <a:pt x="547" y="17"/>
                    </a:lnTo>
                    <a:lnTo>
                      <a:pt x="535" y="15"/>
                    </a:lnTo>
                    <a:lnTo>
                      <a:pt x="522" y="13"/>
                    </a:lnTo>
                    <a:lnTo>
                      <a:pt x="508" y="12"/>
                    </a:lnTo>
                    <a:lnTo>
                      <a:pt x="498" y="10"/>
                    </a:lnTo>
                    <a:lnTo>
                      <a:pt x="484" y="8"/>
                    </a:lnTo>
                    <a:lnTo>
                      <a:pt x="473" y="8"/>
                    </a:lnTo>
                    <a:lnTo>
                      <a:pt x="461" y="7"/>
                    </a:lnTo>
                    <a:lnTo>
                      <a:pt x="449" y="5"/>
                    </a:lnTo>
                    <a:lnTo>
                      <a:pt x="437" y="3"/>
                    </a:lnTo>
                    <a:lnTo>
                      <a:pt x="425" y="3"/>
                    </a:lnTo>
                    <a:lnTo>
                      <a:pt x="415" y="2"/>
                    </a:lnTo>
                    <a:lnTo>
                      <a:pt x="403" y="2"/>
                    </a:lnTo>
                    <a:lnTo>
                      <a:pt x="392" y="2"/>
                    </a:lnTo>
                    <a:lnTo>
                      <a:pt x="381" y="0"/>
                    </a:lnTo>
                    <a:lnTo>
                      <a:pt x="372" y="0"/>
                    </a:lnTo>
                    <a:lnTo>
                      <a:pt x="362" y="0"/>
                    </a:lnTo>
                    <a:lnTo>
                      <a:pt x="351" y="0"/>
                    </a:lnTo>
                    <a:lnTo>
                      <a:pt x="344" y="0"/>
                    </a:lnTo>
                    <a:lnTo>
                      <a:pt x="335" y="0"/>
                    </a:lnTo>
                    <a:lnTo>
                      <a:pt x="327" y="0"/>
                    </a:lnTo>
                    <a:lnTo>
                      <a:pt x="318" y="0"/>
                    </a:lnTo>
                    <a:lnTo>
                      <a:pt x="309" y="2"/>
                    </a:lnTo>
                    <a:lnTo>
                      <a:pt x="302" y="2"/>
                    </a:lnTo>
                    <a:lnTo>
                      <a:pt x="296" y="3"/>
                    </a:lnTo>
                    <a:lnTo>
                      <a:pt x="288" y="3"/>
                    </a:lnTo>
                    <a:lnTo>
                      <a:pt x="280" y="3"/>
                    </a:lnTo>
                    <a:lnTo>
                      <a:pt x="276" y="5"/>
                    </a:lnTo>
                    <a:lnTo>
                      <a:pt x="268" y="7"/>
                    </a:lnTo>
                    <a:lnTo>
                      <a:pt x="262" y="8"/>
                    </a:lnTo>
                    <a:lnTo>
                      <a:pt x="255" y="10"/>
                    </a:lnTo>
                    <a:lnTo>
                      <a:pt x="249" y="12"/>
                    </a:lnTo>
                    <a:lnTo>
                      <a:pt x="244" y="13"/>
                    </a:lnTo>
                    <a:lnTo>
                      <a:pt x="238" y="17"/>
                    </a:lnTo>
                    <a:lnTo>
                      <a:pt x="232" y="18"/>
                    </a:lnTo>
                    <a:lnTo>
                      <a:pt x="228" y="22"/>
                    </a:lnTo>
                    <a:lnTo>
                      <a:pt x="222" y="25"/>
                    </a:lnTo>
                    <a:lnTo>
                      <a:pt x="217" y="27"/>
                    </a:lnTo>
                    <a:lnTo>
                      <a:pt x="213" y="30"/>
                    </a:lnTo>
                    <a:lnTo>
                      <a:pt x="207" y="33"/>
                    </a:lnTo>
                    <a:lnTo>
                      <a:pt x="204" y="38"/>
                    </a:lnTo>
                    <a:lnTo>
                      <a:pt x="198" y="41"/>
                    </a:lnTo>
                    <a:lnTo>
                      <a:pt x="191" y="46"/>
                    </a:lnTo>
                    <a:lnTo>
                      <a:pt x="188" y="50"/>
                    </a:lnTo>
                    <a:lnTo>
                      <a:pt x="184" y="55"/>
                    </a:lnTo>
                    <a:lnTo>
                      <a:pt x="179" y="59"/>
                    </a:lnTo>
                    <a:lnTo>
                      <a:pt x="175" y="63"/>
                    </a:lnTo>
                    <a:lnTo>
                      <a:pt x="170" y="68"/>
                    </a:lnTo>
                    <a:lnTo>
                      <a:pt x="167" y="74"/>
                    </a:lnTo>
                    <a:lnTo>
                      <a:pt x="163" y="78"/>
                    </a:lnTo>
                    <a:lnTo>
                      <a:pt x="160" y="84"/>
                    </a:lnTo>
                    <a:lnTo>
                      <a:pt x="155" y="89"/>
                    </a:lnTo>
                    <a:lnTo>
                      <a:pt x="152" y="94"/>
                    </a:lnTo>
                    <a:lnTo>
                      <a:pt x="148" y="101"/>
                    </a:lnTo>
                    <a:lnTo>
                      <a:pt x="145" y="107"/>
                    </a:lnTo>
                    <a:lnTo>
                      <a:pt x="140" y="114"/>
                    </a:lnTo>
                    <a:lnTo>
                      <a:pt x="139" y="120"/>
                    </a:lnTo>
                    <a:lnTo>
                      <a:pt x="134" y="125"/>
                    </a:lnTo>
                    <a:lnTo>
                      <a:pt x="131" y="132"/>
                    </a:lnTo>
                    <a:lnTo>
                      <a:pt x="128" y="140"/>
                    </a:lnTo>
                    <a:lnTo>
                      <a:pt x="125" y="147"/>
                    </a:lnTo>
                    <a:lnTo>
                      <a:pt x="122" y="153"/>
                    </a:lnTo>
                    <a:lnTo>
                      <a:pt x="119" y="162"/>
                    </a:lnTo>
                    <a:lnTo>
                      <a:pt x="116" y="170"/>
                    </a:lnTo>
                    <a:lnTo>
                      <a:pt x="113" y="176"/>
                    </a:lnTo>
                    <a:lnTo>
                      <a:pt x="110" y="183"/>
                    </a:lnTo>
                    <a:lnTo>
                      <a:pt x="107" y="193"/>
                    </a:lnTo>
                    <a:lnTo>
                      <a:pt x="104" y="200"/>
                    </a:lnTo>
                    <a:lnTo>
                      <a:pt x="103" y="208"/>
                    </a:lnTo>
                    <a:lnTo>
                      <a:pt x="100" y="216"/>
                    </a:lnTo>
                    <a:lnTo>
                      <a:pt x="97" y="224"/>
                    </a:lnTo>
                    <a:lnTo>
                      <a:pt x="95" y="234"/>
                    </a:lnTo>
                    <a:lnTo>
                      <a:pt x="92" y="244"/>
                    </a:lnTo>
                    <a:lnTo>
                      <a:pt x="89" y="252"/>
                    </a:lnTo>
                    <a:lnTo>
                      <a:pt x="86" y="261"/>
                    </a:lnTo>
                    <a:lnTo>
                      <a:pt x="83" y="269"/>
                    </a:lnTo>
                    <a:lnTo>
                      <a:pt x="80" y="279"/>
                    </a:lnTo>
                    <a:lnTo>
                      <a:pt x="78" y="289"/>
                    </a:lnTo>
                    <a:lnTo>
                      <a:pt x="75" y="300"/>
                    </a:lnTo>
                    <a:lnTo>
                      <a:pt x="72" y="310"/>
                    </a:lnTo>
                    <a:lnTo>
                      <a:pt x="71" y="320"/>
                    </a:lnTo>
                    <a:lnTo>
                      <a:pt x="68" y="330"/>
                    </a:lnTo>
                    <a:lnTo>
                      <a:pt x="66" y="340"/>
                    </a:lnTo>
                    <a:lnTo>
                      <a:pt x="63" y="350"/>
                    </a:lnTo>
                    <a:lnTo>
                      <a:pt x="60" y="361"/>
                    </a:lnTo>
                    <a:lnTo>
                      <a:pt x="57" y="371"/>
                    </a:lnTo>
                    <a:lnTo>
                      <a:pt x="56" y="382"/>
                    </a:lnTo>
                    <a:lnTo>
                      <a:pt x="53" y="394"/>
                    </a:lnTo>
                    <a:lnTo>
                      <a:pt x="50" y="404"/>
                    </a:lnTo>
                    <a:lnTo>
                      <a:pt x="50" y="407"/>
                    </a:lnTo>
                    <a:lnTo>
                      <a:pt x="48" y="412"/>
                    </a:lnTo>
                    <a:lnTo>
                      <a:pt x="47" y="415"/>
                    </a:lnTo>
                    <a:lnTo>
                      <a:pt x="45" y="420"/>
                    </a:lnTo>
                    <a:lnTo>
                      <a:pt x="44" y="425"/>
                    </a:lnTo>
                    <a:lnTo>
                      <a:pt x="44" y="430"/>
                    </a:lnTo>
                    <a:lnTo>
                      <a:pt x="42" y="437"/>
                    </a:lnTo>
                    <a:lnTo>
                      <a:pt x="41" y="443"/>
                    </a:lnTo>
                    <a:lnTo>
                      <a:pt x="39" y="450"/>
                    </a:lnTo>
                    <a:lnTo>
                      <a:pt x="38" y="457"/>
                    </a:lnTo>
                    <a:lnTo>
                      <a:pt x="36" y="463"/>
                    </a:lnTo>
                    <a:lnTo>
                      <a:pt x="36" y="471"/>
                    </a:lnTo>
                    <a:lnTo>
                      <a:pt x="35" y="478"/>
                    </a:lnTo>
                    <a:lnTo>
                      <a:pt x="33" y="488"/>
                    </a:lnTo>
                    <a:lnTo>
                      <a:pt x="32" y="496"/>
                    </a:lnTo>
                    <a:lnTo>
                      <a:pt x="30" y="506"/>
                    </a:lnTo>
                    <a:lnTo>
                      <a:pt x="29" y="514"/>
                    </a:lnTo>
                    <a:lnTo>
                      <a:pt x="27" y="523"/>
                    </a:lnTo>
                    <a:lnTo>
                      <a:pt x="26" y="532"/>
                    </a:lnTo>
                    <a:lnTo>
                      <a:pt x="24" y="542"/>
                    </a:lnTo>
                    <a:lnTo>
                      <a:pt x="23" y="552"/>
                    </a:lnTo>
                    <a:lnTo>
                      <a:pt x="21" y="562"/>
                    </a:lnTo>
                    <a:lnTo>
                      <a:pt x="20" y="572"/>
                    </a:lnTo>
                    <a:lnTo>
                      <a:pt x="18" y="582"/>
                    </a:lnTo>
                    <a:lnTo>
                      <a:pt x="17" y="593"/>
                    </a:lnTo>
                    <a:lnTo>
                      <a:pt x="15" y="603"/>
                    </a:lnTo>
                    <a:lnTo>
                      <a:pt x="14" y="613"/>
                    </a:lnTo>
                    <a:lnTo>
                      <a:pt x="14" y="625"/>
                    </a:lnTo>
                    <a:lnTo>
                      <a:pt x="12" y="636"/>
                    </a:lnTo>
                    <a:lnTo>
                      <a:pt x="11" y="646"/>
                    </a:lnTo>
                    <a:lnTo>
                      <a:pt x="9" y="658"/>
                    </a:lnTo>
                    <a:lnTo>
                      <a:pt x="9" y="668"/>
                    </a:lnTo>
                    <a:lnTo>
                      <a:pt x="8" y="679"/>
                    </a:lnTo>
                    <a:lnTo>
                      <a:pt x="6" y="691"/>
                    </a:lnTo>
                    <a:lnTo>
                      <a:pt x="6" y="701"/>
                    </a:lnTo>
                    <a:lnTo>
                      <a:pt x="5" y="710"/>
                    </a:lnTo>
                    <a:lnTo>
                      <a:pt x="3" y="722"/>
                    </a:lnTo>
                    <a:lnTo>
                      <a:pt x="3" y="732"/>
                    </a:lnTo>
                    <a:lnTo>
                      <a:pt x="2" y="743"/>
                    </a:lnTo>
                    <a:lnTo>
                      <a:pt x="2" y="753"/>
                    </a:lnTo>
                    <a:lnTo>
                      <a:pt x="2" y="763"/>
                    </a:lnTo>
                    <a:lnTo>
                      <a:pt x="0" y="773"/>
                    </a:lnTo>
                    <a:lnTo>
                      <a:pt x="0" y="783"/>
                    </a:lnTo>
                    <a:lnTo>
                      <a:pt x="0" y="793"/>
                    </a:lnTo>
                    <a:lnTo>
                      <a:pt x="0" y="803"/>
                    </a:lnTo>
                    <a:lnTo>
                      <a:pt x="0" y="813"/>
                    </a:lnTo>
                    <a:lnTo>
                      <a:pt x="0" y="823"/>
                    </a:lnTo>
                    <a:lnTo>
                      <a:pt x="0" y="831"/>
                    </a:lnTo>
                    <a:lnTo>
                      <a:pt x="0" y="839"/>
                    </a:lnTo>
                    <a:lnTo>
                      <a:pt x="0" y="847"/>
                    </a:lnTo>
                    <a:lnTo>
                      <a:pt x="0" y="855"/>
                    </a:lnTo>
                    <a:lnTo>
                      <a:pt x="2" y="865"/>
                    </a:lnTo>
                    <a:lnTo>
                      <a:pt x="2" y="872"/>
                    </a:lnTo>
                    <a:lnTo>
                      <a:pt x="3" y="880"/>
                    </a:lnTo>
                    <a:lnTo>
                      <a:pt x="5" y="887"/>
                    </a:lnTo>
                    <a:lnTo>
                      <a:pt x="6" y="893"/>
                    </a:lnTo>
                    <a:lnTo>
                      <a:pt x="6" y="900"/>
                    </a:lnTo>
                    <a:lnTo>
                      <a:pt x="8" y="907"/>
                    </a:lnTo>
                    <a:lnTo>
                      <a:pt x="9" y="911"/>
                    </a:lnTo>
                    <a:lnTo>
                      <a:pt x="11" y="916"/>
                    </a:lnTo>
                    <a:lnTo>
                      <a:pt x="12" y="921"/>
                    </a:lnTo>
                    <a:lnTo>
                      <a:pt x="15" y="926"/>
                    </a:lnTo>
                    <a:lnTo>
                      <a:pt x="17" y="931"/>
                    </a:lnTo>
                    <a:lnTo>
                      <a:pt x="20" y="9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1" name="Freeform 688"/>
              <p:cNvSpPr>
                <a:spLocks/>
              </p:cNvSpPr>
              <p:nvPr/>
            </p:nvSpPr>
            <p:spPr bwMode="auto">
              <a:xfrm>
                <a:off x="2604" y="3876"/>
                <a:ext cx="784" cy="318"/>
              </a:xfrm>
              <a:custGeom>
                <a:avLst/>
                <a:gdLst>
                  <a:gd name="T0" fmla="*/ 16 w 871"/>
                  <a:gd name="T1" fmla="*/ 12 h 353"/>
                  <a:gd name="T2" fmla="*/ 11 w 871"/>
                  <a:gd name="T3" fmla="*/ 24 h 353"/>
                  <a:gd name="T4" fmla="*/ 6 w 871"/>
                  <a:gd name="T5" fmla="*/ 35 h 353"/>
                  <a:gd name="T6" fmla="*/ 5 w 871"/>
                  <a:gd name="T7" fmla="*/ 49 h 353"/>
                  <a:gd name="T8" fmla="*/ 3 w 871"/>
                  <a:gd name="T9" fmla="*/ 61 h 353"/>
                  <a:gd name="T10" fmla="*/ 0 w 871"/>
                  <a:gd name="T11" fmla="*/ 76 h 353"/>
                  <a:gd name="T12" fmla="*/ 0 w 871"/>
                  <a:gd name="T13" fmla="*/ 86 h 353"/>
                  <a:gd name="T14" fmla="*/ 0 w 871"/>
                  <a:gd name="T15" fmla="*/ 98 h 353"/>
                  <a:gd name="T16" fmla="*/ 5 w 871"/>
                  <a:gd name="T17" fmla="*/ 112 h 353"/>
                  <a:gd name="T18" fmla="*/ 14 w 871"/>
                  <a:gd name="T19" fmla="*/ 120 h 353"/>
                  <a:gd name="T20" fmla="*/ 26 w 871"/>
                  <a:gd name="T21" fmla="*/ 127 h 353"/>
                  <a:gd name="T22" fmla="*/ 43 w 871"/>
                  <a:gd name="T23" fmla="*/ 134 h 353"/>
                  <a:gd name="T24" fmla="*/ 64 w 871"/>
                  <a:gd name="T25" fmla="*/ 143 h 353"/>
                  <a:gd name="T26" fmla="*/ 89 w 871"/>
                  <a:gd name="T27" fmla="*/ 151 h 353"/>
                  <a:gd name="T28" fmla="*/ 115 w 871"/>
                  <a:gd name="T29" fmla="*/ 159 h 353"/>
                  <a:gd name="T30" fmla="*/ 147 w 871"/>
                  <a:gd name="T31" fmla="*/ 168 h 353"/>
                  <a:gd name="T32" fmla="*/ 179 w 871"/>
                  <a:gd name="T33" fmla="*/ 178 h 353"/>
                  <a:gd name="T34" fmla="*/ 213 w 871"/>
                  <a:gd name="T35" fmla="*/ 187 h 353"/>
                  <a:gd name="T36" fmla="*/ 248 w 871"/>
                  <a:gd name="T37" fmla="*/ 195 h 353"/>
                  <a:gd name="T38" fmla="*/ 284 w 871"/>
                  <a:gd name="T39" fmla="*/ 203 h 353"/>
                  <a:gd name="T40" fmla="*/ 318 w 871"/>
                  <a:gd name="T41" fmla="*/ 209 h 353"/>
                  <a:gd name="T42" fmla="*/ 352 w 871"/>
                  <a:gd name="T43" fmla="*/ 216 h 353"/>
                  <a:gd name="T44" fmla="*/ 383 w 871"/>
                  <a:gd name="T45" fmla="*/ 221 h 353"/>
                  <a:gd name="T46" fmla="*/ 413 w 871"/>
                  <a:gd name="T47" fmla="*/ 225 h 353"/>
                  <a:gd name="T48" fmla="*/ 442 w 871"/>
                  <a:gd name="T49" fmla="*/ 228 h 353"/>
                  <a:gd name="T50" fmla="*/ 466 w 871"/>
                  <a:gd name="T51" fmla="*/ 231 h 353"/>
                  <a:gd name="T52" fmla="*/ 488 w 871"/>
                  <a:gd name="T53" fmla="*/ 232 h 353"/>
                  <a:gd name="T54" fmla="*/ 507 w 871"/>
                  <a:gd name="T55" fmla="*/ 232 h 353"/>
                  <a:gd name="T56" fmla="*/ 521 w 871"/>
                  <a:gd name="T57" fmla="*/ 232 h 353"/>
                  <a:gd name="T58" fmla="*/ 532 w 871"/>
                  <a:gd name="T59" fmla="*/ 229 h 353"/>
                  <a:gd name="T60" fmla="*/ 543 w 871"/>
                  <a:gd name="T61" fmla="*/ 223 h 353"/>
                  <a:gd name="T62" fmla="*/ 554 w 871"/>
                  <a:gd name="T63" fmla="*/ 209 h 353"/>
                  <a:gd name="T64" fmla="*/ 560 w 871"/>
                  <a:gd name="T65" fmla="*/ 196 h 353"/>
                  <a:gd name="T66" fmla="*/ 565 w 871"/>
                  <a:gd name="T67" fmla="*/ 184 h 353"/>
                  <a:gd name="T68" fmla="*/ 569 w 871"/>
                  <a:gd name="T69" fmla="*/ 170 h 353"/>
                  <a:gd name="T70" fmla="*/ 572 w 871"/>
                  <a:gd name="T71" fmla="*/ 159 h 353"/>
                  <a:gd name="T72" fmla="*/ 572 w 871"/>
                  <a:gd name="T73" fmla="*/ 147 h 353"/>
                  <a:gd name="T74" fmla="*/ 570 w 871"/>
                  <a:gd name="T75" fmla="*/ 136 h 353"/>
                  <a:gd name="T76" fmla="*/ 563 w 871"/>
                  <a:gd name="T77" fmla="*/ 123 h 353"/>
                  <a:gd name="T78" fmla="*/ 555 w 871"/>
                  <a:gd name="T79" fmla="*/ 121 h 353"/>
                  <a:gd name="T80" fmla="*/ 544 w 871"/>
                  <a:gd name="T81" fmla="*/ 119 h 353"/>
                  <a:gd name="T82" fmla="*/ 527 w 871"/>
                  <a:gd name="T83" fmla="*/ 116 h 353"/>
                  <a:gd name="T84" fmla="*/ 507 w 871"/>
                  <a:gd name="T85" fmla="*/ 114 h 353"/>
                  <a:gd name="T86" fmla="*/ 481 w 871"/>
                  <a:gd name="T87" fmla="*/ 111 h 353"/>
                  <a:gd name="T88" fmla="*/ 452 w 871"/>
                  <a:gd name="T89" fmla="*/ 107 h 353"/>
                  <a:gd name="T90" fmla="*/ 419 w 871"/>
                  <a:gd name="T91" fmla="*/ 103 h 353"/>
                  <a:gd name="T92" fmla="*/ 384 w 871"/>
                  <a:gd name="T93" fmla="*/ 98 h 353"/>
                  <a:gd name="T94" fmla="*/ 347 w 871"/>
                  <a:gd name="T95" fmla="*/ 92 h 353"/>
                  <a:gd name="T96" fmla="*/ 309 w 871"/>
                  <a:gd name="T97" fmla="*/ 84 h 353"/>
                  <a:gd name="T98" fmla="*/ 269 w 871"/>
                  <a:gd name="T99" fmla="*/ 74 h 353"/>
                  <a:gd name="T100" fmla="*/ 231 w 871"/>
                  <a:gd name="T101" fmla="*/ 64 h 353"/>
                  <a:gd name="T102" fmla="*/ 195 w 871"/>
                  <a:gd name="T103" fmla="*/ 55 h 353"/>
                  <a:gd name="T104" fmla="*/ 163 w 871"/>
                  <a:gd name="T105" fmla="*/ 43 h 353"/>
                  <a:gd name="T106" fmla="*/ 131 w 871"/>
                  <a:gd name="T107" fmla="*/ 33 h 353"/>
                  <a:gd name="T108" fmla="*/ 104 w 871"/>
                  <a:gd name="T109" fmla="*/ 23 h 353"/>
                  <a:gd name="T110" fmla="*/ 78 w 871"/>
                  <a:gd name="T111" fmla="*/ 14 h 353"/>
                  <a:gd name="T112" fmla="*/ 59 w 871"/>
                  <a:gd name="T113" fmla="*/ 8 h 353"/>
                  <a:gd name="T114" fmla="*/ 42 w 871"/>
                  <a:gd name="T115" fmla="*/ 2 h 353"/>
                  <a:gd name="T116" fmla="*/ 30 w 871"/>
                  <a:gd name="T117" fmla="*/ 0 h 353"/>
                  <a:gd name="T118" fmla="*/ 23 w 871"/>
                  <a:gd name="T119" fmla="*/ 4 h 35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71" h="353">
                    <a:moveTo>
                      <a:pt x="34" y="4"/>
                    </a:moveTo>
                    <a:lnTo>
                      <a:pt x="31" y="5"/>
                    </a:lnTo>
                    <a:lnTo>
                      <a:pt x="30" y="9"/>
                    </a:lnTo>
                    <a:lnTo>
                      <a:pt x="28" y="12"/>
                    </a:lnTo>
                    <a:lnTo>
                      <a:pt x="27" y="15"/>
                    </a:lnTo>
                    <a:lnTo>
                      <a:pt x="24" y="18"/>
                    </a:lnTo>
                    <a:lnTo>
                      <a:pt x="22" y="23"/>
                    </a:lnTo>
                    <a:lnTo>
                      <a:pt x="21" y="27"/>
                    </a:lnTo>
                    <a:lnTo>
                      <a:pt x="19" y="28"/>
                    </a:lnTo>
                    <a:lnTo>
                      <a:pt x="18" y="32"/>
                    </a:lnTo>
                    <a:lnTo>
                      <a:pt x="18" y="35"/>
                    </a:lnTo>
                    <a:lnTo>
                      <a:pt x="16" y="37"/>
                    </a:lnTo>
                    <a:lnTo>
                      <a:pt x="16" y="40"/>
                    </a:lnTo>
                    <a:lnTo>
                      <a:pt x="15" y="42"/>
                    </a:lnTo>
                    <a:lnTo>
                      <a:pt x="15" y="45"/>
                    </a:lnTo>
                    <a:lnTo>
                      <a:pt x="12" y="48"/>
                    </a:lnTo>
                    <a:lnTo>
                      <a:pt x="12" y="51"/>
                    </a:lnTo>
                    <a:lnTo>
                      <a:pt x="10" y="53"/>
                    </a:lnTo>
                    <a:lnTo>
                      <a:pt x="10" y="58"/>
                    </a:lnTo>
                    <a:lnTo>
                      <a:pt x="9" y="60"/>
                    </a:lnTo>
                    <a:lnTo>
                      <a:pt x="9" y="63"/>
                    </a:lnTo>
                    <a:lnTo>
                      <a:pt x="7" y="66"/>
                    </a:lnTo>
                    <a:lnTo>
                      <a:pt x="7" y="70"/>
                    </a:lnTo>
                    <a:lnTo>
                      <a:pt x="6" y="74"/>
                    </a:lnTo>
                    <a:lnTo>
                      <a:pt x="6" y="78"/>
                    </a:lnTo>
                    <a:lnTo>
                      <a:pt x="4" y="81"/>
                    </a:lnTo>
                    <a:lnTo>
                      <a:pt x="4" y="84"/>
                    </a:lnTo>
                    <a:lnTo>
                      <a:pt x="4" y="88"/>
                    </a:lnTo>
                    <a:lnTo>
                      <a:pt x="4" y="91"/>
                    </a:lnTo>
                    <a:lnTo>
                      <a:pt x="3" y="93"/>
                    </a:lnTo>
                    <a:lnTo>
                      <a:pt x="1" y="98"/>
                    </a:lnTo>
                    <a:lnTo>
                      <a:pt x="1" y="101"/>
                    </a:lnTo>
                    <a:lnTo>
                      <a:pt x="1" y="104"/>
                    </a:lnTo>
                    <a:lnTo>
                      <a:pt x="0" y="107"/>
                    </a:lnTo>
                    <a:lnTo>
                      <a:pt x="0" y="111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2"/>
                    </a:lnTo>
                    <a:lnTo>
                      <a:pt x="0" y="126"/>
                    </a:lnTo>
                    <a:lnTo>
                      <a:pt x="0" y="129"/>
                    </a:lnTo>
                    <a:lnTo>
                      <a:pt x="0" y="132"/>
                    </a:lnTo>
                    <a:lnTo>
                      <a:pt x="0" y="137"/>
                    </a:lnTo>
                    <a:lnTo>
                      <a:pt x="0" y="139"/>
                    </a:lnTo>
                    <a:lnTo>
                      <a:pt x="0" y="142"/>
                    </a:lnTo>
                    <a:lnTo>
                      <a:pt x="0" y="145"/>
                    </a:lnTo>
                    <a:lnTo>
                      <a:pt x="0" y="147"/>
                    </a:lnTo>
                    <a:lnTo>
                      <a:pt x="0" y="149"/>
                    </a:lnTo>
                    <a:lnTo>
                      <a:pt x="1" y="152"/>
                    </a:lnTo>
                    <a:lnTo>
                      <a:pt x="1" y="155"/>
                    </a:lnTo>
                    <a:lnTo>
                      <a:pt x="1" y="157"/>
                    </a:lnTo>
                    <a:lnTo>
                      <a:pt x="4" y="162"/>
                    </a:lnTo>
                    <a:lnTo>
                      <a:pt x="6" y="165"/>
                    </a:lnTo>
                    <a:lnTo>
                      <a:pt x="7" y="170"/>
                    </a:lnTo>
                    <a:lnTo>
                      <a:pt x="9" y="173"/>
                    </a:lnTo>
                    <a:lnTo>
                      <a:pt x="12" y="175"/>
                    </a:lnTo>
                    <a:lnTo>
                      <a:pt x="15" y="178"/>
                    </a:lnTo>
                    <a:lnTo>
                      <a:pt x="16" y="180"/>
                    </a:lnTo>
                    <a:lnTo>
                      <a:pt x="19" y="180"/>
                    </a:lnTo>
                    <a:lnTo>
                      <a:pt x="22" y="182"/>
                    </a:lnTo>
                    <a:lnTo>
                      <a:pt x="24" y="185"/>
                    </a:lnTo>
                    <a:lnTo>
                      <a:pt x="27" y="185"/>
                    </a:lnTo>
                    <a:lnTo>
                      <a:pt x="30" y="187"/>
                    </a:lnTo>
                    <a:lnTo>
                      <a:pt x="33" y="188"/>
                    </a:lnTo>
                    <a:lnTo>
                      <a:pt x="37" y="192"/>
                    </a:lnTo>
                    <a:lnTo>
                      <a:pt x="40" y="192"/>
                    </a:lnTo>
                    <a:lnTo>
                      <a:pt x="43" y="193"/>
                    </a:lnTo>
                    <a:lnTo>
                      <a:pt x="48" y="195"/>
                    </a:lnTo>
                    <a:lnTo>
                      <a:pt x="52" y="198"/>
                    </a:lnTo>
                    <a:lnTo>
                      <a:pt x="57" y="200"/>
                    </a:lnTo>
                    <a:lnTo>
                      <a:pt x="60" y="203"/>
                    </a:lnTo>
                    <a:lnTo>
                      <a:pt x="66" y="203"/>
                    </a:lnTo>
                    <a:lnTo>
                      <a:pt x="70" y="206"/>
                    </a:lnTo>
                    <a:lnTo>
                      <a:pt x="76" y="208"/>
                    </a:lnTo>
                    <a:lnTo>
                      <a:pt x="81" y="210"/>
                    </a:lnTo>
                    <a:lnTo>
                      <a:pt x="87" y="211"/>
                    </a:lnTo>
                    <a:lnTo>
                      <a:pt x="93" y="215"/>
                    </a:lnTo>
                    <a:lnTo>
                      <a:pt x="98" y="216"/>
                    </a:lnTo>
                    <a:lnTo>
                      <a:pt x="104" y="218"/>
                    </a:lnTo>
                    <a:lnTo>
                      <a:pt x="110" y="220"/>
                    </a:lnTo>
                    <a:lnTo>
                      <a:pt x="116" y="223"/>
                    </a:lnTo>
                    <a:lnTo>
                      <a:pt x="122" y="224"/>
                    </a:lnTo>
                    <a:lnTo>
                      <a:pt x="128" y="228"/>
                    </a:lnTo>
                    <a:lnTo>
                      <a:pt x="135" y="229"/>
                    </a:lnTo>
                    <a:lnTo>
                      <a:pt x="141" y="233"/>
                    </a:lnTo>
                    <a:lnTo>
                      <a:pt x="149" y="234"/>
                    </a:lnTo>
                    <a:lnTo>
                      <a:pt x="155" y="236"/>
                    </a:lnTo>
                    <a:lnTo>
                      <a:pt x="162" y="238"/>
                    </a:lnTo>
                    <a:lnTo>
                      <a:pt x="170" y="241"/>
                    </a:lnTo>
                    <a:lnTo>
                      <a:pt x="176" y="243"/>
                    </a:lnTo>
                    <a:lnTo>
                      <a:pt x="184" y="244"/>
                    </a:lnTo>
                    <a:lnTo>
                      <a:pt x="193" y="248"/>
                    </a:lnTo>
                    <a:lnTo>
                      <a:pt x="200" y="249"/>
                    </a:lnTo>
                    <a:lnTo>
                      <a:pt x="208" y="251"/>
                    </a:lnTo>
                    <a:lnTo>
                      <a:pt x="215" y="252"/>
                    </a:lnTo>
                    <a:lnTo>
                      <a:pt x="223" y="256"/>
                    </a:lnTo>
                    <a:lnTo>
                      <a:pt x="230" y="259"/>
                    </a:lnTo>
                    <a:lnTo>
                      <a:pt x="238" y="261"/>
                    </a:lnTo>
                    <a:lnTo>
                      <a:pt x="247" y="262"/>
                    </a:lnTo>
                    <a:lnTo>
                      <a:pt x="256" y="266"/>
                    </a:lnTo>
                    <a:lnTo>
                      <a:pt x="263" y="269"/>
                    </a:lnTo>
                    <a:lnTo>
                      <a:pt x="272" y="271"/>
                    </a:lnTo>
                    <a:lnTo>
                      <a:pt x="280" y="272"/>
                    </a:lnTo>
                    <a:lnTo>
                      <a:pt x="288" y="276"/>
                    </a:lnTo>
                    <a:lnTo>
                      <a:pt x="298" y="277"/>
                    </a:lnTo>
                    <a:lnTo>
                      <a:pt x="307" y="279"/>
                    </a:lnTo>
                    <a:lnTo>
                      <a:pt x="315" y="282"/>
                    </a:lnTo>
                    <a:lnTo>
                      <a:pt x="324" y="284"/>
                    </a:lnTo>
                    <a:lnTo>
                      <a:pt x="334" y="285"/>
                    </a:lnTo>
                    <a:lnTo>
                      <a:pt x="342" y="289"/>
                    </a:lnTo>
                    <a:lnTo>
                      <a:pt x="351" y="290"/>
                    </a:lnTo>
                    <a:lnTo>
                      <a:pt x="360" y="292"/>
                    </a:lnTo>
                    <a:lnTo>
                      <a:pt x="369" y="294"/>
                    </a:lnTo>
                    <a:lnTo>
                      <a:pt x="378" y="297"/>
                    </a:lnTo>
                    <a:lnTo>
                      <a:pt x="387" y="299"/>
                    </a:lnTo>
                    <a:lnTo>
                      <a:pt x="396" y="300"/>
                    </a:lnTo>
                    <a:lnTo>
                      <a:pt x="405" y="302"/>
                    </a:lnTo>
                    <a:lnTo>
                      <a:pt x="414" y="305"/>
                    </a:lnTo>
                    <a:lnTo>
                      <a:pt x="423" y="307"/>
                    </a:lnTo>
                    <a:lnTo>
                      <a:pt x="432" y="307"/>
                    </a:lnTo>
                    <a:lnTo>
                      <a:pt x="440" y="309"/>
                    </a:lnTo>
                    <a:lnTo>
                      <a:pt x="449" y="312"/>
                    </a:lnTo>
                    <a:lnTo>
                      <a:pt x="456" y="313"/>
                    </a:lnTo>
                    <a:lnTo>
                      <a:pt x="465" y="315"/>
                    </a:lnTo>
                    <a:lnTo>
                      <a:pt x="475" y="317"/>
                    </a:lnTo>
                    <a:lnTo>
                      <a:pt x="484" y="317"/>
                    </a:lnTo>
                    <a:lnTo>
                      <a:pt x="493" y="320"/>
                    </a:lnTo>
                    <a:lnTo>
                      <a:pt x="500" y="320"/>
                    </a:lnTo>
                    <a:lnTo>
                      <a:pt x="509" y="322"/>
                    </a:lnTo>
                    <a:lnTo>
                      <a:pt x="518" y="325"/>
                    </a:lnTo>
                    <a:lnTo>
                      <a:pt x="526" y="325"/>
                    </a:lnTo>
                    <a:lnTo>
                      <a:pt x="535" y="328"/>
                    </a:lnTo>
                    <a:lnTo>
                      <a:pt x="544" y="330"/>
                    </a:lnTo>
                    <a:lnTo>
                      <a:pt x="551" y="330"/>
                    </a:lnTo>
                    <a:lnTo>
                      <a:pt x="559" y="332"/>
                    </a:lnTo>
                    <a:lnTo>
                      <a:pt x="567" y="333"/>
                    </a:lnTo>
                    <a:lnTo>
                      <a:pt x="576" y="333"/>
                    </a:lnTo>
                    <a:lnTo>
                      <a:pt x="582" y="335"/>
                    </a:lnTo>
                    <a:lnTo>
                      <a:pt x="591" y="337"/>
                    </a:lnTo>
                    <a:lnTo>
                      <a:pt x="600" y="338"/>
                    </a:lnTo>
                    <a:lnTo>
                      <a:pt x="607" y="338"/>
                    </a:lnTo>
                    <a:lnTo>
                      <a:pt x="615" y="340"/>
                    </a:lnTo>
                    <a:lnTo>
                      <a:pt x="622" y="341"/>
                    </a:lnTo>
                    <a:lnTo>
                      <a:pt x="630" y="341"/>
                    </a:lnTo>
                    <a:lnTo>
                      <a:pt x="637" y="341"/>
                    </a:lnTo>
                    <a:lnTo>
                      <a:pt x="643" y="343"/>
                    </a:lnTo>
                    <a:lnTo>
                      <a:pt x="652" y="345"/>
                    </a:lnTo>
                    <a:lnTo>
                      <a:pt x="658" y="345"/>
                    </a:lnTo>
                    <a:lnTo>
                      <a:pt x="666" y="346"/>
                    </a:lnTo>
                    <a:lnTo>
                      <a:pt x="672" y="346"/>
                    </a:lnTo>
                    <a:lnTo>
                      <a:pt x="680" y="346"/>
                    </a:lnTo>
                    <a:lnTo>
                      <a:pt x="686" y="348"/>
                    </a:lnTo>
                    <a:lnTo>
                      <a:pt x="692" y="348"/>
                    </a:lnTo>
                    <a:lnTo>
                      <a:pt x="698" y="350"/>
                    </a:lnTo>
                    <a:lnTo>
                      <a:pt x="704" y="350"/>
                    </a:lnTo>
                    <a:lnTo>
                      <a:pt x="711" y="350"/>
                    </a:lnTo>
                    <a:lnTo>
                      <a:pt x="717" y="350"/>
                    </a:lnTo>
                    <a:lnTo>
                      <a:pt x="723" y="350"/>
                    </a:lnTo>
                    <a:lnTo>
                      <a:pt x="728" y="351"/>
                    </a:lnTo>
                    <a:lnTo>
                      <a:pt x="732" y="351"/>
                    </a:lnTo>
                    <a:lnTo>
                      <a:pt x="738" y="353"/>
                    </a:lnTo>
                    <a:lnTo>
                      <a:pt x="743" y="353"/>
                    </a:lnTo>
                    <a:lnTo>
                      <a:pt x="749" y="353"/>
                    </a:lnTo>
                    <a:lnTo>
                      <a:pt x="753" y="353"/>
                    </a:lnTo>
                    <a:lnTo>
                      <a:pt x="758" y="353"/>
                    </a:lnTo>
                    <a:lnTo>
                      <a:pt x="763" y="353"/>
                    </a:lnTo>
                    <a:lnTo>
                      <a:pt x="767" y="353"/>
                    </a:lnTo>
                    <a:lnTo>
                      <a:pt x="772" y="353"/>
                    </a:lnTo>
                    <a:lnTo>
                      <a:pt x="776" y="353"/>
                    </a:lnTo>
                    <a:lnTo>
                      <a:pt x="779" y="353"/>
                    </a:lnTo>
                    <a:lnTo>
                      <a:pt x="784" y="353"/>
                    </a:lnTo>
                    <a:lnTo>
                      <a:pt x="787" y="353"/>
                    </a:lnTo>
                    <a:lnTo>
                      <a:pt x="790" y="353"/>
                    </a:lnTo>
                    <a:lnTo>
                      <a:pt x="793" y="353"/>
                    </a:lnTo>
                    <a:lnTo>
                      <a:pt x="794" y="351"/>
                    </a:lnTo>
                    <a:lnTo>
                      <a:pt x="799" y="351"/>
                    </a:lnTo>
                    <a:lnTo>
                      <a:pt x="800" y="350"/>
                    </a:lnTo>
                    <a:lnTo>
                      <a:pt x="805" y="350"/>
                    </a:lnTo>
                    <a:lnTo>
                      <a:pt x="808" y="350"/>
                    </a:lnTo>
                    <a:lnTo>
                      <a:pt x="811" y="348"/>
                    </a:lnTo>
                    <a:lnTo>
                      <a:pt x="814" y="346"/>
                    </a:lnTo>
                    <a:lnTo>
                      <a:pt x="815" y="345"/>
                    </a:lnTo>
                    <a:lnTo>
                      <a:pt x="820" y="343"/>
                    </a:lnTo>
                    <a:lnTo>
                      <a:pt x="821" y="341"/>
                    </a:lnTo>
                    <a:lnTo>
                      <a:pt x="823" y="338"/>
                    </a:lnTo>
                    <a:lnTo>
                      <a:pt x="827" y="337"/>
                    </a:lnTo>
                    <a:lnTo>
                      <a:pt x="829" y="335"/>
                    </a:lnTo>
                    <a:lnTo>
                      <a:pt x="833" y="330"/>
                    </a:lnTo>
                    <a:lnTo>
                      <a:pt x="838" y="325"/>
                    </a:lnTo>
                    <a:lnTo>
                      <a:pt x="841" y="322"/>
                    </a:lnTo>
                    <a:lnTo>
                      <a:pt x="842" y="320"/>
                    </a:lnTo>
                    <a:lnTo>
                      <a:pt x="844" y="317"/>
                    </a:lnTo>
                    <a:lnTo>
                      <a:pt x="845" y="313"/>
                    </a:lnTo>
                    <a:lnTo>
                      <a:pt x="847" y="312"/>
                    </a:lnTo>
                    <a:lnTo>
                      <a:pt x="848" y="307"/>
                    </a:lnTo>
                    <a:lnTo>
                      <a:pt x="850" y="305"/>
                    </a:lnTo>
                    <a:lnTo>
                      <a:pt x="852" y="302"/>
                    </a:lnTo>
                    <a:lnTo>
                      <a:pt x="853" y="299"/>
                    </a:lnTo>
                    <a:lnTo>
                      <a:pt x="855" y="295"/>
                    </a:lnTo>
                    <a:lnTo>
                      <a:pt x="856" y="292"/>
                    </a:lnTo>
                    <a:lnTo>
                      <a:pt x="858" y="290"/>
                    </a:lnTo>
                    <a:lnTo>
                      <a:pt x="859" y="285"/>
                    </a:lnTo>
                    <a:lnTo>
                      <a:pt x="861" y="284"/>
                    </a:lnTo>
                    <a:lnTo>
                      <a:pt x="861" y="280"/>
                    </a:lnTo>
                    <a:lnTo>
                      <a:pt x="862" y="277"/>
                    </a:lnTo>
                    <a:lnTo>
                      <a:pt x="864" y="274"/>
                    </a:lnTo>
                    <a:lnTo>
                      <a:pt x="865" y="271"/>
                    </a:lnTo>
                    <a:lnTo>
                      <a:pt x="865" y="267"/>
                    </a:lnTo>
                    <a:lnTo>
                      <a:pt x="867" y="264"/>
                    </a:lnTo>
                    <a:lnTo>
                      <a:pt x="867" y="259"/>
                    </a:lnTo>
                    <a:lnTo>
                      <a:pt x="867" y="257"/>
                    </a:lnTo>
                    <a:lnTo>
                      <a:pt x="867" y="252"/>
                    </a:lnTo>
                    <a:lnTo>
                      <a:pt x="870" y="251"/>
                    </a:lnTo>
                    <a:lnTo>
                      <a:pt x="870" y="248"/>
                    </a:lnTo>
                    <a:lnTo>
                      <a:pt x="870" y="244"/>
                    </a:lnTo>
                    <a:lnTo>
                      <a:pt x="870" y="241"/>
                    </a:lnTo>
                    <a:lnTo>
                      <a:pt x="870" y="238"/>
                    </a:lnTo>
                    <a:lnTo>
                      <a:pt x="870" y="234"/>
                    </a:lnTo>
                    <a:lnTo>
                      <a:pt x="870" y="233"/>
                    </a:lnTo>
                    <a:lnTo>
                      <a:pt x="870" y="228"/>
                    </a:lnTo>
                    <a:lnTo>
                      <a:pt x="871" y="226"/>
                    </a:lnTo>
                    <a:lnTo>
                      <a:pt x="870" y="223"/>
                    </a:lnTo>
                    <a:lnTo>
                      <a:pt x="870" y="220"/>
                    </a:lnTo>
                    <a:lnTo>
                      <a:pt x="870" y="218"/>
                    </a:lnTo>
                    <a:lnTo>
                      <a:pt x="870" y="216"/>
                    </a:lnTo>
                    <a:lnTo>
                      <a:pt x="870" y="213"/>
                    </a:lnTo>
                    <a:lnTo>
                      <a:pt x="870" y="210"/>
                    </a:lnTo>
                    <a:lnTo>
                      <a:pt x="868" y="208"/>
                    </a:lnTo>
                    <a:lnTo>
                      <a:pt x="868" y="206"/>
                    </a:lnTo>
                    <a:lnTo>
                      <a:pt x="867" y="201"/>
                    </a:lnTo>
                    <a:lnTo>
                      <a:pt x="865" y="198"/>
                    </a:lnTo>
                    <a:lnTo>
                      <a:pt x="864" y="193"/>
                    </a:lnTo>
                    <a:lnTo>
                      <a:pt x="862" y="192"/>
                    </a:lnTo>
                    <a:lnTo>
                      <a:pt x="859" y="188"/>
                    </a:lnTo>
                    <a:lnTo>
                      <a:pt x="858" y="187"/>
                    </a:lnTo>
                    <a:lnTo>
                      <a:pt x="856" y="185"/>
                    </a:lnTo>
                    <a:lnTo>
                      <a:pt x="853" y="185"/>
                    </a:lnTo>
                    <a:lnTo>
                      <a:pt x="850" y="185"/>
                    </a:lnTo>
                    <a:lnTo>
                      <a:pt x="848" y="183"/>
                    </a:lnTo>
                    <a:lnTo>
                      <a:pt x="845" y="183"/>
                    </a:lnTo>
                    <a:lnTo>
                      <a:pt x="844" y="183"/>
                    </a:lnTo>
                    <a:lnTo>
                      <a:pt x="841" y="182"/>
                    </a:lnTo>
                    <a:lnTo>
                      <a:pt x="838" y="182"/>
                    </a:lnTo>
                    <a:lnTo>
                      <a:pt x="836" y="182"/>
                    </a:lnTo>
                    <a:lnTo>
                      <a:pt x="833" y="182"/>
                    </a:lnTo>
                    <a:lnTo>
                      <a:pt x="829" y="180"/>
                    </a:lnTo>
                    <a:lnTo>
                      <a:pt x="824" y="180"/>
                    </a:lnTo>
                    <a:lnTo>
                      <a:pt x="821" y="180"/>
                    </a:lnTo>
                    <a:lnTo>
                      <a:pt x="817" y="180"/>
                    </a:lnTo>
                    <a:lnTo>
                      <a:pt x="812" y="178"/>
                    </a:lnTo>
                    <a:lnTo>
                      <a:pt x="808" y="178"/>
                    </a:lnTo>
                    <a:lnTo>
                      <a:pt x="803" y="177"/>
                    </a:lnTo>
                    <a:lnTo>
                      <a:pt x="799" y="177"/>
                    </a:lnTo>
                    <a:lnTo>
                      <a:pt x="793" y="177"/>
                    </a:lnTo>
                    <a:lnTo>
                      <a:pt x="788" y="175"/>
                    </a:lnTo>
                    <a:lnTo>
                      <a:pt x="782" y="175"/>
                    </a:lnTo>
                    <a:lnTo>
                      <a:pt x="778" y="173"/>
                    </a:lnTo>
                    <a:lnTo>
                      <a:pt x="772" y="173"/>
                    </a:lnTo>
                    <a:lnTo>
                      <a:pt x="764" y="172"/>
                    </a:lnTo>
                    <a:lnTo>
                      <a:pt x="758" y="172"/>
                    </a:lnTo>
                    <a:lnTo>
                      <a:pt x="753" y="172"/>
                    </a:lnTo>
                    <a:lnTo>
                      <a:pt x="746" y="170"/>
                    </a:lnTo>
                    <a:lnTo>
                      <a:pt x="740" y="170"/>
                    </a:lnTo>
                    <a:lnTo>
                      <a:pt x="732" y="168"/>
                    </a:lnTo>
                    <a:lnTo>
                      <a:pt x="726" y="168"/>
                    </a:lnTo>
                    <a:lnTo>
                      <a:pt x="719" y="167"/>
                    </a:lnTo>
                    <a:lnTo>
                      <a:pt x="711" y="165"/>
                    </a:lnTo>
                    <a:lnTo>
                      <a:pt x="704" y="165"/>
                    </a:lnTo>
                    <a:lnTo>
                      <a:pt x="696" y="163"/>
                    </a:lnTo>
                    <a:lnTo>
                      <a:pt x="689" y="163"/>
                    </a:lnTo>
                    <a:lnTo>
                      <a:pt x="681" y="162"/>
                    </a:lnTo>
                    <a:lnTo>
                      <a:pt x="674" y="162"/>
                    </a:lnTo>
                    <a:lnTo>
                      <a:pt x="665" y="160"/>
                    </a:lnTo>
                    <a:lnTo>
                      <a:pt x="655" y="159"/>
                    </a:lnTo>
                    <a:lnTo>
                      <a:pt x="646" y="157"/>
                    </a:lnTo>
                    <a:lnTo>
                      <a:pt x="639" y="155"/>
                    </a:lnTo>
                    <a:lnTo>
                      <a:pt x="631" y="155"/>
                    </a:lnTo>
                    <a:lnTo>
                      <a:pt x="622" y="154"/>
                    </a:lnTo>
                    <a:lnTo>
                      <a:pt x="613" y="152"/>
                    </a:lnTo>
                    <a:lnTo>
                      <a:pt x="604" y="152"/>
                    </a:lnTo>
                    <a:lnTo>
                      <a:pt x="595" y="150"/>
                    </a:lnTo>
                    <a:lnTo>
                      <a:pt x="586" y="149"/>
                    </a:lnTo>
                    <a:lnTo>
                      <a:pt x="577" y="147"/>
                    </a:lnTo>
                    <a:lnTo>
                      <a:pt x="568" y="145"/>
                    </a:lnTo>
                    <a:lnTo>
                      <a:pt x="559" y="144"/>
                    </a:lnTo>
                    <a:lnTo>
                      <a:pt x="548" y="142"/>
                    </a:lnTo>
                    <a:lnTo>
                      <a:pt x="539" y="140"/>
                    </a:lnTo>
                    <a:lnTo>
                      <a:pt x="529" y="139"/>
                    </a:lnTo>
                    <a:lnTo>
                      <a:pt x="520" y="137"/>
                    </a:lnTo>
                    <a:lnTo>
                      <a:pt x="511" y="134"/>
                    </a:lnTo>
                    <a:lnTo>
                      <a:pt x="500" y="132"/>
                    </a:lnTo>
                    <a:lnTo>
                      <a:pt x="491" y="131"/>
                    </a:lnTo>
                    <a:lnTo>
                      <a:pt x="481" y="129"/>
                    </a:lnTo>
                    <a:lnTo>
                      <a:pt x="470" y="127"/>
                    </a:lnTo>
                    <a:lnTo>
                      <a:pt x="461" y="124"/>
                    </a:lnTo>
                    <a:lnTo>
                      <a:pt x="450" y="122"/>
                    </a:lnTo>
                    <a:lnTo>
                      <a:pt x="440" y="121"/>
                    </a:lnTo>
                    <a:lnTo>
                      <a:pt x="431" y="117"/>
                    </a:lnTo>
                    <a:lnTo>
                      <a:pt x="420" y="116"/>
                    </a:lnTo>
                    <a:lnTo>
                      <a:pt x="410" y="112"/>
                    </a:lnTo>
                    <a:lnTo>
                      <a:pt x="401" y="111"/>
                    </a:lnTo>
                    <a:lnTo>
                      <a:pt x="390" y="107"/>
                    </a:lnTo>
                    <a:lnTo>
                      <a:pt x="381" y="106"/>
                    </a:lnTo>
                    <a:lnTo>
                      <a:pt x="372" y="104"/>
                    </a:lnTo>
                    <a:lnTo>
                      <a:pt x="363" y="101"/>
                    </a:lnTo>
                    <a:lnTo>
                      <a:pt x="352" y="98"/>
                    </a:lnTo>
                    <a:lnTo>
                      <a:pt x="343" y="96"/>
                    </a:lnTo>
                    <a:lnTo>
                      <a:pt x="334" y="93"/>
                    </a:lnTo>
                    <a:lnTo>
                      <a:pt x="325" y="91"/>
                    </a:lnTo>
                    <a:lnTo>
                      <a:pt x="316" y="88"/>
                    </a:lnTo>
                    <a:lnTo>
                      <a:pt x="307" y="84"/>
                    </a:lnTo>
                    <a:lnTo>
                      <a:pt x="298" y="83"/>
                    </a:lnTo>
                    <a:lnTo>
                      <a:pt x="291" y="79"/>
                    </a:lnTo>
                    <a:lnTo>
                      <a:pt x="280" y="76"/>
                    </a:lnTo>
                    <a:lnTo>
                      <a:pt x="272" y="74"/>
                    </a:lnTo>
                    <a:lnTo>
                      <a:pt x="263" y="71"/>
                    </a:lnTo>
                    <a:lnTo>
                      <a:pt x="256" y="68"/>
                    </a:lnTo>
                    <a:lnTo>
                      <a:pt x="248" y="65"/>
                    </a:lnTo>
                    <a:lnTo>
                      <a:pt x="239" y="61"/>
                    </a:lnTo>
                    <a:lnTo>
                      <a:pt x="232" y="60"/>
                    </a:lnTo>
                    <a:lnTo>
                      <a:pt x="224" y="58"/>
                    </a:lnTo>
                    <a:lnTo>
                      <a:pt x="215" y="55"/>
                    </a:lnTo>
                    <a:lnTo>
                      <a:pt x="208" y="51"/>
                    </a:lnTo>
                    <a:lnTo>
                      <a:pt x="200" y="50"/>
                    </a:lnTo>
                    <a:lnTo>
                      <a:pt x="193" y="46"/>
                    </a:lnTo>
                    <a:lnTo>
                      <a:pt x="185" y="43"/>
                    </a:lnTo>
                    <a:lnTo>
                      <a:pt x="179" y="42"/>
                    </a:lnTo>
                    <a:lnTo>
                      <a:pt x="171" y="40"/>
                    </a:lnTo>
                    <a:lnTo>
                      <a:pt x="165" y="37"/>
                    </a:lnTo>
                    <a:lnTo>
                      <a:pt x="158" y="35"/>
                    </a:lnTo>
                    <a:lnTo>
                      <a:pt x="152" y="33"/>
                    </a:lnTo>
                    <a:lnTo>
                      <a:pt x="146" y="30"/>
                    </a:lnTo>
                    <a:lnTo>
                      <a:pt x="140" y="28"/>
                    </a:lnTo>
                    <a:lnTo>
                      <a:pt x="132" y="25"/>
                    </a:lnTo>
                    <a:lnTo>
                      <a:pt x="126" y="23"/>
                    </a:lnTo>
                    <a:lnTo>
                      <a:pt x="120" y="22"/>
                    </a:lnTo>
                    <a:lnTo>
                      <a:pt x="116" y="20"/>
                    </a:lnTo>
                    <a:lnTo>
                      <a:pt x="110" y="17"/>
                    </a:lnTo>
                    <a:lnTo>
                      <a:pt x="104" y="17"/>
                    </a:lnTo>
                    <a:lnTo>
                      <a:pt x="99" y="14"/>
                    </a:lnTo>
                    <a:lnTo>
                      <a:pt x="95" y="12"/>
                    </a:lnTo>
                    <a:lnTo>
                      <a:pt x="90" y="12"/>
                    </a:lnTo>
                    <a:lnTo>
                      <a:pt x="86" y="10"/>
                    </a:lnTo>
                    <a:lnTo>
                      <a:pt x="81" y="9"/>
                    </a:lnTo>
                    <a:lnTo>
                      <a:pt x="78" y="9"/>
                    </a:lnTo>
                    <a:lnTo>
                      <a:pt x="72" y="5"/>
                    </a:lnTo>
                    <a:lnTo>
                      <a:pt x="67" y="4"/>
                    </a:lnTo>
                    <a:lnTo>
                      <a:pt x="64" y="2"/>
                    </a:lnTo>
                    <a:lnTo>
                      <a:pt x="60" y="2"/>
                    </a:lnTo>
                    <a:lnTo>
                      <a:pt x="57" y="2"/>
                    </a:lnTo>
                    <a:lnTo>
                      <a:pt x="54" y="2"/>
                    </a:lnTo>
                    <a:lnTo>
                      <a:pt x="52" y="0"/>
                    </a:lnTo>
                    <a:lnTo>
                      <a:pt x="49" y="0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7" y="2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2" name="Freeform 689"/>
              <p:cNvSpPr>
                <a:spLocks/>
              </p:cNvSpPr>
              <p:nvPr/>
            </p:nvSpPr>
            <p:spPr bwMode="auto">
              <a:xfrm>
                <a:off x="2631" y="4117"/>
                <a:ext cx="639" cy="262"/>
              </a:xfrm>
              <a:custGeom>
                <a:avLst/>
                <a:gdLst>
                  <a:gd name="T0" fmla="*/ 14 w 710"/>
                  <a:gd name="T1" fmla="*/ 11 h 292"/>
                  <a:gd name="T2" fmla="*/ 9 w 710"/>
                  <a:gd name="T3" fmla="*/ 22 h 292"/>
                  <a:gd name="T4" fmla="*/ 5 w 710"/>
                  <a:gd name="T5" fmla="*/ 33 h 292"/>
                  <a:gd name="T6" fmla="*/ 4 w 710"/>
                  <a:gd name="T7" fmla="*/ 46 h 292"/>
                  <a:gd name="T8" fmla="*/ 1 w 710"/>
                  <a:gd name="T9" fmla="*/ 57 h 292"/>
                  <a:gd name="T10" fmla="*/ 0 w 710"/>
                  <a:gd name="T11" fmla="*/ 66 h 292"/>
                  <a:gd name="T12" fmla="*/ 1 w 710"/>
                  <a:gd name="T13" fmla="*/ 79 h 292"/>
                  <a:gd name="T14" fmla="*/ 5 w 710"/>
                  <a:gd name="T15" fmla="*/ 92 h 292"/>
                  <a:gd name="T16" fmla="*/ 16 w 710"/>
                  <a:gd name="T17" fmla="*/ 100 h 292"/>
                  <a:gd name="T18" fmla="*/ 26 w 710"/>
                  <a:gd name="T19" fmla="*/ 109 h 292"/>
                  <a:gd name="T20" fmla="*/ 40 w 710"/>
                  <a:gd name="T21" fmla="*/ 115 h 292"/>
                  <a:gd name="T22" fmla="*/ 55 w 710"/>
                  <a:gd name="T23" fmla="*/ 123 h 292"/>
                  <a:gd name="T24" fmla="*/ 76 w 710"/>
                  <a:gd name="T25" fmla="*/ 130 h 292"/>
                  <a:gd name="T26" fmla="*/ 95 w 710"/>
                  <a:gd name="T27" fmla="*/ 139 h 292"/>
                  <a:gd name="T28" fmla="*/ 119 w 710"/>
                  <a:gd name="T29" fmla="*/ 146 h 292"/>
                  <a:gd name="T30" fmla="*/ 142 w 710"/>
                  <a:gd name="T31" fmla="*/ 154 h 292"/>
                  <a:gd name="T32" fmla="*/ 169 w 710"/>
                  <a:gd name="T33" fmla="*/ 162 h 292"/>
                  <a:gd name="T34" fmla="*/ 195 w 710"/>
                  <a:gd name="T35" fmla="*/ 169 h 292"/>
                  <a:gd name="T36" fmla="*/ 223 w 710"/>
                  <a:gd name="T37" fmla="*/ 173 h 292"/>
                  <a:gd name="T38" fmla="*/ 250 w 710"/>
                  <a:gd name="T39" fmla="*/ 179 h 292"/>
                  <a:gd name="T40" fmla="*/ 278 w 710"/>
                  <a:gd name="T41" fmla="*/ 181 h 292"/>
                  <a:gd name="T42" fmla="*/ 304 w 710"/>
                  <a:gd name="T43" fmla="*/ 185 h 292"/>
                  <a:gd name="T44" fmla="*/ 329 w 710"/>
                  <a:gd name="T45" fmla="*/ 187 h 292"/>
                  <a:gd name="T46" fmla="*/ 352 w 710"/>
                  <a:gd name="T47" fmla="*/ 188 h 292"/>
                  <a:gd name="T48" fmla="*/ 371 w 710"/>
                  <a:gd name="T49" fmla="*/ 189 h 292"/>
                  <a:gd name="T50" fmla="*/ 389 w 710"/>
                  <a:gd name="T51" fmla="*/ 189 h 292"/>
                  <a:gd name="T52" fmla="*/ 404 w 710"/>
                  <a:gd name="T53" fmla="*/ 188 h 292"/>
                  <a:gd name="T54" fmla="*/ 415 w 710"/>
                  <a:gd name="T55" fmla="*/ 188 h 292"/>
                  <a:gd name="T56" fmla="*/ 427 w 710"/>
                  <a:gd name="T57" fmla="*/ 185 h 292"/>
                  <a:gd name="T58" fmla="*/ 438 w 710"/>
                  <a:gd name="T59" fmla="*/ 178 h 292"/>
                  <a:gd name="T60" fmla="*/ 449 w 710"/>
                  <a:gd name="T61" fmla="*/ 166 h 292"/>
                  <a:gd name="T62" fmla="*/ 455 w 710"/>
                  <a:gd name="T63" fmla="*/ 152 h 292"/>
                  <a:gd name="T64" fmla="*/ 458 w 710"/>
                  <a:gd name="T65" fmla="*/ 139 h 292"/>
                  <a:gd name="T66" fmla="*/ 464 w 710"/>
                  <a:gd name="T67" fmla="*/ 125 h 292"/>
                  <a:gd name="T68" fmla="*/ 464 w 710"/>
                  <a:gd name="T69" fmla="*/ 111 h 292"/>
                  <a:gd name="T70" fmla="*/ 466 w 710"/>
                  <a:gd name="T71" fmla="*/ 100 h 292"/>
                  <a:gd name="T72" fmla="*/ 464 w 710"/>
                  <a:gd name="T73" fmla="*/ 89 h 292"/>
                  <a:gd name="T74" fmla="*/ 458 w 710"/>
                  <a:gd name="T75" fmla="*/ 82 h 292"/>
                  <a:gd name="T76" fmla="*/ 447 w 710"/>
                  <a:gd name="T77" fmla="*/ 79 h 292"/>
                  <a:gd name="T78" fmla="*/ 434 w 710"/>
                  <a:gd name="T79" fmla="*/ 79 h 292"/>
                  <a:gd name="T80" fmla="*/ 418 w 710"/>
                  <a:gd name="T81" fmla="*/ 77 h 292"/>
                  <a:gd name="T82" fmla="*/ 398 w 710"/>
                  <a:gd name="T83" fmla="*/ 75 h 292"/>
                  <a:gd name="T84" fmla="*/ 374 w 710"/>
                  <a:gd name="T85" fmla="*/ 74 h 292"/>
                  <a:gd name="T86" fmla="*/ 347 w 710"/>
                  <a:gd name="T87" fmla="*/ 73 h 292"/>
                  <a:gd name="T88" fmla="*/ 320 w 710"/>
                  <a:gd name="T89" fmla="*/ 68 h 292"/>
                  <a:gd name="T90" fmla="*/ 290 w 710"/>
                  <a:gd name="T91" fmla="*/ 65 h 292"/>
                  <a:gd name="T92" fmla="*/ 259 w 710"/>
                  <a:gd name="T93" fmla="*/ 59 h 292"/>
                  <a:gd name="T94" fmla="*/ 230 w 710"/>
                  <a:gd name="T95" fmla="*/ 53 h 292"/>
                  <a:gd name="T96" fmla="*/ 200 w 710"/>
                  <a:gd name="T97" fmla="*/ 46 h 292"/>
                  <a:gd name="T98" fmla="*/ 169 w 710"/>
                  <a:gd name="T99" fmla="*/ 39 h 292"/>
                  <a:gd name="T100" fmla="*/ 142 w 710"/>
                  <a:gd name="T101" fmla="*/ 32 h 292"/>
                  <a:gd name="T102" fmla="*/ 117 w 710"/>
                  <a:gd name="T103" fmla="*/ 25 h 292"/>
                  <a:gd name="T104" fmla="*/ 93 w 710"/>
                  <a:gd name="T105" fmla="*/ 20 h 292"/>
                  <a:gd name="T106" fmla="*/ 72 w 710"/>
                  <a:gd name="T107" fmla="*/ 13 h 292"/>
                  <a:gd name="T108" fmla="*/ 53 w 710"/>
                  <a:gd name="T109" fmla="*/ 8 h 292"/>
                  <a:gd name="T110" fmla="*/ 40 w 710"/>
                  <a:gd name="T111" fmla="*/ 4 h 292"/>
                  <a:gd name="T112" fmla="*/ 30 w 710"/>
                  <a:gd name="T113" fmla="*/ 2 h 292"/>
                  <a:gd name="T114" fmla="*/ 23 w 710"/>
                  <a:gd name="T115" fmla="*/ 2 h 29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710" h="292">
                    <a:moveTo>
                      <a:pt x="34" y="2"/>
                    </a:moveTo>
                    <a:lnTo>
                      <a:pt x="30" y="4"/>
                    </a:lnTo>
                    <a:lnTo>
                      <a:pt x="27" y="7"/>
                    </a:lnTo>
                    <a:lnTo>
                      <a:pt x="24" y="10"/>
                    </a:lnTo>
                    <a:lnTo>
                      <a:pt x="24" y="13"/>
                    </a:lnTo>
                    <a:lnTo>
                      <a:pt x="22" y="17"/>
                    </a:lnTo>
                    <a:lnTo>
                      <a:pt x="21" y="20"/>
                    </a:lnTo>
                    <a:lnTo>
                      <a:pt x="18" y="23"/>
                    </a:lnTo>
                    <a:lnTo>
                      <a:pt x="16" y="28"/>
                    </a:lnTo>
                    <a:lnTo>
                      <a:pt x="15" y="30"/>
                    </a:lnTo>
                    <a:lnTo>
                      <a:pt x="15" y="33"/>
                    </a:lnTo>
                    <a:lnTo>
                      <a:pt x="13" y="35"/>
                    </a:lnTo>
                    <a:lnTo>
                      <a:pt x="13" y="38"/>
                    </a:lnTo>
                    <a:lnTo>
                      <a:pt x="12" y="40"/>
                    </a:lnTo>
                    <a:lnTo>
                      <a:pt x="12" y="43"/>
                    </a:lnTo>
                    <a:lnTo>
                      <a:pt x="9" y="46"/>
                    </a:lnTo>
                    <a:lnTo>
                      <a:pt x="9" y="48"/>
                    </a:lnTo>
                    <a:lnTo>
                      <a:pt x="9" y="51"/>
                    </a:lnTo>
                    <a:lnTo>
                      <a:pt x="7" y="55"/>
                    </a:lnTo>
                    <a:lnTo>
                      <a:pt x="7" y="58"/>
                    </a:lnTo>
                    <a:lnTo>
                      <a:pt x="7" y="61"/>
                    </a:lnTo>
                    <a:lnTo>
                      <a:pt x="6" y="63"/>
                    </a:lnTo>
                    <a:lnTo>
                      <a:pt x="6" y="66"/>
                    </a:lnTo>
                    <a:lnTo>
                      <a:pt x="4" y="70"/>
                    </a:lnTo>
                    <a:lnTo>
                      <a:pt x="4" y="71"/>
                    </a:lnTo>
                    <a:lnTo>
                      <a:pt x="3" y="74"/>
                    </a:lnTo>
                    <a:lnTo>
                      <a:pt x="3" y="78"/>
                    </a:lnTo>
                    <a:lnTo>
                      <a:pt x="1" y="81"/>
                    </a:lnTo>
                    <a:lnTo>
                      <a:pt x="1" y="83"/>
                    </a:lnTo>
                    <a:lnTo>
                      <a:pt x="1" y="88"/>
                    </a:lnTo>
                    <a:lnTo>
                      <a:pt x="1" y="89"/>
                    </a:lnTo>
                    <a:lnTo>
                      <a:pt x="1" y="91"/>
                    </a:lnTo>
                    <a:lnTo>
                      <a:pt x="1" y="96"/>
                    </a:lnTo>
                    <a:lnTo>
                      <a:pt x="0" y="98"/>
                    </a:lnTo>
                    <a:lnTo>
                      <a:pt x="0" y="101"/>
                    </a:lnTo>
                    <a:lnTo>
                      <a:pt x="0" y="104"/>
                    </a:lnTo>
                    <a:lnTo>
                      <a:pt x="1" y="106"/>
                    </a:lnTo>
                    <a:lnTo>
                      <a:pt x="1" y="109"/>
                    </a:lnTo>
                    <a:lnTo>
                      <a:pt x="1" y="112"/>
                    </a:lnTo>
                    <a:lnTo>
                      <a:pt x="1" y="114"/>
                    </a:lnTo>
                    <a:lnTo>
                      <a:pt x="1" y="117"/>
                    </a:lnTo>
                    <a:lnTo>
                      <a:pt x="1" y="121"/>
                    </a:lnTo>
                    <a:lnTo>
                      <a:pt x="1" y="124"/>
                    </a:lnTo>
                    <a:lnTo>
                      <a:pt x="3" y="126"/>
                    </a:lnTo>
                    <a:lnTo>
                      <a:pt x="4" y="129"/>
                    </a:lnTo>
                    <a:lnTo>
                      <a:pt x="4" y="134"/>
                    </a:lnTo>
                    <a:lnTo>
                      <a:pt x="6" y="137"/>
                    </a:lnTo>
                    <a:lnTo>
                      <a:pt x="9" y="142"/>
                    </a:lnTo>
                    <a:lnTo>
                      <a:pt x="12" y="145"/>
                    </a:lnTo>
                    <a:lnTo>
                      <a:pt x="13" y="147"/>
                    </a:lnTo>
                    <a:lnTo>
                      <a:pt x="15" y="150"/>
                    </a:lnTo>
                    <a:lnTo>
                      <a:pt x="18" y="152"/>
                    </a:lnTo>
                    <a:lnTo>
                      <a:pt x="22" y="155"/>
                    </a:lnTo>
                    <a:lnTo>
                      <a:pt x="24" y="155"/>
                    </a:lnTo>
                    <a:lnTo>
                      <a:pt x="27" y="159"/>
                    </a:lnTo>
                    <a:lnTo>
                      <a:pt x="28" y="159"/>
                    </a:lnTo>
                    <a:lnTo>
                      <a:pt x="30" y="160"/>
                    </a:lnTo>
                    <a:lnTo>
                      <a:pt x="33" y="162"/>
                    </a:lnTo>
                    <a:lnTo>
                      <a:pt x="36" y="165"/>
                    </a:lnTo>
                    <a:lnTo>
                      <a:pt x="39" y="167"/>
                    </a:lnTo>
                    <a:lnTo>
                      <a:pt x="43" y="168"/>
                    </a:lnTo>
                    <a:lnTo>
                      <a:pt x="45" y="168"/>
                    </a:lnTo>
                    <a:lnTo>
                      <a:pt x="49" y="170"/>
                    </a:lnTo>
                    <a:lnTo>
                      <a:pt x="53" y="173"/>
                    </a:lnTo>
                    <a:lnTo>
                      <a:pt x="57" y="175"/>
                    </a:lnTo>
                    <a:lnTo>
                      <a:pt x="60" y="177"/>
                    </a:lnTo>
                    <a:lnTo>
                      <a:pt x="63" y="178"/>
                    </a:lnTo>
                    <a:lnTo>
                      <a:pt x="68" y="180"/>
                    </a:lnTo>
                    <a:lnTo>
                      <a:pt x="72" y="183"/>
                    </a:lnTo>
                    <a:lnTo>
                      <a:pt x="75" y="185"/>
                    </a:lnTo>
                    <a:lnTo>
                      <a:pt x="80" y="187"/>
                    </a:lnTo>
                    <a:lnTo>
                      <a:pt x="84" y="190"/>
                    </a:lnTo>
                    <a:lnTo>
                      <a:pt x="89" y="191"/>
                    </a:lnTo>
                    <a:lnTo>
                      <a:pt x="93" y="193"/>
                    </a:lnTo>
                    <a:lnTo>
                      <a:pt x="99" y="195"/>
                    </a:lnTo>
                    <a:lnTo>
                      <a:pt x="104" y="198"/>
                    </a:lnTo>
                    <a:lnTo>
                      <a:pt x="110" y="200"/>
                    </a:lnTo>
                    <a:lnTo>
                      <a:pt x="114" y="201"/>
                    </a:lnTo>
                    <a:lnTo>
                      <a:pt x="119" y="203"/>
                    </a:lnTo>
                    <a:lnTo>
                      <a:pt x="123" y="206"/>
                    </a:lnTo>
                    <a:lnTo>
                      <a:pt x="129" y="208"/>
                    </a:lnTo>
                    <a:lnTo>
                      <a:pt x="134" y="210"/>
                    </a:lnTo>
                    <a:lnTo>
                      <a:pt x="140" y="211"/>
                    </a:lnTo>
                    <a:lnTo>
                      <a:pt x="146" y="215"/>
                    </a:lnTo>
                    <a:lnTo>
                      <a:pt x="152" y="216"/>
                    </a:lnTo>
                    <a:lnTo>
                      <a:pt x="157" y="218"/>
                    </a:lnTo>
                    <a:lnTo>
                      <a:pt x="163" y="221"/>
                    </a:lnTo>
                    <a:lnTo>
                      <a:pt x="169" y="223"/>
                    </a:lnTo>
                    <a:lnTo>
                      <a:pt x="175" y="224"/>
                    </a:lnTo>
                    <a:lnTo>
                      <a:pt x="181" y="226"/>
                    </a:lnTo>
                    <a:lnTo>
                      <a:pt x="187" y="229"/>
                    </a:lnTo>
                    <a:lnTo>
                      <a:pt x="193" y="231"/>
                    </a:lnTo>
                    <a:lnTo>
                      <a:pt x="199" y="233"/>
                    </a:lnTo>
                    <a:lnTo>
                      <a:pt x="205" y="234"/>
                    </a:lnTo>
                    <a:lnTo>
                      <a:pt x="211" y="238"/>
                    </a:lnTo>
                    <a:lnTo>
                      <a:pt x="218" y="239"/>
                    </a:lnTo>
                    <a:lnTo>
                      <a:pt x="224" y="241"/>
                    </a:lnTo>
                    <a:lnTo>
                      <a:pt x="232" y="243"/>
                    </a:lnTo>
                    <a:lnTo>
                      <a:pt x="236" y="244"/>
                    </a:lnTo>
                    <a:lnTo>
                      <a:pt x="244" y="248"/>
                    </a:lnTo>
                    <a:lnTo>
                      <a:pt x="250" y="249"/>
                    </a:lnTo>
                    <a:lnTo>
                      <a:pt x="258" y="251"/>
                    </a:lnTo>
                    <a:lnTo>
                      <a:pt x="264" y="252"/>
                    </a:lnTo>
                    <a:lnTo>
                      <a:pt x="270" y="254"/>
                    </a:lnTo>
                    <a:lnTo>
                      <a:pt x="279" y="256"/>
                    </a:lnTo>
                    <a:lnTo>
                      <a:pt x="285" y="257"/>
                    </a:lnTo>
                    <a:lnTo>
                      <a:pt x="291" y="259"/>
                    </a:lnTo>
                    <a:lnTo>
                      <a:pt x="298" y="261"/>
                    </a:lnTo>
                    <a:lnTo>
                      <a:pt x="306" y="262"/>
                    </a:lnTo>
                    <a:lnTo>
                      <a:pt x="312" y="264"/>
                    </a:lnTo>
                    <a:lnTo>
                      <a:pt x="319" y="264"/>
                    </a:lnTo>
                    <a:lnTo>
                      <a:pt x="325" y="266"/>
                    </a:lnTo>
                    <a:lnTo>
                      <a:pt x="333" y="267"/>
                    </a:lnTo>
                    <a:lnTo>
                      <a:pt x="339" y="267"/>
                    </a:lnTo>
                    <a:lnTo>
                      <a:pt x="347" y="271"/>
                    </a:lnTo>
                    <a:lnTo>
                      <a:pt x="354" y="271"/>
                    </a:lnTo>
                    <a:lnTo>
                      <a:pt x="362" y="272"/>
                    </a:lnTo>
                    <a:lnTo>
                      <a:pt x="368" y="274"/>
                    </a:lnTo>
                    <a:lnTo>
                      <a:pt x="374" y="274"/>
                    </a:lnTo>
                    <a:lnTo>
                      <a:pt x="381" y="276"/>
                    </a:lnTo>
                    <a:lnTo>
                      <a:pt x="389" y="276"/>
                    </a:lnTo>
                    <a:lnTo>
                      <a:pt x="396" y="277"/>
                    </a:lnTo>
                    <a:lnTo>
                      <a:pt x="402" y="279"/>
                    </a:lnTo>
                    <a:lnTo>
                      <a:pt x="410" y="279"/>
                    </a:lnTo>
                    <a:lnTo>
                      <a:pt x="417" y="280"/>
                    </a:lnTo>
                    <a:lnTo>
                      <a:pt x="423" y="280"/>
                    </a:lnTo>
                    <a:lnTo>
                      <a:pt x="429" y="282"/>
                    </a:lnTo>
                    <a:lnTo>
                      <a:pt x="435" y="282"/>
                    </a:lnTo>
                    <a:lnTo>
                      <a:pt x="442" y="284"/>
                    </a:lnTo>
                    <a:lnTo>
                      <a:pt x="449" y="284"/>
                    </a:lnTo>
                    <a:lnTo>
                      <a:pt x="455" y="285"/>
                    </a:lnTo>
                    <a:lnTo>
                      <a:pt x="463" y="285"/>
                    </a:lnTo>
                    <a:lnTo>
                      <a:pt x="469" y="287"/>
                    </a:lnTo>
                    <a:lnTo>
                      <a:pt x="475" y="287"/>
                    </a:lnTo>
                    <a:lnTo>
                      <a:pt x="481" y="287"/>
                    </a:lnTo>
                    <a:lnTo>
                      <a:pt x="488" y="287"/>
                    </a:lnTo>
                    <a:lnTo>
                      <a:pt x="493" y="289"/>
                    </a:lnTo>
                    <a:lnTo>
                      <a:pt x="500" y="289"/>
                    </a:lnTo>
                    <a:lnTo>
                      <a:pt x="506" y="289"/>
                    </a:lnTo>
                    <a:lnTo>
                      <a:pt x="512" y="289"/>
                    </a:lnTo>
                    <a:lnTo>
                      <a:pt x="518" y="290"/>
                    </a:lnTo>
                    <a:lnTo>
                      <a:pt x="524" y="290"/>
                    </a:lnTo>
                    <a:lnTo>
                      <a:pt x="529" y="290"/>
                    </a:lnTo>
                    <a:lnTo>
                      <a:pt x="535" y="290"/>
                    </a:lnTo>
                    <a:lnTo>
                      <a:pt x="540" y="290"/>
                    </a:lnTo>
                    <a:lnTo>
                      <a:pt x="546" y="290"/>
                    </a:lnTo>
                    <a:lnTo>
                      <a:pt x="550" y="290"/>
                    </a:lnTo>
                    <a:lnTo>
                      <a:pt x="555" y="290"/>
                    </a:lnTo>
                    <a:lnTo>
                      <a:pt x="561" y="292"/>
                    </a:lnTo>
                    <a:lnTo>
                      <a:pt x="565" y="292"/>
                    </a:lnTo>
                    <a:lnTo>
                      <a:pt x="571" y="292"/>
                    </a:lnTo>
                    <a:lnTo>
                      <a:pt x="576" y="292"/>
                    </a:lnTo>
                    <a:lnTo>
                      <a:pt x="580" y="292"/>
                    </a:lnTo>
                    <a:lnTo>
                      <a:pt x="585" y="292"/>
                    </a:lnTo>
                    <a:lnTo>
                      <a:pt x="588" y="292"/>
                    </a:lnTo>
                    <a:lnTo>
                      <a:pt x="592" y="292"/>
                    </a:lnTo>
                    <a:lnTo>
                      <a:pt x="597" y="292"/>
                    </a:lnTo>
                    <a:lnTo>
                      <a:pt x="601" y="292"/>
                    </a:lnTo>
                    <a:lnTo>
                      <a:pt x="604" y="292"/>
                    </a:lnTo>
                    <a:lnTo>
                      <a:pt x="607" y="292"/>
                    </a:lnTo>
                    <a:lnTo>
                      <a:pt x="610" y="292"/>
                    </a:lnTo>
                    <a:lnTo>
                      <a:pt x="615" y="290"/>
                    </a:lnTo>
                    <a:lnTo>
                      <a:pt x="618" y="290"/>
                    </a:lnTo>
                    <a:lnTo>
                      <a:pt x="622" y="290"/>
                    </a:lnTo>
                    <a:lnTo>
                      <a:pt x="624" y="290"/>
                    </a:lnTo>
                    <a:lnTo>
                      <a:pt x="627" y="290"/>
                    </a:lnTo>
                    <a:lnTo>
                      <a:pt x="630" y="290"/>
                    </a:lnTo>
                    <a:lnTo>
                      <a:pt x="632" y="290"/>
                    </a:lnTo>
                    <a:lnTo>
                      <a:pt x="635" y="290"/>
                    </a:lnTo>
                    <a:lnTo>
                      <a:pt x="639" y="289"/>
                    </a:lnTo>
                    <a:lnTo>
                      <a:pt x="642" y="289"/>
                    </a:lnTo>
                    <a:lnTo>
                      <a:pt x="645" y="289"/>
                    </a:lnTo>
                    <a:lnTo>
                      <a:pt x="647" y="287"/>
                    </a:lnTo>
                    <a:lnTo>
                      <a:pt x="650" y="285"/>
                    </a:lnTo>
                    <a:lnTo>
                      <a:pt x="653" y="285"/>
                    </a:lnTo>
                    <a:lnTo>
                      <a:pt x="656" y="282"/>
                    </a:lnTo>
                    <a:lnTo>
                      <a:pt x="657" y="282"/>
                    </a:lnTo>
                    <a:lnTo>
                      <a:pt x="660" y="280"/>
                    </a:lnTo>
                    <a:lnTo>
                      <a:pt x="663" y="279"/>
                    </a:lnTo>
                    <a:lnTo>
                      <a:pt x="668" y="274"/>
                    </a:lnTo>
                    <a:lnTo>
                      <a:pt x="672" y="269"/>
                    </a:lnTo>
                    <a:lnTo>
                      <a:pt x="674" y="266"/>
                    </a:lnTo>
                    <a:lnTo>
                      <a:pt x="675" y="264"/>
                    </a:lnTo>
                    <a:lnTo>
                      <a:pt x="678" y="261"/>
                    </a:lnTo>
                    <a:lnTo>
                      <a:pt x="681" y="259"/>
                    </a:lnTo>
                    <a:lnTo>
                      <a:pt x="683" y="256"/>
                    </a:lnTo>
                    <a:lnTo>
                      <a:pt x="684" y="252"/>
                    </a:lnTo>
                    <a:lnTo>
                      <a:pt x="686" y="249"/>
                    </a:lnTo>
                    <a:lnTo>
                      <a:pt x="687" y="246"/>
                    </a:lnTo>
                    <a:lnTo>
                      <a:pt x="689" y="241"/>
                    </a:lnTo>
                    <a:lnTo>
                      <a:pt x="690" y="239"/>
                    </a:lnTo>
                    <a:lnTo>
                      <a:pt x="693" y="234"/>
                    </a:lnTo>
                    <a:lnTo>
                      <a:pt x="693" y="233"/>
                    </a:lnTo>
                    <a:lnTo>
                      <a:pt x="695" y="229"/>
                    </a:lnTo>
                    <a:lnTo>
                      <a:pt x="696" y="224"/>
                    </a:lnTo>
                    <a:lnTo>
                      <a:pt x="698" y="221"/>
                    </a:lnTo>
                    <a:lnTo>
                      <a:pt x="698" y="218"/>
                    </a:lnTo>
                    <a:lnTo>
                      <a:pt x="699" y="215"/>
                    </a:lnTo>
                    <a:lnTo>
                      <a:pt x="701" y="211"/>
                    </a:lnTo>
                    <a:lnTo>
                      <a:pt x="702" y="208"/>
                    </a:lnTo>
                    <a:lnTo>
                      <a:pt x="702" y="205"/>
                    </a:lnTo>
                    <a:lnTo>
                      <a:pt x="704" y="200"/>
                    </a:lnTo>
                    <a:lnTo>
                      <a:pt x="704" y="198"/>
                    </a:lnTo>
                    <a:lnTo>
                      <a:pt x="705" y="193"/>
                    </a:lnTo>
                    <a:lnTo>
                      <a:pt x="705" y="190"/>
                    </a:lnTo>
                    <a:lnTo>
                      <a:pt x="705" y="187"/>
                    </a:lnTo>
                    <a:lnTo>
                      <a:pt x="707" y="183"/>
                    </a:lnTo>
                    <a:lnTo>
                      <a:pt x="707" y="178"/>
                    </a:lnTo>
                    <a:lnTo>
                      <a:pt x="708" y="175"/>
                    </a:lnTo>
                    <a:lnTo>
                      <a:pt x="708" y="172"/>
                    </a:lnTo>
                    <a:lnTo>
                      <a:pt x="708" y="168"/>
                    </a:lnTo>
                    <a:lnTo>
                      <a:pt x="708" y="165"/>
                    </a:lnTo>
                    <a:lnTo>
                      <a:pt x="710" y="162"/>
                    </a:lnTo>
                    <a:lnTo>
                      <a:pt x="710" y="160"/>
                    </a:lnTo>
                    <a:lnTo>
                      <a:pt x="710" y="157"/>
                    </a:lnTo>
                    <a:lnTo>
                      <a:pt x="710" y="154"/>
                    </a:lnTo>
                    <a:lnTo>
                      <a:pt x="710" y="152"/>
                    </a:lnTo>
                    <a:lnTo>
                      <a:pt x="710" y="149"/>
                    </a:lnTo>
                    <a:lnTo>
                      <a:pt x="710" y="145"/>
                    </a:lnTo>
                    <a:lnTo>
                      <a:pt x="708" y="144"/>
                    </a:lnTo>
                    <a:lnTo>
                      <a:pt x="708" y="142"/>
                    </a:lnTo>
                    <a:lnTo>
                      <a:pt x="708" y="137"/>
                    </a:lnTo>
                    <a:lnTo>
                      <a:pt x="707" y="134"/>
                    </a:lnTo>
                    <a:lnTo>
                      <a:pt x="705" y="130"/>
                    </a:lnTo>
                    <a:lnTo>
                      <a:pt x="704" y="129"/>
                    </a:lnTo>
                    <a:lnTo>
                      <a:pt x="702" y="127"/>
                    </a:lnTo>
                    <a:lnTo>
                      <a:pt x="701" y="126"/>
                    </a:lnTo>
                    <a:lnTo>
                      <a:pt x="698" y="126"/>
                    </a:lnTo>
                    <a:lnTo>
                      <a:pt x="696" y="126"/>
                    </a:lnTo>
                    <a:lnTo>
                      <a:pt x="693" y="124"/>
                    </a:lnTo>
                    <a:lnTo>
                      <a:pt x="690" y="124"/>
                    </a:lnTo>
                    <a:lnTo>
                      <a:pt x="687" y="124"/>
                    </a:lnTo>
                    <a:lnTo>
                      <a:pt x="684" y="124"/>
                    </a:lnTo>
                    <a:lnTo>
                      <a:pt x="681" y="122"/>
                    </a:lnTo>
                    <a:lnTo>
                      <a:pt x="680" y="122"/>
                    </a:lnTo>
                    <a:lnTo>
                      <a:pt x="675" y="122"/>
                    </a:lnTo>
                    <a:lnTo>
                      <a:pt x="672" y="122"/>
                    </a:lnTo>
                    <a:lnTo>
                      <a:pt x="668" y="122"/>
                    </a:lnTo>
                    <a:lnTo>
                      <a:pt x="666" y="122"/>
                    </a:lnTo>
                    <a:lnTo>
                      <a:pt x="662" y="122"/>
                    </a:lnTo>
                    <a:lnTo>
                      <a:pt x="657" y="122"/>
                    </a:lnTo>
                    <a:lnTo>
                      <a:pt x="653" y="121"/>
                    </a:lnTo>
                    <a:lnTo>
                      <a:pt x="650" y="121"/>
                    </a:lnTo>
                    <a:lnTo>
                      <a:pt x="645" y="121"/>
                    </a:lnTo>
                    <a:lnTo>
                      <a:pt x="641" y="121"/>
                    </a:lnTo>
                    <a:lnTo>
                      <a:pt x="636" y="119"/>
                    </a:lnTo>
                    <a:lnTo>
                      <a:pt x="632" y="119"/>
                    </a:lnTo>
                    <a:lnTo>
                      <a:pt x="627" y="119"/>
                    </a:lnTo>
                    <a:lnTo>
                      <a:pt x="622" y="119"/>
                    </a:lnTo>
                    <a:lnTo>
                      <a:pt x="616" y="119"/>
                    </a:lnTo>
                    <a:lnTo>
                      <a:pt x="610" y="119"/>
                    </a:lnTo>
                    <a:lnTo>
                      <a:pt x="606" y="117"/>
                    </a:lnTo>
                    <a:lnTo>
                      <a:pt x="600" y="117"/>
                    </a:lnTo>
                    <a:lnTo>
                      <a:pt x="594" y="117"/>
                    </a:lnTo>
                    <a:lnTo>
                      <a:pt x="588" y="117"/>
                    </a:lnTo>
                    <a:lnTo>
                      <a:pt x="583" y="116"/>
                    </a:lnTo>
                    <a:lnTo>
                      <a:pt x="577" y="114"/>
                    </a:lnTo>
                    <a:lnTo>
                      <a:pt x="570" y="114"/>
                    </a:lnTo>
                    <a:lnTo>
                      <a:pt x="564" y="114"/>
                    </a:lnTo>
                    <a:lnTo>
                      <a:pt x="556" y="112"/>
                    </a:lnTo>
                    <a:lnTo>
                      <a:pt x="550" y="112"/>
                    </a:lnTo>
                    <a:lnTo>
                      <a:pt x="544" y="112"/>
                    </a:lnTo>
                    <a:lnTo>
                      <a:pt x="538" y="112"/>
                    </a:lnTo>
                    <a:lnTo>
                      <a:pt x="530" y="111"/>
                    </a:lnTo>
                    <a:lnTo>
                      <a:pt x="524" y="111"/>
                    </a:lnTo>
                    <a:lnTo>
                      <a:pt x="517" y="109"/>
                    </a:lnTo>
                    <a:lnTo>
                      <a:pt x="511" y="109"/>
                    </a:lnTo>
                    <a:lnTo>
                      <a:pt x="502" y="107"/>
                    </a:lnTo>
                    <a:lnTo>
                      <a:pt x="496" y="106"/>
                    </a:lnTo>
                    <a:lnTo>
                      <a:pt x="488" y="106"/>
                    </a:lnTo>
                    <a:lnTo>
                      <a:pt x="481" y="106"/>
                    </a:lnTo>
                    <a:lnTo>
                      <a:pt x="473" y="104"/>
                    </a:lnTo>
                    <a:lnTo>
                      <a:pt x="466" y="102"/>
                    </a:lnTo>
                    <a:lnTo>
                      <a:pt x="458" y="101"/>
                    </a:lnTo>
                    <a:lnTo>
                      <a:pt x="451" y="101"/>
                    </a:lnTo>
                    <a:lnTo>
                      <a:pt x="442" y="99"/>
                    </a:lnTo>
                    <a:lnTo>
                      <a:pt x="434" y="98"/>
                    </a:lnTo>
                    <a:lnTo>
                      <a:pt x="426" y="96"/>
                    </a:lnTo>
                    <a:lnTo>
                      <a:pt x="420" y="96"/>
                    </a:lnTo>
                    <a:lnTo>
                      <a:pt x="411" y="94"/>
                    </a:lnTo>
                    <a:lnTo>
                      <a:pt x="404" y="93"/>
                    </a:lnTo>
                    <a:lnTo>
                      <a:pt x="396" y="91"/>
                    </a:lnTo>
                    <a:lnTo>
                      <a:pt x="387" y="91"/>
                    </a:lnTo>
                    <a:lnTo>
                      <a:pt x="380" y="88"/>
                    </a:lnTo>
                    <a:lnTo>
                      <a:pt x="372" y="88"/>
                    </a:lnTo>
                    <a:lnTo>
                      <a:pt x="365" y="86"/>
                    </a:lnTo>
                    <a:lnTo>
                      <a:pt x="357" y="84"/>
                    </a:lnTo>
                    <a:lnTo>
                      <a:pt x="350" y="83"/>
                    </a:lnTo>
                    <a:lnTo>
                      <a:pt x="342" y="81"/>
                    </a:lnTo>
                    <a:lnTo>
                      <a:pt x="334" y="79"/>
                    </a:lnTo>
                    <a:lnTo>
                      <a:pt x="325" y="78"/>
                    </a:lnTo>
                    <a:lnTo>
                      <a:pt x="318" y="74"/>
                    </a:lnTo>
                    <a:lnTo>
                      <a:pt x="310" y="74"/>
                    </a:lnTo>
                    <a:lnTo>
                      <a:pt x="304" y="71"/>
                    </a:lnTo>
                    <a:lnTo>
                      <a:pt x="295" y="71"/>
                    </a:lnTo>
                    <a:lnTo>
                      <a:pt x="288" y="68"/>
                    </a:lnTo>
                    <a:lnTo>
                      <a:pt x="280" y="66"/>
                    </a:lnTo>
                    <a:lnTo>
                      <a:pt x="274" y="65"/>
                    </a:lnTo>
                    <a:lnTo>
                      <a:pt x="265" y="63"/>
                    </a:lnTo>
                    <a:lnTo>
                      <a:pt x="258" y="61"/>
                    </a:lnTo>
                    <a:lnTo>
                      <a:pt x="252" y="60"/>
                    </a:lnTo>
                    <a:lnTo>
                      <a:pt x="244" y="58"/>
                    </a:lnTo>
                    <a:lnTo>
                      <a:pt x="238" y="55"/>
                    </a:lnTo>
                    <a:lnTo>
                      <a:pt x="230" y="53"/>
                    </a:lnTo>
                    <a:lnTo>
                      <a:pt x="224" y="51"/>
                    </a:lnTo>
                    <a:lnTo>
                      <a:pt x="217" y="50"/>
                    </a:lnTo>
                    <a:lnTo>
                      <a:pt x="211" y="48"/>
                    </a:lnTo>
                    <a:lnTo>
                      <a:pt x="203" y="46"/>
                    </a:lnTo>
                    <a:lnTo>
                      <a:pt x="196" y="45"/>
                    </a:lnTo>
                    <a:lnTo>
                      <a:pt x="190" y="42"/>
                    </a:lnTo>
                    <a:lnTo>
                      <a:pt x="184" y="40"/>
                    </a:lnTo>
                    <a:lnTo>
                      <a:pt x="178" y="38"/>
                    </a:lnTo>
                    <a:lnTo>
                      <a:pt x="170" y="37"/>
                    </a:lnTo>
                    <a:lnTo>
                      <a:pt x="166" y="35"/>
                    </a:lnTo>
                    <a:lnTo>
                      <a:pt x="160" y="33"/>
                    </a:lnTo>
                    <a:lnTo>
                      <a:pt x="152" y="32"/>
                    </a:lnTo>
                    <a:lnTo>
                      <a:pt x="147" y="30"/>
                    </a:lnTo>
                    <a:lnTo>
                      <a:pt x="141" y="30"/>
                    </a:lnTo>
                    <a:lnTo>
                      <a:pt x="137" y="27"/>
                    </a:lnTo>
                    <a:lnTo>
                      <a:pt x="131" y="25"/>
                    </a:lnTo>
                    <a:lnTo>
                      <a:pt x="125" y="25"/>
                    </a:lnTo>
                    <a:lnTo>
                      <a:pt x="119" y="23"/>
                    </a:lnTo>
                    <a:lnTo>
                      <a:pt x="114" y="22"/>
                    </a:lnTo>
                    <a:lnTo>
                      <a:pt x="110" y="20"/>
                    </a:lnTo>
                    <a:lnTo>
                      <a:pt x="104" y="18"/>
                    </a:lnTo>
                    <a:lnTo>
                      <a:pt x="101" y="17"/>
                    </a:lnTo>
                    <a:lnTo>
                      <a:pt x="95" y="17"/>
                    </a:lnTo>
                    <a:lnTo>
                      <a:pt x="90" y="15"/>
                    </a:lnTo>
                    <a:lnTo>
                      <a:pt x="86" y="13"/>
                    </a:lnTo>
                    <a:lnTo>
                      <a:pt x="81" y="12"/>
                    </a:lnTo>
                    <a:lnTo>
                      <a:pt x="78" y="10"/>
                    </a:lnTo>
                    <a:lnTo>
                      <a:pt x="74" y="10"/>
                    </a:lnTo>
                    <a:lnTo>
                      <a:pt x="71" y="9"/>
                    </a:lnTo>
                    <a:lnTo>
                      <a:pt x="66" y="9"/>
                    </a:lnTo>
                    <a:lnTo>
                      <a:pt x="65" y="7"/>
                    </a:lnTo>
                    <a:lnTo>
                      <a:pt x="60" y="7"/>
                    </a:lnTo>
                    <a:lnTo>
                      <a:pt x="57" y="5"/>
                    </a:lnTo>
                    <a:lnTo>
                      <a:pt x="56" y="5"/>
                    </a:lnTo>
                    <a:lnTo>
                      <a:pt x="53" y="5"/>
                    </a:lnTo>
                    <a:lnTo>
                      <a:pt x="49" y="4"/>
                    </a:lnTo>
                    <a:lnTo>
                      <a:pt x="48" y="2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" name="Freeform 690"/>
              <p:cNvSpPr>
                <a:spLocks/>
              </p:cNvSpPr>
              <p:nvPr/>
            </p:nvSpPr>
            <p:spPr bwMode="auto">
              <a:xfrm>
                <a:off x="2886" y="2747"/>
                <a:ext cx="641" cy="264"/>
              </a:xfrm>
              <a:custGeom>
                <a:avLst/>
                <a:gdLst>
                  <a:gd name="T0" fmla="*/ 2 w 712"/>
                  <a:gd name="T1" fmla="*/ 102 h 293"/>
                  <a:gd name="T2" fmla="*/ 2 w 712"/>
                  <a:gd name="T3" fmla="*/ 89 h 293"/>
                  <a:gd name="T4" fmla="*/ 3 w 712"/>
                  <a:gd name="T5" fmla="*/ 78 h 293"/>
                  <a:gd name="T6" fmla="*/ 5 w 712"/>
                  <a:gd name="T7" fmla="*/ 69 h 293"/>
                  <a:gd name="T8" fmla="*/ 8 w 712"/>
                  <a:gd name="T9" fmla="*/ 59 h 293"/>
                  <a:gd name="T10" fmla="*/ 12 w 712"/>
                  <a:gd name="T11" fmla="*/ 48 h 293"/>
                  <a:gd name="T12" fmla="*/ 16 w 712"/>
                  <a:gd name="T13" fmla="*/ 37 h 293"/>
                  <a:gd name="T14" fmla="*/ 21 w 712"/>
                  <a:gd name="T15" fmla="*/ 27 h 293"/>
                  <a:gd name="T16" fmla="*/ 27 w 712"/>
                  <a:gd name="T17" fmla="*/ 19 h 293"/>
                  <a:gd name="T18" fmla="*/ 33 w 712"/>
                  <a:gd name="T19" fmla="*/ 10 h 293"/>
                  <a:gd name="T20" fmla="*/ 45 w 712"/>
                  <a:gd name="T21" fmla="*/ 3 h 293"/>
                  <a:gd name="T22" fmla="*/ 61 w 712"/>
                  <a:gd name="T23" fmla="*/ 0 h 293"/>
                  <a:gd name="T24" fmla="*/ 88 w 712"/>
                  <a:gd name="T25" fmla="*/ 3 h 293"/>
                  <a:gd name="T26" fmla="*/ 122 w 712"/>
                  <a:gd name="T27" fmla="*/ 5 h 293"/>
                  <a:gd name="T28" fmla="*/ 161 w 712"/>
                  <a:gd name="T29" fmla="*/ 12 h 293"/>
                  <a:gd name="T30" fmla="*/ 205 w 712"/>
                  <a:gd name="T31" fmla="*/ 19 h 293"/>
                  <a:gd name="T32" fmla="*/ 252 w 712"/>
                  <a:gd name="T33" fmla="*/ 28 h 293"/>
                  <a:gd name="T34" fmla="*/ 297 w 712"/>
                  <a:gd name="T35" fmla="*/ 37 h 293"/>
                  <a:gd name="T36" fmla="*/ 340 w 712"/>
                  <a:gd name="T37" fmla="*/ 46 h 293"/>
                  <a:gd name="T38" fmla="*/ 379 w 712"/>
                  <a:gd name="T39" fmla="*/ 56 h 293"/>
                  <a:gd name="T40" fmla="*/ 411 w 712"/>
                  <a:gd name="T41" fmla="*/ 64 h 293"/>
                  <a:gd name="T42" fmla="*/ 437 w 712"/>
                  <a:gd name="T43" fmla="*/ 72 h 293"/>
                  <a:gd name="T44" fmla="*/ 451 w 712"/>
                  <a:gd name="T45" fmla="*/ 78 h 293"/>
                  <a:gd name="T46" fmla="*/ 457 w 712"/>
                  <a:gd name="T47" fmla="*/ 89 h 293"/>
                  <a:gd name="T48" fmla="*/ 460 w 712"/>
                  <a:gd name="T49" fmla="*/ 99 h 293"/>
                  <a:gd name="T50" fmla="*/ 463 w 712"/>
                  <a:gd name="T51" fmla="*/ 110 h 293"/>
                  <a:gd name="T52" fmla="*/ 465 w 712"/>
                  <a:gd name="T53" fmla="*/ 120 h 293"/>
                  <a:gd name="T54" fmla="*/ 465 w 712"/>
                  <a:gd name="T55" fmla="*/ 131 h 293"/>
                  <a:gd name="T56" fmla="*/ 467 w 712"/>
                  <a:gd name="T57" fmla="*/ 143 h 293"/>
                  <a:gd name="T58" fmla="*/ 467 w 712"/>
                  <a:gd name="T59" fmla="*/ 154 h 293"/>
                  <a:gd name="T60" fmla="*/ 466 w 712"/>
                  <a:gd name="T61" fmla="*/ 163 h 293"/>
                  <a:gd name="T62" fmla="*/ 465 w 712"/>
                  <a:gd name="T63" fmla="*/ 175 h 293"/>
                  <a:gd name="T64" fmla="*/ 463 w 712"/>
                  <a:gd name="T65" fmla="*/ 188 h 293"/>
                  <a:gd name="T66" fmla="*/ 456 w 712"/>
                  <a:gd name="T67" fmla="*/ 193 h 293"/>
                  <a:gd name="T68" fmla="*/ 446 w 712"/>
                  <a:gd name="T69" fmla="*/ 191 h 293"/>
                  <a:gd name="T70" fmla="*/ 436 w 712"/>
                  <a:gd name="T71" fmla="*/ 188 h 293"/>
                  <a:gd name="T72" fmla="*/ 423 w 712"/>
                  <a:gd name="T73" fmla="*/ 185 h 293"/>
                  <a:gd name="T74" fmla="*/ 407 w 712"/>
                  <a:gd name="T75" fmla="*/ 182 h 293"/>
                  <a:gd name="T76" fmla="*/ 390 w 712"/>
                  <a:gd name="T77" fmla="*/ 178 h 293"/>
                  <a:gd name="T78" fmla="*/ 369 w 712"/>
                  <a:gd name="T79" fmla="*/ 174 h 293"/>
                  <a:gd name="T80" fmla="*/ 348 w 712"/>
                  <a:gd name="T81" fmla="*/ 169 h 293"/>
                  <a:gd name="T82" fmla="*/ 326 w 712"/>
                  <a:gd name="T83" fmla="*/ 163 h 293"/>
                  <a:gd name="T84" fmla="*/ 302 w 712"/>
                  <a:gd name="T85" fmla="*/ 159 h 293"/>
                  <a:gd name="T86" fmla="*/ 276 w 712"/>
                  <a:gd name="T87" fmla="*/ 152 h 293"/>
                  <a:gd name="T88" fmla="*/ 252 w 712"/>
                  <a:gd name="T89" fmla="*/ 148 h 293"/>
                  <a:gd name="T90" fmla="*/ 226 w 712"/>
                  <a:gd name="T91" fmla="*/ 143 h 293"/>
                  <a:gd name="T92" fmla="*/ 201 w 712"/>
                  <a:gd name="T93" fmla="*/ 139 h 293"/>
                  <a:gd name="T94" fmla="*/ 175 w 712"/>
                  <a:gd name="T95" fmla="*/ 133 h 293"/>
                  <a:gd name="T96" fmla="*/ 150 w 712"/>
                  <a:gd name="T97" fmla="*/ 130 h 293"/>
                  <a:gd name="T98" fmla="*/ 126 w 712"/>
                  <a:gd name="T99" fmla="*/ 126 h 293"/>
                  <a:gd name="T100" fmla="*/ 103 w 712"/>
                  <a:gd name="T101" fmla="*/ 123 h 293"/>
                  <a:gd name="T102" fmla="*/ 83 w 712"/>
                  <a:gd name="T103" fmla="*/ 119 h 293"/>
                  <a:gd name="T104" fmla="*/ 63 w 712"/>
                  <a:gd name="T105" fmla="*/ 117 h 293"/>
                  <a:gd name="T106" fmla="*/ 46 w 712"/>
                  <a:gd name="T107" fmla="*/ 114 h 293"/>
                  <a:gd name="T108" fmla="*/ 31 w 712"/>
                  <a:gd name="T109" fmla="*/ 113 h 293"/>
                  <a:gd name="T110" fmla="*/ 19 w 712"/>
                  <a:gd name="T111" fmla="*/ 111 h 293"/>
                  <a:gd name="T112" fmla="*/ 12 w 712"/>
                  <a:gd name="T113" fmla="*/ 110 h 293"/>
                  <a:gd name="T114" fmla="*/ 5 w 712"/>
                  <a:gd name="T115" fmla="*/ 108 h 2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712" h="293">
                    <a:moveTo>
                      <a:pt x="6" y="164"/>
                    </a:moveTo>
                    <a:lnTo>
                      <a:pt x="3" y="163"/>
                    </a:lnTo>
                    <a:lnTo>
                      <a:pt x="3" y="161"/>
                    </a:lnTo>
                    <a:lnTo>
                      <a:pt x="2" y="158"/>
                    </a:lnTo>
                    <a:lnTo>
                      <a:pt x="2" y="154"/>
                    </a:lnTo>
                    <a:lnTo>
                      <a:pt x="0" y="151"/>
                    </a:lnTo>
                    <a:lnTo>
                      <a:pt x="0" y="146"/>
                    </a:lnTo>
                    <a:lnTo>
                      <a:pt x="0" y="143"/>
                    </a:lnTo>
                    <a:lnTo>
                      <a:pt x="2" y="138"/>
                    </a:lnTo>
                    <a:lnTo>
                      <a:pt x="2" y="135"/>
                    </a:lnTo>
                    <a:lnTo>
                      <a:pt x="2" y="133"/>
                    </a:lnTo>
                    <a:lnTo>
                      <a:pt x="2" y="130"/>
                    </a:lnTo>
                    <a:lnTo>
                      <a:pt x="2" y="126"/>
                    </a:lnTo>
                    <a:lnTo>
                      <a:pt x="2" y="125"/>
                    </a:lnTo>
                    <a:lnTo>
                      <a:pt x="3" y="120"/>
                    </a:lnTo>
                    <a:lnTo>
                      <a:pt x="3" y="118"/>
                    </a:lnTo>
                    <a:lnTo>
                      <a:pt x="5" y="115"/>
                    </a:lnTo>
                    <a:lnTo>
                      <a:pt x="5" y="112"/>
                    </a:lnTo>
                    <a:lnTo>
                      <a:pt x="5" y="108"/>
                    </a:lnTo>
                    <a:lnTo>
                      <a:pt x="6" y="105"/>
                    </a:lnTo>
                    <a:lnTo>
                      <a:pt x="8" y="102"/>
                    </a:lnTo>
                    <a:lnTo>
                      <a:pt x="9" y="100"/>
                    </a:lnTo>
                    <a:lnTo>
                      <a:pt x="9" y="95"/>
                    </a:lnTo>
                    <a:lnTo>
                      <a:pt x="11" y="94"/>
                    </a:lnTo>
                    <a:lnTo>
                      <a:pt x="12" y="90"/>
                    </a:lnTo>
                    <a:lnTo>
                      <a:pt x="12" y="87"/>
                    </a:lnTo>
                    <a:lnTo>
                      <a:pt x="14" y="82"/>
                    </a:lnTo>
                    <a:lnTo>
                      <a:pt x="15" y="79"/>
                    </a:lnTo>
                    <a:lnTo>
                      <a:pt x="17" y="77"/>
                    </a:lnTo>
                    <a:lnTo>
                      <a:pt x="17" y="72"/>
                    </a:lnTo>
                    <a:lnTo>
                      <a:pt x="18" y="70"/>
                    </a:lnTo>
                    <a:lnTo>
                      <a:pt x="21" y="65"/>
                    </a:lnTo>
                    <a:lnTo>
                      <a:pt x="21" y="64"/>
                    </a:lnTo>
                    <a:lnTo>
                      <a:pt x="23" y="59"/>
                    </a:lnTo>
                    <a:lnTo>
                      <a:pt x="24" y="56"/>
                    </a:lnTo>
                    <a:lnTo>
                      <a:pt x="26" y="52"/>
                    </a:lnTo>
                    <a:lnTo>
                      <a:pt x="27" y="49"/>
                    </a:lnTo>
                    <a:lnTo>
                      <a:pt x="29" y="47"/>
                    </a:lnTo>
                    <a:lnTo>
                      <a:pt x="30" y="44"/>
                    </a:lnTo>
                    <a:lnTo>
                      <a:pt x="32" y="41"/>
                    </a:lnTo>
                    <a:lnTo>
                      <a:pt x="33" y="39"/>
                    </a:lnTo>
                    <a:lnTo>
                      <a:pt x="35" y="34"/>
                    </a:lnTo>
                    <a:lnTo>
                      <a:pt x="36" y="33"/>
                    </a:lnTo>
                    <a:lnTo>
                      <a:pt x="38" y="29"/>
                    </a:lnTo>
                    <a:lnTo>
                      <a:pt x="41" y="28"/>
                    </a:lnTo>
                    <a:lnTo>
                      <a:pt x="41" y="24"/>
                    </a:lnTo>
                    <a:lnTo>
                      <a:pt x="44" y="23"/>
                    </a:lnTo>
                    <a:lnTo>
                      <a:pt x="45" y="21"/>
                    </a:lnTo>
                    <a:lnTo>
                      <a:pt x="47" y="18"/>
                    </a:lnTo>
                    <a:lnTo>
                      <a:pt x="51" y="14"/>
                    </a:lnTo>
                    <a:lnTo>
                      <a:pt x="56" y="9"/>
                    </a:lnTo>
                    <a:lnTo>
                      <a:pt x="59" y="8"/>
                    </a:lnTo>
                    <a:lnTo>
                      <a:pt x="64" y="5"/>
                    </a:lnTo>
                    <a:lnTo>
                      <a:pt x="65" y="5"/>
                    </a:lnTo>
                    <a:lnTo>
                      <a:pt x="68" y="3"/>
                    </a:lnTo>
                    <a:lnTo>
                      <a:pt x="71" y="1"/>
                    </a:lnTo>
                    <a:lnTo>
                      <a:pt x="76" y="1"/>
                    </a:lnTo>
                    <a:lnTo>
                      <a:pt x="80" y="1"/>
                    </a:lnTo>
                    <a:lnTo>
                      <a:pt x="88" y="0"/>
                    </a:lnTo>
                    <a:lnTo>
                      <a:pt x="92" y="0"/>
                    </a:lnTo>
                    <a:lnTo>
                      <a:pt x="100" y="1"/>
                    </a:lnTo>
                    <a:lnTo>
                      <a:pt x="107" y="1"/>
                    </a:lnTo>
                    <a:lnTo>
                      <a:pt x="116" y="1"/>
                    </a:lnTo>
                    <a:lnTo>
                      <a:pt x="125" y="1"/>
                    </a:lnTo>
                    <a:lnTo>
                      <a:pt x="134" y="3"/>
                    </a:lnTo>
                    <a:lnTo>
                      <a:pt x="142" y="5"/>
                    </a:lnTo>
                    <a:lnTo>
                      <a:pt x="152" y="5"/>
                    </a:lnTo>
                    <a:lnTo>
                      <a:pt x="163" y="6"/>
                    </a:lnTo>
                    <a:lnTo>
                      <a:pt x="175" y="8"/>
                    </a:lnTo>
                    <a:lnTo>
                      <a:pt x="186" y="9"/>
                    </a:lnTo>
                    <a:lnTo>
                      <a:pt x="198" y="9"/>
                    </a:lnTo>
                    <a:lnTo>
                      <a:pt x="208" y="13"/>
                    </a:lnTo>
                    <a:lnTo>
                      <a:pt x="222" y="14"/>
                    </a:lnTo>
                    <a:lnTo>
                      <a:pt x="234" y="16"/>
                    </a:lnTo>
                    <a:lnTo>
                      <a:pt x="246" y="18"/>
                    </a:lnTo>
                    <a:lnTo>
                      <a:pt x="260" y="19"/>
                    </a:lnTo>
                    <a:lnTo>
                      <a:pt x="273" y="23"/>
                    </a:lnTo>
                    <a:lnTo>
                      <a:pt x="287" y="24"/>
                    </a:lnTo>
                    <a:lnTo>
                      <a:pt x="300" y="26"/>
                    </a:lnTo>
                    <a:lnTo>
                      <a:pt x="312" y="29"/>
                    </a:lnTo>
                    <a:lnTo>
                      <a:pt x="326" y="31"/>
                    </a:lnTo>
                    <a:lnTo>
                      <a:pt x="341" y="34"/>
                    </a:lnTo>
                    <a:lnTo>
                      <a:pt x="356" y="37"/>
                    </a:lnTo>
                    <a:lnTo>
                      <a:pt x="370" y="39"/>
                    </a:lnTo>
                    <a:lnTo>
                      <a:pt x="383" y="42"/>
                    </a:lnTo>
                    <a:lnTo>
                      <a:pt x="398" y="44"/>
                    </a:lnTo>
                    <a:lnTo>
                      <a:pt x="410" y="47"/>
                    </a:lnTo>
                    <a:lnTo>
                      <a:pt x="424" y="49"/>
                    </a:lnTo>
                    <a:lnTo>
                      <a:pt x="437" y="52"/>
                    </a:lnTo>
                    <a:lnTo>
                      <a:pt x="451" y="56"/>
                    </a:lnTo>
                    <a:lnTo>
                      <a:pt x="466" y="57"/>
                    </a:lnTo>
                    <a:lnTo>
                      <a:pt x="478" y="62"/>
                    </a:lnTo>
                    <a:lnTo>
                      <a:pt x="493" y="65"/>
                    </a:lnTo>
                    <a:lnTo>
                      <a:pt x="505" y="69"/>
                    </a:lnTo>
                    <a:lnTo>
                      <a:pt x="519" y="70"/>
                    </a:lnTo>
                    <a:lnTo>
                      <a:pt x="531" y="74"/>
                    </a:lnTo>
                    <a:lnTo>
                      <a:pt x="543" y="77"/>
                    </a:lnTo>
                    <a:lnTo>
                      <a:pt x="554" y="79"/>
                    </a:lnTo>
                    <a:lnTo>
                      <a:pt x="566" y="82"/>
                    </a:lnTo>
                    <a:lnTo>
                      <a:pt x="578" y="85"/>
                    </a:lnTo>
                    <a:lnTo>
                      <a:pt x="590" y="89"/>
                    </a:lnTo>
                    <a:lnTo>
                      <a:pt x="599" y="90"/>
                    </a:lnTo>
                    <a:lnTo>
                      <a:pt x="609" y="94"/>
                    </a:lnTo>
                    <a:lnTo>
                      <a:pt x="618" y="95"/>
                    </a:lnTo>
                    <a:lnTo>
                      <a:pt x="627" y="98"/>
                    </a:lnTo>
                    <a:lnTo>
                      <a:pt x="637" y="102"/>
                    </a:lnTo>
                    <a:lnTo>
                      <a:pt x="646" y="103"/>
                    </a:lnTo>
                    <a:lnTo>
                      <a:pt x="652" y="105"/>
                    </a:lnTo>
                    <a:lnTo>
                      <a:pt x="658" y="108"/>
                    </a:lnTo>
                    <a:lnTo>
                      <a:pt x="665" y="110"/>
                    </a:lnTo>
                    <a:lnTo>
                      <a:pt x="671" y="112"/>
                    </a:lnTo>
                    <a:lnTo>
                      <a:pt x="676" y="113"/>
                    </a:lnTo>
                    <a:lnTo>
                      <a:pt x="680" y="117"/>
                    </a:lnTo>
                    <a:lnTo>
                      <a:pt x="683" y="118"/>
                    </a:lnTo>
                    <a:lnTo>
                      <a:pt x="688" y="120"/>
                    </a:lnTo>
                    <a:lnTo>
                      <a:pt x="691" y="122"/>
                    </a:lnTo>
                    <a:lnTo>
                      <a:pt x="692" y="125"/>
                    </a:lnTo>
                    <a:lnTo>
                      <a:pt x="692" y="126"/>
                    </a:lnTo>
                    <a:lnTo>
                      <a:pt x="695" y="130"/>
                    </a:lnTo>
                    <a:lnTo>
                      <a:pt x="697" y="135"/>
                    </a:lnTo>
                    <a:lnTo>
                      <a:pt x="698" y="140"/>
                    </a:lnTo>
                    <a:lnTo>
                      <a:pt x="700" y="143"/>
                    </a:lnTo>
                    <a:lnTo>
                      <a:pt x="700" y="145"/>
                    </a:lnTo>
                    <a:lnTo>
                      <a:pt x="700" y="148"/>
                    </a:lnTo>
                    <a:lnTo>
                      <a:pt x="701" y="150"/>
                    </a:lnTo>
                    <a:lnTo>
                      <a:pt x="701" y="153"/>
                    </a:lnTo>
                    <a:lnTo>
                      <a:pt x="703" y="156"/>
                    </a:lnTo>
                    <a:lnTo>
                      <a:pt x="704" y="159"/>
                    </a:lnTo>
                    <a:lnTo>
                      <a:pt x="704" y="163"/>
                    </a:lnTo>
                    <a:lnTo>
                      <a:pt x="704" y="166"/>
                    </a:lnTo>
                    <a:lnTo>
                      <a:pt x="706" y="168"/>
                    </a:lnTo>
                    <a:lnTo>
                      <a:pt x="706" y="171"/>
                    </a:lnTo>
                    <a:lnTo>
                      <a:pt x="707" y="174"/>
                    </a:lnTo>
                    <a:lnTo>
                      <a:pt x="707" y="178"/>
                    </a:lnTo>
                    <a:lnTo>
                      <a:pt x="707" y="182"/>
                    </a:lnTo>
                    <a:lnTo>
                      <a:pt x="707" y="184"/>
                    </a:lnTo>
                    <a:lnTo>
                      <a:pt x="709" y="189"/>
                    </a:lnTo>
                    <a:lnTo>
                      <a:pt x="709" y="192"/>
                    </a:lnTo>
                    <a:lnTo>
                      <a:pt x="709" y="196"/>
                    </a:lnTo>
                    <a:lnTo>
                      <a:pt x="709" y="199"/>
                    </a:lnTo>
                    <a:lnTo>
                      <a:pt x="709" y="202"/>
                    </a:lnTo>
                    <a:lnTo>
                      <a:pt x="709" y="206"/>
                    </a:lnTo>
                    <a:lnTo>
                      <a:pt x="710" y="209"/>
                    </a:lnTo>
                    <a:lnTo>
                      <a:pt x="712" y="214"/>
                    </a:lnTo>
                    <a:lnTo>
                      <a:pt x="712" y="217"/>
                    </a:lnTo>
                    <a:lnTo>
                      <a:pt x="712" y="220"/>
                    </a:lnTo>
                    <a:lnTo>
                      <a:pt x="712" y="224"/>
                    </a:lnTo>
                    <a:lnTo>
                      <a:pt x="712" y="227"/>
                    </a:lnTo>
                    <a:lnTo>
                      <a:pt x="712" y="230"/>
                    </a:lnTo>
                    <a:lnTo>
                      <a:pt x="712" y="234"/>
                    </a:lnTo>
                    <a:lnTo>
                      <a:pt x="712" y="237"/>
                    </a:lnTo>
                    <a:lnTo>
                      <a:pt x="712" y="240"/>
                    </a:lnTo>
                    <a:lnTo>
                      <a:pt x="712" y="243"/>
                    </a:lnTo>
                    <a:lnTo>
                      <a:pt x="712" y="247"/>
                    </a:lnTo>
                    <a:lnTo>
                      <a:pt x="710" y="248"/>
                    </a:lnTo>
                    <a:lnTo>
                      <a:pt x="709" y="253"/>
                    </a:lnTo>
                    <a:lnTo>
                      <a:pt x="709" y="257"/>
                    </a:lnTo>
                    <a:lnTo>
                      <a:pt x="709" y="258"/>
                    </a:lnTo>
                    <a:lnTo>
                      <a:pt x="709" y="262"/>
                    </a:lnTo>
                    <a:lnTo>
                      <a:pt x="709" y="265"/>
                    </a:lnTo>
                    <a:lnTo>
                      <a:pt x="709" y="267"/>
                    </a:lnTo>
                    <a:lnTo>
                      <a:pt x="707" y="271"/>
                    </a:lnTo>
                    <a:lnTo>
                      <a:pt x="706" y="275"/>
                    </a:lnTo>
                    <a:lnTo>
                      <a:pt x="704" y="280"/>
                    </a:lnTo>
                    <a:lnTo>
                      <a:pt x="704" y="285"/>
                    </a:lnTo>
                    <a:lnTo>
                      <a:pt x="701" y="286"/>
                    </a:lnTo>
                    <a:lnTo>
                      <a:pt x="700" y="288"/>
                    </a:lnTo>
                    <a:lnTo>
                      <a:pt x="698" y="290"/>
                    </a:lnTo>
                    <a:lnTo>
                      <a:pt x="697" y="293"/>
                    </a:lnTo>
                    <a:lnTo>
                      <a:pt x="694" y="293"/>
                    </a:lnTo>
                    <a:lnTo>
                      <a:pt x="692" y="293"/>
                    </a:lnTo>
                    <a:lnTo>
                      <a:pt x="689" y="291"/>
                    </a:lnTo>
                    <a:lnTo>
                      <a:pt x="683" y="291"/>
                    </a:lnTo>
                    <a:lnTo>
                      <a:pt x="682" y="290"/>
                    </a:lnTo>
                    <a:lnTo>
                      <a:pt x="679" y="290"/>
                    </a:lnTo>
                    <a:lnTo>
                      <a:pt x="676" y="290"/>
                    </a:lnTo>
                    <a:lnTo>
                      <a:pt x="674" y="288"/>
                    </a:lnTo>
                    <a:lnTo>
                      <a:pt x="670" y="288"/>
                    </a:lnTo>
                    <a:lnTo>
                      <a:pt x="667" y="288"/>
                    </a:lnTo>
                    <a:lnTo>
                      <a:pt x="664" y="286"/>
                    </a:lnTo>
                    <a:lnTo>
                      <a:pt x="661" y="286"/>
                    </a:lnTo>
                    <a:lnTo>
                      <a:pt x="656" y="285"/>
                    </a:lnTo>
                    <a:lnTo>
                      <a:pt x="653" y="285"/>
                    </a:lnTo>
                    <a:lnTo>
                      <a:pt x="649" y="283"/>
                    </a:lnTo>
                    <a:lnTo>
                      <a:pt x="644" y="281"/>
                    </a:lnTo>
                    <a:lnTo>
                      <a:pt x="640" y="281"/>
                    </a:lnTo>
                    <a:lnTo>
                      <a:pt x="635" y="280"/>
                    </a:lnTo>
                    <a:lnTo>
                      <a:pt x="630" y="280"/>
                    </a:lnTo>
                    <a:lnTo>
                      <a:pt x="624" y="278"/>
                    </a:lnTo>
                    <a:lnTo>
                      <a:pt x="620" y="276"/>
                    </a:lnTo>
                    <a:lnTo>
                      <a:pt x="615" y="275"/>
                    </a:lnTo>
                    <a:lnTo>
                      <a:pt x="609" y="275"/>
                    </a:lnTo>
                    <a:lnTo>
                      <a:pt x="603" y="273"/>
                    </a:lnTo>
                    <a:lnTo>
                      <a:pt x="599" y="271"/>
                    </a:lnTo>
                    <a:lnTo>
                      <a:pt x="593" y="271"/>
                    </a:lnTo>
                    <a:lnTo>
                      <a:pt x="587" y="270"/>
                    </a:lnTo>
                    <a:lnTo>
                      <a:pt x="582" y="268"/>
                    </a:lnTo>
                    <a:lnTo>
                      <a:pt x="575" y="267"/>
                    </a:lnTo>
                    <a:lnTo>
                      <a:pt x="569" y="265"/>
                    </a:lnTo>
                    <a:lnTo>
                      <a:pt x="561" y="263"/>
                    </a:lnTo>
                    <a:lnTo>
                      <a:pt x="557" y="263"/>
                    </a:lnTo>
                    <a:lnTo>
                      <a:pt x="549" y="262"/>
                    </a:lnTo>
                    <a:lnTo>
                      <a:pt x="543" y="258"/>
                    </a:lnTo>
                    <a:lnTo>
                      <a:pt x="537" y="258"/>
                    </a:lnTo>
                    <a:lnTo>
                      <a:pt x="531" y="257"/>
                    </a:lnTo>
                    <a:lnTo>
                      <a:pt x="523" y="255"/>
                    </a:lnTo>
                    <a:lnTo>
                      <a:pt x="516" y="253"/>
                    </a:lnTo>
                    <a:lnTo>
                      <a:pt x="508" y="252"/>
                    </a:lnTo>
                    <a:lnTo>
                      <a:pt x="502" y="248"/>
                    </a:lnTo>
                    <a:lnTo>
                      <a:pt x="495" y="247"/>
                    </a:lnTo>
                    <a:lnTo>
                      <a:pt x="487" y="247"/>
                    </a:lnTo>
                    <a:lnTo>
                      <a:pt x="481" y="245"/>
                    </a:lnTo>
                    <a:lnTo>
                      <a:pt x="474" y="243"/>
                    </a:lnTo>
                    <a:lnTo>
                      <a:pt x="466" y="242"/>
                    </a:lnTo>
                    <a:lnTo>
                      <a:pt x="459" y="240"/>
                    </a:lnTo>
                    <a:lnTo>
                      <a:pt x="451" y="239"/>
                    </a:lnTo>
                    <a:lnTo>
                      <a:pt x="444" y="237"/>
                    </a:lnTo>
                    <a:lnTo>
                      <a:pt x="436" y="235"/>
                    </a:lnTo>
                    <a:lnTo>
                      <a:pt x="428" y="234"/>
                    </a:lnTo>
                    <a:lnTo>
                      <a:pt x="421" y="232"/>
                    </a:lnTo>
                    <a:lnTo>
                      <a:pt x="413" y="230"/>
                    </a:lnTo>
                    <a:lnTo>
                      <a:pt x="406" y="229"/>
                    </a:lnTo>
                    <a:lnTo>
                      <a:pt x="398" y="227"/>
                    </a:lnTo>
                    <a:lnTo>
                      <a:pt x="391" y="225"/>
                    </a:lnTo>
                    <a:lnTo>
                      <a:pt x="383" y="224"/>
                    </a:lnTo>
                    <a:lnTo>
                      <a:pt x="376" y="224"/>
                    </a:lnTo>
                    <a:lnTo>
                      <a:pt x="368" y="222"/>
                    </a:lnTo>
                    <a:lnTo>
                      <a:pt x="361" y="220"/>
                    </a:lnTo>
                    <a:lnTo>
                      <a:pt x="353" y="219"/>
                    </a:lnTo>
                    <a:lnTo>
                      <a:pt x="344" y="217"/>
                    </a:lnTo>
                    <a:lnTo>
                      <a:pt x="336" y="215"/>
                    </a:lnTo>
                    <a:lnTo>
                      <a:pt x="327" y="214"/>
                    </a:lnTo>
                    <a:lnTo>
                      <a:pt x="320" y="214"/>
                    </a:lnTo>
                    <a:lnTo>
                      <a:pt x="312" y="211"/>
                    </a:lnTo>
                    <a:lnTo>
                      <a:pt x="305" y="211"/>
                    </a:lnTo>
                    <a:lnTo>
                      <a:pt x="297" y="209"/>
                    </a:lnTo>
                    <a:lnTo>
                      <a:pt x="290" y="207"/>
                    </a:lnTo>
                    <a:lnTo>
                      <a:pt x="282" y="206"/>
                    </a:lnTo>
                    <a:lnTo>
                      <a:pt x="273" y="206"/>
                    </a:lnTo>
                    <a:lnTo>
                      <a:pt x="266" y="202"/>
                    </a:lnTo>
                    <a:lnTo>
                      <a:pt x="258" y="202"/>
                    </a:lnTo>
                    <a:lnTo>
                      <a:pt x="251" y="201"/>
                    </a:lnTo>
                    <a:lnTo>
                      <a:pt x="243" y="199"/>
                    </a:lnTo>
                    <a:lnTo>
                      <a:pt x="235" y="199"/>
                    </a:lnTo>
                    <a:lnTo>
                      <a:pt x="229" y="197"/>
                    </a:lnTo>
                    <a:lnTo>
                      <a:pt x="220" y="197"/>
                    </a:lnTo>
                    <a:lnTo>
                      <a:pt x="213" y="194"/>
                    </a:lnTo>
                    <a:lnTo>
                      <a:pt x="205" y="194"/>
                    </a:lnTo>
                    <a:lnTo>
                      <a:pt x="199" y="192"/>
                    </a:lnTo>
                    <a:lnTo>
                      <a:pt x="192" y="191"/>
                    </a:lnTo>
                    <a:lnTo>
                      <a:pt x="184" y="191"/>
                    </a:lnTo>
                    <a:lnTo>
                      <a:pt x="178" y="189"/>
                    </a:lnTo>
                    <a:lnTo>
                      <a:pt x="172" y="189"/>
                    </a:lnTo>
                    <a:lnTo>
                      <a:pt x="163" y="187"/>
                    </a:lnTo>
                    <a:lnTo>
                      <a:pt x="157" y="186"/>
                    </a:lnTo>
                    <a:lnTo>
                      <a:pt x="151" y="184"/>
                    </a:lnTo>
                    <a:lnTo>
                      <a:pt x="143" y="184"/>
                    </a:lnTo>
                    <a:lnTo>
                      <a:pt x="139" y="182"/>
                    </a:lnTo>
                    <a:lnTo>
                      <a:pt x="131" y="182"/>
                    </a:lnTo>
                    <a:lnTo>
                      <a:pt x="125" y="181"/>
                    </a:lnTo>
                    <a:lnTo>
                      <a:pt x="121" y="181"/>
                    </a:lnTo>
                    <a:lnTo>
                      <a:pt x="113" y="179"/>
                    </a:lnTo>
                    <a:lnTo>
                      <a:pt x="107" y="179"/>
                    </a:lnTo>
                    <a:lnTo>
                      <a:pt x="101" y="178"/>
                    </a:lnTo>
                    <a:lnTo>
                      <a:pt x="97" y="178"/>
                    </a:lnTo>
                    <a:lnTo>
                      <a:pt x="91" y="176"/>
                    </a:lnTo>
                    <a:lnTo>
                      <a:pt x="85" y="176"/>
                    </a:lnTo>
                    <a:lnTo>
                      <a:pt x="80" y="174"/>
                    </a:lnTo>
                    <a:lnTo>
                      <a:pt x="76" y="174"/>
                    </a:lnTo>
                    <a:lnTo>
                      <a:pt x="70" y="174"/>
                    </a:lnTo>
                    <a:lnTo>
                      <a:pt x="65" y="173"/>
                    </a:lnTo>
                    <a:lnTo>
                      <a:pt x="61" y="173"/>
                    </a:lnTo>
                    <a:lnTo>
                      <a:pt x="56" y="171"/>
                    </a:lnTo>
                    <a:lnTo>
                      <a:pt x="53" y="171"/>
                    </a:lnTo>
                    <a:lnTo>
                      <a:pt x="47" y="171"/>
                    </a:lnTo>
                    <a:lnTo>
                      <a:pt x="44" y="169"/>
                    </a:lnTo>
                    <a:lnTo>
                      <a:pt x="41" y="169"/>
                    </a:lnTo>
                    <a:lnTo>
                      <a:pt x="36" y="169"/>
                    </a:lnTo>
                    <a:lnTo>
                      <a:pt x="32" y="168"/>
                    </a:lnTo>
                    <a:lnTo>
                      <a:pt x="29" y="168"/>
                    </a:lnTo>
                    <a:lnTo>
                      <a:pt x="26" y="168"/>
                    </a:lnTo>
                    <a:lnTo>
                      <a:pt x="24" y="166"/>
                    </a:lnTo>
                    <a:lnTo>
                      <a:pt x="21" y="166"/>
                    </a:lnTo>
                    <a:lnTo>
                      <a:pt x="18" y="166"/>
                    </a:lnTo>
                    <a:lnTo>
                      <a:pt x="17" y="166"/>
                    </a:lnTo>
                    <a:lnTo>
                      <a:pt x="12" y="166"/>
                    </a:lnTo>
                    <a:lnTo>
                      <a:pt x="9" y="164"/>
                    </a:lnTo>
                    <a:lnTo>
                      <a:pt x="8" y="164"/>
                    </a:lnTo>
                    <a:lnTo>
                      <a:pt x="6" y="1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4" name="Freeform 691"/>
              <p:cNvSpPr>
                <a:spLocks/>
              </p:cNvSpPr>
              <p:nvPr/>
            </p:nvSpPr>
            <p:spPr bwMode="auto">
              <a:xfrm>
                <a:off x="3004" y="2580"/>
                <a:ext cx="485" cy="233"/>
              </a:xfrm>
              <a:custGeom>
                <a:avLst/>
                <a:gdLst>
                  <a:gd name="T0" fmla="*/ 0 w 539"/>
                  <a:gd name="T1" fmla="*/ 93 h 259"/>
                  <a:gd name="T2" fmla="*/ 0 w 539"/>
                  <a:gd name="T3" fmla="*/ 77 h 259"/>
                  <a:gd name="T4" fmla="*/ 2 w 539"/>
                  <a:gd name="T5" fmla="*/ 67 h 259"/>
                  <a:gd name="T6" fmla="*/ 4 w 539"/>
                  <a:gd name="T7" fmla="*/ 56 h 259"/>
                  <a:gd name="T8" fmla="*/ 7 w 539"/>
                  <a:gd name="T9" fmla="*/ 44 h 259"/>
                  <a:gd name="T10" fmla="*/ 11 w 539"/>
                  <a:gd name="T11" fmla="*/ 32 h 259"/>
                  <a:gd name="T12" fmla="*/ 16 w 539"/>
                  <a:gd name="T13" fmla="*/ 22 h 259"/>
                  <a:gd name="T14" fmla="*/ 27 w 539"/>
                  <a:gd name="T15" fmla="*/ 8 h 259"/>
                  <a:gd name="T16" fmla="*/ 39 w 539"/>
                  <a:gd name="T17" fmla="*/ 3 h 259"/>
                  <a:gd name="T18" fmla="*/ 50 w 539"/>
                  <a:gd name="T19" fmla="*/ 2 h 259"/>
                  <a:gd name="T20" fmla="*/ 66 w 539"/>
                  <a:gd name="T21" fmla="*/ 0 h 259"/>
                  <a:gd name="T22" fmla="*/ 81 w 539"/>
                  <a:gd name="T23" fmla="*/ 0 h 259"/>
                  <a:gd name="T24" fmla="*/ 99 w 539"/>
                  <a:gd name="T25" fmla="*/ 2 h 259"/>
                  <a:gd name="T26" fmla="*/ 118 w 539"/>
                  <a:gd name="T27" fmla="*/ 4 h 259"/>
                  <a:gd name="T28" fmla="*/ 139 w 539"/>
                  <a:gd name="T29" fmla="*/ 4 h 259"/>
                  <a:gd name="T30" fmla="*/ 159 w 539"/>
                  <a:gd name="T31" fmla="*/ 6 h 259"/>
                  <a:gd name="T32" fmla="*/ 181 w 539"/>
                  <a:gd name="T33" fmla="*/ 10 h 259"/>
                  <a:gd name="T34" fmla="*/ 202 w 539"/>
                  <a:gd name="T35" fmla="*/ 13 h 259"/>
                  <a:gd name="T36" fmla="*/ 222 w 539"/>
                  <a:gd name="T37" fmla="*/ 17 h 259"/>
                  <a:gd name="T38" fmla="*/ 240 w 539"/>
                  <a:gd name="T39" fmla="*/ 22 h 259"/>
                  <a:gd name="T40" fmla="*/ 258 w 539"/>
                  <a:gd name="T41" fmla="*/ 26 h 259"/>
                  <a:gd name="T42" fmla="*/ 276 w 539"/>
                  <a:gd name="T43" fmla="*/ 31 h 259"/>
                  <a:gd name="T44" fmla="*/ 292 w 539"/>
                  <a:gd name="T45" fmla="*/ 36 h 259"/>
                  <a:gd name="T46" fmla="*/ 304 w 539"/>
                  <a:gd name="T47" fmla="*/ 41 h 259"/>
                  <a:gd name="T48" fmla="*/ 318 w 539"/>
                  <a:gd name="T49" fmla="*/ 47 h 259"/>
                  <a:gd name="T50" fmla="*/ 328 w 539"/>
                  <a:gd name="T51" fmla="*/ 52 h 259"/>
                  <a:gd name="T52" fmla="*/ 339 w 539"/>
                  <a:gd name="T53" fmla="*/ 60 h 259"/>
                  <a:gd name="T54" fmla="*/ 344 w 539"/>
                  <a:gd name="T55" fmla="*/ 69 h 259"/>
                  <a:gd name="T56" fmla="*/ 347 w 539"/>
                  <a:gd name="T57" fmla="*/ 82 h 259"/>
                  <a:gd name="T58" fmla="*/ 350 w 539"/>
                  <a:gd name="T59" fmla="*/ 93 h 259"/>
                  <a:gd name="T60" fmla="*/ 352 w 539"/>
                  <a:gd name="T61" fmla="*/ 106 h 259"/>
                  <a:gd name="T62" fmla="*/ 352 w 539"/>
                  <a:gd name="T63" fmla="*/ 120 h 259"/>
                  <a:gd name="T64" fmla="*/ 353 w 539"/>
                  <a:gd name="T65" fmla="*/ 133 h 259"/>
                  <a:gd name="T66" fmla="*/ 352 w 539"/>
                  <a:gd name="T67" fmla="*/ 143 h 259"/>
                  <a:gd name="T68" fmla="*/ 352 w 539"/>
                  <a:gd name="T69" fmla="*/ 157 h 259"/>
                  <a:gd name="T70" fmla="*/ 344 w 539"/>
                  <a:gd name="T71" fmla="*/ 168 h 259"/>
                  <a:gd name="T72" fmla="*/ 336 w 539"/>
                  <a:gd name="T73" fmla="*/ 168 h 259"/>
                  <a:gd name="T74" fmla="*/ 324 w 539"/>
                  <a:gd name="T75" fmla="*/ 166 h 259"/>
                  <a:gd name="T76" fmla="*/ 311 w 539"/>
                  <a:gd name="T77" fmla="*/ 162 h 259"/>
                  <a:gd name="T78" fmla="*/ 297 w 539"/>
                  <a:gd name="T79" fmla="*/ 157 h 259"/>
                  <a:gd name="T80" fmla="*/ 280 w 539"/>
                  <a:gd name="T81" fmla="*/ 152 h 259"/>
                  <a:gd name="T82" fmla="*/ 261 w 539"/>
                  <a:gd name="T83" fmla="*/ 148 h 259"/>
                  <a:gd name="T84" fmla="*/ 241 w 539"/>
                  <a:gd name="T85" fmla="*/ 141 h 259"/>
                  <a:gd name="T86" fmla="*/ 220 w 539"/>
                  <a:gd name="T87" fmla="*/ 137 h 259"/>
                  <a:gd name="T88" fmla="*/ 198 w 539"/>
                  <a:gd name="T89" fmla="*/ 132 h 259"/>
                  <a:gd name="T90" fmla="*/ 175 w 539"/>
                  <a:gd name="T91" fmla="*/ 127 h 259"/>
                  <a:gd name="T92" fmla="*/ 151 w 539"/>
                  <a:gd name="T93" fmla="*/ 121 h 259"/>
                  <a:gd name="T94" fmla="*/ 127 w 539"/>
                  <a:gd name="T95" fmla="*/ 117 h 259"/>
                  <a:gd name="T96" fmla="*/ 106 w 539"/>
                  <a:gd name="T97" fmla="*/ 113 h 259"/>
                  <a:gd name="T98" fmla="*/ 85 w 539"/>
                  <a:gd name="T99" fmla="*/ 110 h 259"/>
                  <a:gd name="T100" fmla="*/ 67 w 539"/>
                  <a:gd name="T101" fmla="*/ 108 h 259"/>
                  <a:gd name="T102" fmla="*/ 49 w 539"/>
                  <a:gd name="T103" fmla="*/ 105 h 259"/>
                  <a:gd name="T104" fmla="*/ 35 w 539"/>
                  <a:gd name="T105" fmla="*/ 103 h 259"/>
                  <a:gd name="T106" fmla="*/ 22 w 539"/>
                  <a:gd name="T107" fmla="*/ 103 h 259"/>
                  <a:gd name="T108" fmla="*/ 12 w 539"/>
                  <a:gd name="T109" fmla="*/ 101 h 259"/>
                  <a:gd name="T110" fmla="*/ 4 w 539"/>
                  <a:gd name="T111" fmla="*/ 100 h 25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39" h="259">
                    <a:moveTo>
                      <a:pt x="6" y="152"/>
                    </a:moveTo>
                    <a:lnTo>
                      <a:pt x="3" y="152"/>
                    </a:lnTo>
                    <a:lnTo>
                      <a:pt x="3" y="150"/>
                    </a:lnTo>
                    <a:lnTo>
                      <a:pt x="2" y="147"/>
                    </a:lnTo>
                    <a:lnTo>
                      <a:pt x="0" y="145"/>
                    </a:lnTo>
                    <a:lnTo>
                      <a:pt x="0" y="142"/>
                    </a:lnTo>
                    <a:lnTo>
                      <a:pt x="0" y="138"/>
                    </a:lnTo>
                    <a:lnTo>
                      <a:pt x="0" y="135"/>
                    </a:lnTo>
                    <a:lnTo>
                      <a:pt x="0" y="132"/>
                    </a:lnTo>
                    <a:lnTo>
                      <a:pt x="0" y="127"/>
                    </a:lnTo>
                    <a:lnTo>
                      <a:pt x="0" y="122"/>
                    </a:lnTo>
                    <a:lnTo>
                      <a:pt x="0" y="119"/>
                    </a:lnTo>
                    <a:lnTo>
                      <a:pt x="0" y="117"/>
                    </a:lnTo>
                    <a:lnTo>
                      <a:pt x="0" y="114"/>
                    </a:lnTo>
                    <a:lnTo>
                      <a:pt x="2" y="110"/>
                    </a:lnTo>
                    <a:lnTo>
                      <a:pt x="2" y="109"/>
                    </a:lnTo>
                    <a:lnTo>
                      <a:pt x="2" y="105"/>
                    </a:lnTo>
                    <a:lnTo>
                      <a:pt x="2" y="102"/>
                    </a:lnTo>
                    <a:lnTo>
                      <a:pt x="3" y="99"/>
                    </a:lnTo>
                    <a:lnTo>
                      <a:pt x="3" y="97"/>
                    </a:lnTo>
                    <a:lnTo>
                      <a:pt x="3" y="94"/>
                    </a:lnTo>
                    <a:lnTo>
                      <a:pt x="5" y="91"/>
                    </a:lnTo>
                    <a:lnTo>
                      <a:pt x="6" y="89"/>
                    </a:lnTo>
                    <a:lnTo>
                      <a:pt x="6" y="86"/>
                    </a:lnTo>
                    <a:lnTo>
                      <a:pt x="8" y="82"/>
                    </a:lnTo>
                    <a:lnTo>
                      <a:pt x="8" y="79"/>
                    </a:lnTo>
                    <a:lnTo>
                      <a:pt x="8" y="77"/>
                    </a:lnTo>
                    <a:lnTo>
                      <a:pt x="9" y="74"/>
                    </a:lnTo>
                    <a:lnTo>
                      <a:pt x="11" y="71"/>
                    </a:lnTo>
                    <a:lnTo>
                      <a:pt x="11" y="68"/>
                    </a:lnTo>
                    <a:lnTo>
                      <a:pt x="12" y="64"/>
                    </a:lnTo>
                    <a:lnTo>
                      <a:pt x="12" y="63"/>
                    </a:lnTo>
                    <a:lnTo>
                      <a:pt x="15" y="59"/>
                    </a:lnTo>
                    <a:lnTo>
                      <a:pt x="15" y="56"/>
                    </a:lnTo>
                    <a:lnTo>
                      <a:pt x="17" y="53"/>
                    </a:lnTo>
                    <a:lnTo>
                      <a:pt x="17" y="49"/>
                    </a:lnTo>
                    <a:lnTo>
                      <a:pt x="18" y="48"/>
                    </a:lnTo>
                    <a:lnTo>
                      <a:pt x="20" y="44"/>
                    </a:lnTo>
                    <a:lnTo>
                      <a:pt x="21" y="41"/>
                    </a:lnTo>
                    <a:lnTo>
                      <a:pt x="23" y="40"/>
                    </a:lnTo>
                    <a:lnTo>
                      <a:pt x="23" y="36"/>
                    </a:lnTo>
                    <a:lnTo>
                      <a:pt x="25" y="33"/>
                    </a:lnTo>
                    <a:lnTo>
                      <a:pt x="26" y="31"/>
                    </a:lnTo>
                    <a:lnTo>
                      <a:pt x="29" y="26"/>
                    </a:lnTo>
                    <a:lnTo>
                      <a:pt x="32" y="23"/>
                    </a:lnTo>
                    <a:lnTo>
                      <a:pt x="35" y="18"/>
                    </a:lnTo>
                    <a:lnTo>
                      <a:pt x="38" y="15"/>
                    </a:lnTo>
                    <a:lnTo>
                      <a:pt x="41" y="12"/>
                    </a:lnTo>
                    <a:lnTo>
                      <a:pt x="46" y="10"/>
                    </a:lnTo>
                    <a:lnTo>
                      <a:pt x="47" y="8"/>
                    </a:lnTo>
                    <a:lnTo>
                      <a:pt x="49" y="7"/>
                    </a:lnTo>
                    <a:lnTo>
                      <a:pt x="53" y="5"/>
                    </a:lnTo>
                    <a:lnTo>
                      <a:pt x="56" y="5"/>
                    </a:lnTo>
                    <a:lnTo>
                      <a:pt x="59" y="3"/>
                    </a:lnTo>
                    <a:lnTo>
                      <a:pt x="64" y="3"/>
                    </a:lnTo>
                    <a:lnTo>
                      <a:pt x="67" y="2"/>
                    </a:lnTo>
                    <a:lnTo>
                      <a:pt x="70" y="2"/>
                    </a:lnTo>
                    <a:lnTo>
                      <a:pt x="71" y="2"/>
                    </a:lnTo>
                    <a:lnTo>
                      <a:pt x="76" y="2"/>
                    </a:lnTo>
                    <a:lnTo>
                      <a:pt x="77" y="2"/>
                    </a:lnTo>
                    <a:lnTo>
                      <a:pt x="82" y="2"/>
                    </a:lnTo>
                    <a:lnTo>
                      <a:pt x="85" y="0"/>
                    </a:lnTo>
                    <a:lnTo>
                      <a:pt x="88" y="0"/>
                    </a:lnTo>
                    <a:lnTo>
                      <a:pt x="92" y="0"/>
                    </a:lnTo>
                    <a:lnTo>
                      <a:pt x="95" y="0"/>
                    </a:lnTo>
                    <a:lnTo>
                      <a:pt x="100" y="0"/>
                    </a:lnTo>
                    <a:lnTo>
                      <a:pt x="104" y="0"/>
                    </a:lnTo>
                    <a:lnTo>
                      <a:pt x="107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0" y="0"/>
                    </a:lnTo>
                    <a:lnTo>
                      <a:pt x="123" y="0"/>
                    </a:lnTo>
                    <a:lnTo>
                      <a:pt x="129" y="2"/>
                    </a:lnTo>
                    <a:lnTo>
                      <a:pt x="133" y="2"/>
                    </a:lnTo>
                    <a:lnTo>
                      <a:pt x="136" y="2"/>
                    </a:lnTo>
                    <a:lnTo>
                      <a:pt x="141" y="2"/>
                    </a:lnTo>
                    <a:lnTo>
                      <a:pt x="147" y="2"/>
                    </a:lnTo>
                    <a:lnTo>
                      <a:pt x="151" y="2"/>
                    </a:lnTo>
                    <a:lnTo>
                      <a:pt x="156" y="2"/>
                    </a:lnTo>
                    <a:lnTo>
                      <a:pt x="160" y="2"/>
                    </a:lnTo>
                    <a:lnTo>
                      <a:pt x="165" y="2"/>
                    </a:lnTo>
                    <a:lnTo>
                      <a:pt x="171" y="3"/>
                    </a:lnTo>
                    <a:lnTo>
                      <a:pt x="175" y="5"/>
                    </a:lnTo>
                    <a:lnTo>
                      <a:pt x="180" y="5"/>
                    </a:lnTo>
                    <a:lnTo>
                      <a:pt x="184" y="5"/>
                    </a:lnTo>
                    <a:lnTo>
                      <a:pt x="190" y="5"/>
                    </a:lnTo>
                    <a:lnTo>
                      <a:pt x="195" y="5"/>
                    </a:lnTo>
                    <a:lnTo>
                      <a:pt x="199" y="7"/>
                    </a:lnTo>
                    <a:lnTo>
                      <a:pt x="205" y="7"/>
                    </a:lnTo>
                    <a:lnTo>
                      <a:pt x="211" y="7"/>
                    </a:lnTo>
                    <a:lnTo>
                      <a:pt x="218" y="8"/>
                    </a:lnTo>
                    <a:lnTo>
                      <a:pt x="222" y="8"/>
                    </a:lnTo>
                    <a:lnTo>
                      <a:pt x="227" y="8"/>
                    </a:lnTo>
                    <a:lnTo>
                      <a:pt x="233" y="8"/>
                    </a:lnTo>
                    <a:lnTo>
                      <a:pt x="237" y="10"/>
                    </a:lnTo>
                    <a:lnTo>
                      <a:pt x="243" y="10"/>
                    </a:lnTo>
                    <a:lnTo>
                      <a:pt x="248" y="12"/>
                    </a:lnTo>
                    <a:lnTo>
                      <a:pt x="254" y="12"/>
                    </a:lnTo>
                    <a:lnTo>
                      <a:pt x="258" y="13"/>
                    </a:lnTo>
                    <a:lnTo>
                      <a:pt x="264" y="13"/>
                    </a:lnTo>
                    <a:lnTo>
                      <a:pt x="270" y="15"/>
                    </a:lnTo>
                    <a:lnTo>
                      <a:pt x="276" y="15"/>
                    </a:lnTo>
                    <a:lnTo>
                      <a:pt x="281" y="16"/>
                    </a:lnTo>
                    <a:lnTo>
                      <a:pt x="287" y="16"/>
                    </a:lnTo>
                    <a:lnTo>
                      <a:pt x="291" y="18"/>
                    </a:lnTo>
                    <a:lnTo>
                      <a:pt x="297" y="18"/>
                    </a:lnTo>
                    <a:lnTo>
                      <a:pt x="303" y="21"/>
                    </a:lnTo>
                    <a:lnTo>
                      <a:pt x="308" y="21"/>
                    </a:lnTo>
                    <a:lnTo>
                      <a:pt x="313" y="21"/>
                    </a:lnTo>
                    <a:lnTo>
                      <a:pt x="317" y="23"/>
                    </a:lnTo>
                    <a:lnTo>
                      <a:pt x="323" y="23"/>
                    </a:lnTo>
                    <a:lnTo>
                      <a:pt x="328" y="25"/>
                    </a:lnTo>
                    <a:lnTo>
                      <a:pt x="334" y="25"/>
                    </a:lnTo>
                    <a:lnTo>
                      <a:pt x="338" y="26"/>
                    </a:lnTo>
                    <a:lnTo>
                      <a:pt x="343" y="28"/>
                    </a:lnTo>
                    <a:lnTo>
                      <a:pt x="347" y="30"/>
                    </a:lnTo>
                    <a:lnTo>
                      <a:pt x="353" y="30"/>
                    </a:lnTo>
                    <a:lnTo>
                      <a:pt x="356" y="31"/>
                    </a:lnTo>
                    <a:lnTo>
                      <a:pt x="362" y="33"/>
                    </a:lnTo>
                    <a:lnTo>
                      <a:pt x="367" y="33"/>
                    </a:lnTo>
                    <a:lnTo>
                      <a:pt x="371" y="35"/>
                    </a:lnTo>
                    <a:lnTo>
                      <a:pt x="376" y="35"/>
                    </a:lnTo>
                    <a:lnTo>
                      <a:pt x="382" y="38"/>
                    </a:lnTo>
                    <a:lnTo>
                      <a:pt x="386" y="38"/>
                    </a:lnTo>
                    <a:lnTo>
                      <a:pt x="391" y="40"/>
                    </a:lnTo>
                    <a:lnTo>
                      <a:pt x="394" y="40"/>
                    </a:lnTo>
                    <a:lnTo>
                      <a:pt x="398" y="41"/>
                    </a:lnTo>
                    <a:lnTo>
                      <a:pt x="403" y="43"/>
                    </a:lnTo>
                    <a:lnTo>
                      <a:pt x="408" y="44"/>
                    </a:lnTo>
                    <a:lnTo>
                      <a:pt x="412" y="46"/>
                    </a:lnTo>
                    <a:lnTo>
                      <a:pt x="417" y="46"/>
                    </a:lnTo>
                    <a:lnTo>
                      <a:pt x="421" y="48"/>
                    </a:lnTo>
                    <a:lnTo>
                      <a:pt x="426" y="49"/>
                    </a:lnTo>
                    <a:lnTo>
                      <a:pt x="429" y="49"/>
                    </a:lnTo>
                    <a:lnTo>
                      <a:pt x="433" y="51"/>
                    </a:lnTo>
                    <a:lnTo>
                      <a:pt x="436" y="53"/>
                    </a:lnTo>
                    <a:lnTo>
                      <a:pt x="441" y="54"/>
                    </a:lnTo>
                    <a:lnTo>
                      <a:pt x="445" y="56"/>
                    </a:lnTo>
                    <a:lnTo>
                      <a:pt x="448" y="58"/>
                    </a:lnTo>
                    <a:lnTo>
                      <a:pt x="451" y="58"/>
                    </a:lnTo>
                    <a:lnTo>
                      <a:pt x="456" y="59"/>
                    </a:lnTo>
                    <a:lnTo>
                      <a:pt x="459" y="61"/>
                    </a:lnTo>
                    <a:lnTo>
                      <a:pt x="463" y="63"/>
                    </a:lnTo>
                    <a:lnTo>
                      <a:pt x="465" y="63"/>
                    </a:lnTo>
                    <a:lnTo>
                      <a:pt x="468" y="64"/>
                    </a:lnTo>
                    <a:lnTo>
                      <a:pt x="472" y="66"/>
                    </a:lnTo>
                    <a:lnTo>
                      <a:pt x="475" y="68"/>
                    </a:lnTo>
                    <a:lnTo>
                      <a:pt x="478" y="69"/>
                    </a:lnTo>
                    <a:lnTo>
                      <a:pt x="481" y="69"/>
                    </a:lnTo>
                    <a:lnTo>
                      <a:pt x="484" y="71"/>
                    </a:lnTo>
                    <a:lnTo>
                      <a:pt x="486" y="73"/>
                    </a:lnTo>
                    <a:lnTo>
                      <a:pt x="489" y="73"/>
                    </a:lnTo>
                    <a:lnTo>
                      <a:pt x="492" y="74"/>
                    </a:lnTo>
                    <a:lnTo>
                      <a:pt x="493" y="76"/>
                    </a:lnTo>
                    <a:lnTo>
                      <a:pt x="498" y="77"/>
                    </a:lnTo>
                    <a:lnTo>
                      <a:pt x="501" y="79"/>
                    </a:lnTo>
                    <a:lnTo>
                      <a:pt x="506" y="81"/>
                    </a:lnTo>
                    <a:lnTo>
                      <a:pt x="509" y="82"/>
                    </a:lnTo>
                    <a:lnTo>
                      <a:pt x="512" y="86"/>
                    </a:lnTo>
                    <a:lnTo>
                      <a:pt x="515" y="87"/>
                    </a:lnTo>
                    <a:lnTo>
                      <a:pt x="518" y="89"/>
                    </a:lnTo>
                    <a:lnTo>
                      <a:pt x="518" y="91"/>
                    </a:lnTo>
                    <a:lnTo>
                      <a:pt x="519" y="94"/>
                    </a:lnTo>
                    <a:lnTo>
                      <a:pt x="522" y="96"/>
                    </a:lnTo>
                    <a:lnTo>
                      <a:pt x="524" y="99"/>
                    </a:lnTo>
                    <a:lnTo>
                      <a:pt x="524" y="102"/>
                    </a:lnTo>
                    <a:lnTo>
                      <a:pt x="524" y="104"/>
                    </a:lnTo>
                    <a:lnTo>
                      <a:pt x="525" y="107"/>
                    </a:lnTo>
                    <a:lnTo>
                      <a:pt x="527" y="110"/>
                    </a:lnTo>
                    <a:lnTo>
                      <a:pt x="527" y="112"/>
                    </a:lnTo>
                    <a:lnTo>
                      <a:pt x="527" y="114"/>
                    </a:lnTo>
                    <a:lnTo>
                      <a:pt x="528" y="117"/>
                    </a:lnTo>
                    <a:lnTo>
                      <a:pt x="530" y="120"/>
                    </a:lnTo>
                    <a:lnTo>
                      <a:pt x="530" y="124"/>
                    </a:lnTo>
                    <a:lnTo>
                      <a:pt x="531" y="127"/>
                    </a:lnTo>
                    <a:lnTo>
                      <a:pt x="531" y="130"/>
                    </a:lnTo>
                    <a:lnTo>
                      <a:pt x="531" y="133"/>
                    </a:lnTo>
                    <a:lnTo>
                      <a:pt x="531" y="135"/>
                    </a:lnTo>
                    <a:lnTo>
                      <a:pt x="533" y="138"/>
                    </a:lnTo>
                    <a:lnTo>
                      <a:pt x="533" y="142"/>
                    </a:lnTo>
                    <a:lnTo>
                      <a:pt x="534" y="145"/>
                    </a:lnTo>
                    <a:lnTo>
                      <a:pt x="534" y="148"/>
                    </a:lnTo>
                    <a:lnTo>
                      <a:pt x="536" y="152"/>
                    </a:lnTo>
                    <a:lnTo>
                      <a:pt x="536" y="155"/>
                    </a:lnTo>
                    <a:lnTo>
                      <a:pt x="536" y="158"/>
                    </a:lnTo>
                    <a:lnTo>
                      <a:pt x="536" y="162"/>
                    </a:lnTo>
                    <a:lnTo>
                      <a:pt x="536" y="165"/>
                    </a:lnTo>
                    <a:lnTo>
                      <a:pt x="536" y="168"/>
                    </a:lnTo>
                    <a:lnTo>
                      <a:pt x="537" y="173"/>
                    </a:lnTo>
                    <a:lnTo>
                      <a:pt x="537" y="175"/>
                    </a:lnTo>
                    <a:lnTo>
                      <a:pt x="537" y="178"/>
                    </a:lnTo>
                    <a:lnTo>
                      <a:pt x="537" y="183"/>
                    </a:lnTo>
                    <a:lnTo>
                      <a:pt x="539" y="186"/>
                    </a:lnTo>
                    <a:lnTo>
                      <a:pt x="539" y="190"/>
                    </a:lnTo>
                    <a:lnTo>
                      <a:pt x="539" y="193"/>
                    </a:lnTo>
                    <a:lnTo>
                      <a:pt x="539" y="196"/>
                    </a:lnTo>
                    <a:lnTo>
                      <a:pt x="539" y="199"/>
                    </a:lnTo>
                    <a:lnTo>
                      <a:pt x="539" y="203"/>
                    </a:lnTo>
                    <a:lnTo>
                      <a:pt x="539" y="206"/>
                    </a:lnTo>
                    <a:lnTo>
                      <a:pt x="539" y="209"/>
                    </a:lnTo>
                    <a:lnTo>
                      <a:pt x="539" y="211"/>
                    </a:lnTo>
                    <a:lnTo>
                      <a:pt x="537" y="214"/>
                    </a:lnTo>
                    <a:lnTo>
                      <a:pt x="537" y="218"/>
                    </a:lnTo>
                    <a:lnTo>
                      <a:pt x="537" y="219"/>
                    </a:lnTo>
                    <a:lnTo>
                      <a:pt x="537" y="224"/>
                    </a:lnTo>
                    <a:lnTo>
                      <a:pt x="536" y="226"/>
                    </a:lnTo>
                    <a:lnTo>
                      <a:pt x="536" y="229"/>
                    </a:lnTo>
                    <a:lnTo>
                      <a:pt x="536" y="231"/>
                    </a:lnTo>
                    <a:lnTo>
                      <a:pt x="536" y="234"/>
                    </a:lnTo>
                    <a:lnTo>
                      <a:pt x="536" y="239"/>
                    </a:lnTo>
                    <a:lnTo>
                      <a:pt x="533" y="242"/>
                    </a:lnTo>
                    <a:lnTo>
                      <a:pt x="531" y="247"/>
                    </a:lnTo>
                    <a:lnTo>
                      <a:pt x="531" y="250"/>
                    </a:lnTo>
                    <a:lnTo>
                      <a:pt x="530" y="254"/>
                    </a:lnTo>
                    <a:lnTo>
                      <a:pt x="527" y="255"/>
                    </a:lnTo>
                    <a:lnTo>
                      <a:pt x="525" y="257"/>
                    </a:lnTo>
                    <a:lnTo>
                      <a:pt x="524" y="259"/>
                    </a:lnTo>
                    <a:lnTo>
                      <a:pt x="522" y="259"/>
                    </a:lnTo>
                    <a:lnTo>
                      <a:pt x="519" y="259"/>
                    </a:lnTo>
                    <a:lnTo>
                      <a:pt x="518" y="257"/>
                    </a:lnTo>
                    <a:lnTo>
                      <a:pt x="515" y="257"/>
                    </a:lnTo>
                    <a:lnTo>
                      <a:pt x="512" y="257"/>
                    </a:lnTo>
                    <a:lnTo>
                      <a:pt x="507" y="255"/>
                    </a:lnTo>
                    <a:lnTo>
                      <a:pt x="506" y="255"/>
                    </a:lnTo>
                    <a:lnTo>
                      <a:pt x="502" y="254"/>
                    </a:lnTo>
                    <a:lnTo>
                      <a:pt x="501" y="254"/>
                    </a:lnTo>
                    <a:lnTo>
                      <a:pt x="498" y="254"/>
                    </a:lnTo>
                    <a:lnTo>
                      <a:pt x="493" y="252"/>
                    </a:lnTo>
                    <a:lnTo>
                      <a:pt x="492" y="250"/>
                    </a:lnTo>
                    <a:lnTo>
                      <a:pt x="489" y="250"/>
                    </a:lnTo>
                    <a:lnTo>
                      <a:pt x="486" y="250"/>
                    </a:lnTo>
                    <a:lnTo>
                      <a:pt x="481" y="249"/>
                    </a:lnTo>
                    <a:lnTo>
                      <a:pt x="478" y="249"/>
                    </a:lnTo>
                    <a:lnTo>
                      <a:pt x="475" y="247"/>
                    </a:lnTo>
                    <a:lnTo>
                      <a:pt x="472" y="247"/>
                    </a:lnTo>
                    <a:lnTo>
                      <a:pt x="468" y="244"/>
                    </a:lnTo>
                    <a:lnTo>
                      <a:pt x="465" y="242"/>
                    </a:lnTo>
                    <a:lnTo>
                      <a:pt x="460" y="242"/>
                    </a:lnTo>
                    <a:lnTo>
                      <a:pt x="457" y="241"/>
                    </a:lnTo>
                    <a:lnTo>
                      <a:pt x="453" y="239"/>
                    </a:lnTo>
                    <a:lnTo>
                      <a:pt x="450" y="239"/>
                    </a:lnTo>
                    <a:lnTo>
                      <a:pt x="445" y="237"/>
                    </a:lnTo>
                    <a:lnTo>
                      <a:pt x="441" y="237"/>
                    </a:lnTo>
                    <a:lnTo>
                      <a:pt x="436" y="236"/>
                    </a:lnTo>
                    <a:lnTo>
                      <a:pt x="430" y="234"/>
                    </a:lnTo>
                    <a:lnTo>
                      <a:pt x="427" y="232"/>
                    </a:lnTo>
                    <a:lnTo>
                      <a:pt x="423" y="231"/>
                    </a:lnTo>
                    <a:lnTo>
                      <a:pt x="417" y="231"/>
                    </a:lnTo>
                    <a:lnTo>
                      <a:pt x="414" y="229"/>
                    </a:lnTo>
                    <a:lnTo>
                      <a:pt x="408" y="227"/>
                    </a:lnTo>
                    <a:lnTo>
                      <a:pt x="403" y="226"/>
                    </a:lnTo>
                    <a:lnTo>
                      <a:pt x="398" y="224"/>
                    </a:lnTo>
                    <a:lnTo>
                      <a:pt x="392" y="224"/>
                    </a:lnTo>
                    <a:lnTo>
                      <a:pt x="389" y="222"/>
                    </a:lnTo>
                    <a:lnTo>
                      <a:pt x="383" y="221"/>
                    </a:lnTo>
                    <a:lnTo>
                      <a:pt x="377" y="219"/>
                    </a:lnTo>
                    <a:lnTo>
                      <a:pt x="371" y="218"/>
                    </a:lnTo>
                    <a:lnTo>
                      <a:pt x="368" y="216"/>
                    </a:lnTo>
                    <a:lnTo>
                      <a:pt x="362" y="216"/>
                    </a:lnTo>
                    <a:lnTo>
                      <a:pt x="356" y="214"/>
                    </a:lnTo>
                    <a:lnTo>
                      <a:pt x="350" y="213"/>
                    </a:lnTo>
                    <a:lnTo>
                      <a:pt x="346" y="211"/>
                    </a:lnTo>
                    <a:lnTo>
                      <a:pt x="340" y="209"/>
                    </a:lnTo>
                    <a:lnTo>
                      <a:pt x="335" y="209"/>
                    </a:lnTo>
                    <a:lnTo>
                      <a:pt x="331" y="208"/>
                    </a:lnTo>
                    <a:lnTo>
                      <a:pt x="325" y="206"/>
                    </a:lnTo>
                    <a:lnTo>
                      <a:pt x="319" y="204"/>
                    </a:lnTo>
                    <a:lnTo>
                      <a:pt x="313" y="203"/>
                    </a:lnTo>
                    <a:lnTo>
                      <a:pt x="306" y="201"/>
                    </a:lnTo>
                    <a:lnTo>
                      <a:pt x="302" y="201"/>
                    </a:lnTo>
                    <a:lnTo>
                      <a:pt x="296" y="199"/>
                    </a:lnTo>
                    <a:lnTo>
                      <a:pt x="290" y="198"/>
                    </a:lnTo>
                    <a:lnTo>
                      <a:pt x="284" y="198"/>
                    </a:lnTo>
                    <a:lnTo>
                      <a:pt x="279" y="194"/>
                    </a:lnTo>
                    <a:lnTo>
                      <a:pt x="275" y="194"/>
                    </a:lnTo>
                    <a:lnTo>
                      <a:pt x="267" y="193"/>
                    </a:lnTo>
                    <a:lnTo>
                      <a:pt x="260" y="191"/>
                    </a:lnTo>
                    <a:lnTo>
                      <a:pt x="254" y="191"/>
                    </a:lnTo>
                    <a:lnTo>
                      <a:pt x="249" y="190"/>
                    </a:lnTo>
                    <a:lnTo>
                      <a:pt x="243" y="188"/>
                    </a:lnTo>
                    <a:lnTo>
                      <a:pt x="237" y="186"/>
                    </a:lnTo>
                    <a:lnTo>
                      <a:pt x="231" y="185"/>
                    </a:lnTo>
                    <a:lnTo>
                      <a:pt x="225" y="185"/>
                    </a:lnTo>
                    <a:lnTo>
                      <a:pt x="218" y="183"/>
                    </a:lnTo>
                    <a:lnTo>
                      <a:pt x="213" y="181"/>
                    </a:lnTo>
                    <a:lnTo>
                      <a:pt x="207" y="180"/>
                    </a:lnTo>
                    <a:lnTo>
                      <a:pt x="201" y="178"/>
                    </a:lnTo>
                    <a:lnTo>
                      <a:pt x="195" y="178"/>
                    </a:lnTo>
                    <a:lnTo>
                      <a:pt x="189" y="176"/>
                    </a:lnTo>
                    <a:lnTo>
                      <a:pt x="184" y="176"/>
                    </a:lnTo>
                    <a:lnTo>
                      <a:pt x="178" y="175"/>
                    </a:lnTo>
                    <a:lnTo>
                      <a:pt x="172" y="175"/>
                    </a:lnTo>
                    <a:lnTo>
                      <a:pt x="166" y="173"/>
                    </a:lnTo>
                    <a:lnTo>
                      <a:pt x="162" y="173"/>
                    </a:lnTo>
                    <a:lnTo>
                      <a:pt x="157" y="171"/>
                    </a:lnTo>
                    <a:lnTo>
                      <a:pt x="151" y="170"/>
                    </a:lnTo>
                    <a:lnTo>
                      <a:pt x="145" y="170"/>
                    </a:lnTo>
                    <a:lnTo>
                      <a:pt x="141" y="170"/>
                    </a:lnTo>
                    <a:lnTo>
                      <a:pt x="136" y="168"/>
                    </a:lnTo>
                    <a:lnTo>
                      <a:pt x="130" y="168"/>
                    </a:lnTo>
                    <a:lnTo>
                      <a:pt x="126" y="168"/>
                    </a:lnTo>
                    <a:lnTo>
                      <a:pt x="120" y="166"/>
                    </a:lnTo>
                    <a:lnTo>
                      <a:pt x="115" y="166"/>
                    </a:lnTo>
                    <a:lnTo>
                      <a:pt x="110" y="165"/>
                    </a:lnTo>
                    <a:lnTo>
                      <a:pt x="106" y="165"/>
                    </a:lnTo>
                    <a:lnTo>
                      <a:pt x="101" y="165"/>
                    </a:lnTo>
                    <a:lnTo>
                      <a:pt x="97" y="165"/>
                    </a:lnTo>
                    <a:lnTo>
                      <a:pt x="92" y="163"/>
                    </a:lnTo>
                    <a:lnTo>
                      <a:pt x="86" y="163"/>
                    </a:lnTo>
                    <a:lnTo>
                      <a:pt x="83" y="162"/>
                    </a:lnTo>
                    <a:lnTo>
                      <a:pt x="79" y="162"/>
                    </a:lnTo>
                    <a:lnTo>
                      <a:pt x="74" y="160"/>
                    </a:lnTo>
                    <a:lnTo>
                      <a:pt x="71" y="160"/>
                    </a:lnTo>
                    <a:lnTo>
                      <a:pt x="67" y="160"/>
                    </a:lnTo>
                    <a:lnTo>
                      <a:pt x="64" y="160"/>
                    </a:lnTo>
                    <a:lnTo>
                      <a:pt x="59" y="160"/>
                    </a:lnTo>
                    <a:lnTo>
                      <a:pt x="56" y="158"/>
                    </a:lnTo>
                    <a:lnTo>
                      <a:pt x="53" y="158"/>
                    </a:lnTo>
                    <a:lnTo>
                      <a:pt x="49" y="158"/>
                    </a:lnTo>
                    <a:lnTo>
                      <a:pt x="46" y="158"/>
                    </a:lnTo>
                    <a:lnTo>
                      <a:pt x="43" y="158"/>
                    </a:lnTo>
                    <a:lnTo>
                      <a:pt x="40" y="157"/>
                    </a:lnTo>
                    <a:lnTo>
                      <a:pt x="38" y="157"/>
                    </a:lnTo>
                    <a:lnTo>
                      <a:pt x="34" y="157"/>
                    </a:lnTo>
                    <a:lnTo>
                      <a:pt x="31" y="155"/>
                    </a:lnTo>
                    <a:lnTo>
                      <a:pt x="28" y="155"/>
                    </a:lnTo>
                    <a:lnTo>
                      <a:pt x="26" y="155"/>
                    </a:lnTo>
                    <a:lnTo>
                      <a:pt x="23" y="155"/>
                    </a:lnTo>
                    <a:lnTo>
                      <a:pt x="20" y="155"/>
                    </a:lnTo>
                    <a:lnTo>
                      <a:pt x="18" y="153"/>
                    </a:lnTo>
                    <a:lnTo>
                      <a:pt x="17" y="153"/>
                    </a:lnTo>
                    <a:lnTo>
                      <a:pt x="12" y="153"/>
                    </a:lnTo>
                    <a:lnTo>
                      <a:pt x="11" y="153"/>
                    </a:lnTo>
                    <a:lnTo>
                      <a:pt x="8" y="152"/>
                    </a:lnTo>
                    <a:lnTo>
                      <a:pt x="6" y="1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5" name="Freeform 692"/>
              <p:cNvSpPr>
                <a:spLocks/>
              </p:cNvSpPr>
              <p:nvPr/>
            </p:nvSpPr>
            <p:spPr bwMode="auto">
              <a:xfrm>
                <a:off x="2761" y="3084"/>
                <a:ext cx="679" cy="720"/>
              </a:xfrm>
              <a:custGeom>
                <a:avLst/>
                <a:gdLst>
                  <a:gd name="T0" fmla="*/ 14 w 754"/>
                  <a:gd name="T1" fmla="*/ 434 h 800"/>
                  <a:gd name="T2" fmla="*/ 37 w 754"/>
                  <a:gd name="T3" fmla="*/ 443 h 800"/>
                  <a:gd name="T4" fmla="*/ 69 w 754"/>
                  <a:gd name="T5" fmla="*/ 455 h 800"/>
                  <a:gd name="T6" fmla="*/ 109 w 754"/>
                  <a:gd name="T7" fmla="*/ 467 h 800"/>
                  <a:gd name="T8" fmla="*/ 153 w 754"/>
                  <a:gd name="T9" fmla="*/ 478 h 800"/>
                  <a:gd name="T10" fmla="*/ 202 w 754"/>
                  <a:gd name="T11" fmla="*/ 490 h 800"/>
                  <a:gd name="T12" fmla="*/ 251 w 754"/>
                  <a:gd name="T13" fmla="*/ 500 h 800"/>
                  <a:gd name="T14" fmla="*/ 298 w 754"/>
                  <a:gd name="T15" fmla="*/ 509 h 800"/>
                  <a:gd name="T16" fmla="*/ 345 w 754"/>
                  <a:gd name="T17" fmla="*/ 517 h 800"/>
                  <a:gd name="T18" fmla="*/ 385 w 754"/>
                  <a:gd name="T19" fmla="*/ 522 h 800"/>
                  <a:gd name="T20" fmla="*/ 417 w 754"/>
                  <a:gd name="T21" fmla="*/ 525 h 800"/>
                  <a:gd name="T22" fmla="*/ 439 w 754"/>
                  <a:gd name="T23" fmla="*/ 523 h 800"/>
                  <a:gd name="T24" fmla="*/ 452 w 754"/>
                  <a:gd name="T25" fmla="*/ 521 h 800"/>
                  <a:gd name="T26" fmla="*/ 459 w 754"/>
                  <a:gd name="T27" fmla="*/ 506 h 800"/>
                  <a:gd name="T28" fmla="*/ 465 w 754"/>
                  <a:gd name="T29" fmla="*/ 479 h 800"/>
                  <a:gd name="T30" fmla="*/ 472 w 754"/>
                  <a:gd name="T31" fmla="*/ 446 h 800"/>
                  <a:gd name="T32" fmla="*/ 477 w 754"/>
                  <a:gd name="T33" fmla="*/ 405 h 800"/>
                  <a:gd name="T34" fmla="*/ 482 w 754"/>
                  <a:gd name="T35" fmla="*/ 361 h 800"/>
                  <a:gd name="T36" fmla="*/ 487 w 754"/>
                  <a:gd name="T37" fmla="*/ 313 h 800"/>
                  <a:gd name="T38" fmla="*/ 492 w 754"/>
                  <a:gd name="T39" fmla="*/ 266 h 800"/>
                  <a:gd name="T40" fmla="*/ 493 w 754"/>
                  <a:gd name="T41" fmla="*/ 221 h 800"/>
                  <a:gd name="T42" fmla="*/ 493 w 754"/>
                  <a:gd name="T43" fmla="*/ 176 h 800"/>
                  <a:gd name="T44" fmla="*/ 495 w 754"/>
                  <a:gd name="T45" fmla="*/ 139 h 800"/>
                  <a:gd name="T46" fmla="*/ 493 w 754"/>
                  <a:gd name="T47" fmla="*/ 106 h 800"/>
                  <a:gd name="T48" fmla="*/ 490 w 754"/>
                  <a:gd name="T49" fmla="*/ 86 h 800"/>
                  <a:gd name="T50" fmla="*/ 484 w 754"/>
                  <a:gd name="T51" fmla="*/ 73 h 800"/>
                  <a:gd name="T52" fmla="*/ 469 w 754"/>
                  <a:gd name="T53" fmla="*/ 64 h 800"/>
                  <a:gd name="T54" fmla="*/ 446 w 754"/>
                  <a:gd name="T55" fmla="*/ 55 h 800"/>
                  <a:gd name="T56" fmla="*/ 413 w 754"/>
                  <a:gd name="T57" fmla="*/ 47 h 800"/>
                  <a:gd name="T58" fmla="*/ 375 w 754"/>
                  <a:gd name="T59" fmla="*/ 37 h 800"/>
                  <a:gd name="T60" fmla="*/ 334 w 754"/>
                  <a:gd name="T61" fmla="*/ 29 h 800"/>
                  <a:gd name="T62" fmla="*/ 290 w 754"/>
                  <a:gd name="T63" fmla="*/ 21 h 800"/>
                  <a:gd name="T64" fmla="*/ 246 w 754"/>
                  <a:gd name="T65" fmla="*/ 13 h 800"/>
                  <a:gd name="T66" fmla="*/ 204 w 754"/>
                  <a:gd name="T67" fmla="*/ 8 h 800"/>
                  <a:gd name="T68" fmla="*/ 166 w 754"/>
                  <a:gd name="T69" fmla="*/ 5 h 800"/>
                  <a:gd name="T70" fmla="*/ 132 w 754"/>
                  <a:gd name="T71" fmla="*/ 0 h 800"/>
                  <a:gd name="T72" fmla="*/ 107 w 754"/>
                  <a:gd name="T73" fmla="*/ 0 h 800"/>
                  <a:gd name="T74" fmla="*/ 92 w 754"/>
                  <a:gd name="T75" fmla="*/ 4 h 800"/>
                  <a:gd name="T76" fmla="*/ 83 w 754"/>
                  <a:gd name="T77" fmla="*/ 11 h 800"/>
                  <a:gd name="T78" fmla="*/ 73 w 754"/>
                  <a:gd name="T79" fmla="*/ 30 h 800"/>
                  <a:gd name="T80" fmla="*/ 63 w 754"/>
                  <a:gd name="T81" fmla="*/ 59 h 800"/>
                  <a:gd name="T82" fmla="*/ 53 w 754"/>
                  <a:gd name="T83" fmla="*/ 95 h 800"/>
                  <a:gd name="T84" fmla="*/ 42 w 754"/>
                  <a:gd name="T85" fmla="*/ 135 h 800"/>
                  <a:gd name="T86" fmla="*/ 32 w 754"/>
                  <a:gd name="T87" fmla="*/ 180 h 800"/>
                  <a:gd name="T88" fmla="*/ 24 w 754"/>
                  <a:gd name="T89" fmla="*/ 225 h 800"/>
                  <a:gd name="T90" fmla="*/ 15 w 754"/>
                  <a:gd name="T91" fmla="*/ 270 h 800"/>
                  <a:gd name="T92" fmla="*/ 9 w 754"/>
                  <a:gd name="T93" fmla="*/ 312 h 800"/>
                  <a:gd name="T94" fmla="*/ 5 w 754"/>
                  <a:gd name="T95" fmla="*/ 352 h 800"/>
                  <a:gd name="T96" fmla="*/ 0 w 754"/>
                  <a:gd name="T97" fmla="*/ 384 h 800"/>
                  <a:gd name="T98" fmla="*/ 0 w 754"/>
                  <a:gd name="T99" fmla="*/ 410 h 800"/>
                  <a:gd name="T100" fmla="*/ 3 w 754"/>
                  <a:gd name="T101" fmla="*/ 426 h 8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754" h="800">
                    <a:moveTo>
                      <a:pt x="7" y="651"/>
                    </a:moveTo>
                    <a:lnTo>
                      <a:pt x="8" y="653"/>
                    </a:lnTo>
                    <a:lnTo>
                      <a:pt x="11" y="656"/>
                    </a:lnTo>
                    <a:lnTo>
                      <a:pt x="17" y="660"/>
                    </a:lnTo>
                    <a:lnTo>
                      <a:pt x="22" y="661"/>
                    </a:lnTo>
                    <a:lnTo>
                      <a:pt x="26" y="664"/>
                    </a:lnTo>
                    <a:lnTo>
                      <a:pt x="34" y="668"/>
                    </a:lnTo>
                    <a:lnTo>
                      <a:pt x="40" y="671"/>
                    </a:lnTo>
                    <a:lnTo>
                      <a:pt x="47" y="674"/>
                    </a:lnTo>
                    <a:lnTo>
                      <a:pt x="55" y="676"/>
                    </a:lnTo>
                    <a:lnTo>
                      <a:pt x="64" y="679"/>
                    </a:lnTo>
                    <a:lnTo>
                      <a:pt x="74" y="683"/>
                    </a:lnTo>
                    <a:lnTo>
                      <a:pt x="83" y="688"/>
                    </a:lnTo>
                    <a:lnTo>
                      <a:pt x="94" y="689"/>
                    </a:lnTo>
                    <a:lnTo>
                      <a:pt x="105" y="692"/>
                    </a:lnTo>
                    <a:lnTo>
                      <a:pt x="117" y="697"/>
                    </a:lnTo>
                    <a:lnTo>
                      <a:pt x="127" y="701"/>
                    </a:lnTo>
                    <a:lnTo>
                      <a:pt x="139" y="704"/>
                    </a:lnTo>
                    <a:lnTo>
                      <a:pt x="151" y="707"/>
                    </a:lnTo>
                    <a:lnTo>
                      <a:pt x="165" y="712"/>
                    </a:lnTo>
                    <a:lnTo>
                      <a:pt x="177" y="716"/>
                    </a:lnTo>
                    <a:lnTo>
                      <a:pt x="192" y="717"/>
                    </a:lnTo>
                    <a:lnTo>
                      <a:pt x="206" y="722"/>
                    </a:lnTo>
                    <a:lnTo>
                      <a:pt x="219" y="725"/>
                    </a:lnTo>
                    <a:lnTo>
                      <a:pt x="233" y="729"/>
                    </a:lnTo>
                    <a:lnTo>
                      <a:pt x="248" y="732"/>
                    </a:lnTo>
                    <a:lnTo>
                      <a:pt x="261" y="735"/>
                    </a:lnTo>
                    <a:lnTo>
                      <a:pt x="276" y="739"/>
                    </a:lnTo>
                    <a:lnTo>
                      <a:pt x="291" y="744"/>
                    </a:lnTo>
                    <a:lnTo>
                      <a:pt x="307" y="745"/>
                    </a:lnTo>
                    <a:lnTo>
                      <a:pt x="322" y="748"/>
                    </a:lnTo>
                    <a:lnTo>
                      <a:pt x="337" y="752"/>
                    </a:lnTo>
                    <a:lnTo>
                      <a:pt x="352" y="755"/>
                    </a:lnTo>
                    <a:lnTo>
                      <a:pt x="367" y="758"/>
                    </a:lnTo>
                    <a:lnTo>
                      <a:pt x="382" y="762"/>
                    </a:lnTo>
                    <a:lnTo>
                      <a:pt x="396" y="765"/>
                    </a:lnTo>
                    <a:lnTo>
                      <a:pt x="411" y="768"/>
                    </a:lnTo>
                    <a:lnTo>
                      <a:pt x="426" y="770"/>
                    </a:lnTo>
                    <a:lnTo>
                      <a:pt x="441" y="773"/>
                    </a:lnTo>
                    <a:lnTo>
                      <a:pt x="454" y="777"/>
                    </a:lnTo>
                    <a:lnTo>
                      <a:pt x="469" y="778"/>
                    </a:lnTo>
                    <a:lnTo>
                      <a:pt x="483" y="780"/>
                    </a:lnTo>
                    <a:lnTo>
                      <a:pt x="497" y="783"/>
                    </a:lnTo>
                    <a:lnTo>
                      <a:pt x="509" y="785"/>
                    </a:lnTo>
                    <a:lnTo>
                      <a:pt x="524" y="788"/>
                    </a:lnTo>
                    <a:lnTo>
                      <a:pt x="537" y="790"/>
                    </a:lnTo>
                    <a:lnTo>
                      <a:pt x="549" y="791"/>
                    </a:lnTo>
                    <a:lnTo>
                      <a:pt x="561" y="793"/>
                    </a:lnTo>
                    <a:lnTo>
                      <a:pt x="573" y="795"/>
                    </a:lnTo>
                    <a:lnTo>
                      <a:pt x="584" y="795"/>
                    </a:lnTo>
                    <a:lnTo>
                      <a:pt x="596" y="796"/>
                    </a:lnTo>
                    <a:lnTo>
                      <a:pt x="605" y="796"/>
                    </a:lnTo>
                    <a:lnTo>
                      <a:pt x="616" y="798"/>
                    </a:lnTo>
                    <a:lnTo>
                      <a:pt x="625" y="800"/>
                    </a:lnTo>
                    <a:lnTo>
                      <a:pt x="634" y="800"/>
                    </a:lnTo>
                    <a:lnTo>
                      <a:pt x="641" y="800"/>
                    </a:lnTo>
                    <a:lnTo>
                      <a:pt x="650" y="800"/>
                    </a:lnTo>
                    <a:lnTo>
                      <a:pt x="658" y="800"/>
                    </a:lnTo>
                    <a:lnTo>
                      <a:pt x="664" y="800"/>
                    </a:lnTo>
                    <a:lnTo>
                      <a:pt x="668" y="798"/>
                    </a:lnTo>
                    <a:lnTo>
                      <a:pt x="674" y="798"/>
                    </a:lnTo>
                    <a:lnTo>
                      <a:pt x="679" y="796"/>
                    </a:lnTo>
                    <a:lnTo>
                      <a:pt x="684" y="795"/>
                    </a:lnTo>
                    <a:lnTo>
                      <a:pt x="685" y="795"/>
                    </a:lnTo>
                    <a:lnTo>
                      <a:pt x="688" y="793"/>
                    </a:lnTo>
                    <a:lnTo>
                      <a:pt x="690" y="788"/>
                    </a:lnTo>
                    <a:lnTo>
                      <a:pt x="691" y="785"/>
                    </a:lnTo>
                    <a:lnTo>
                      <a:pt x="693" y="780"/>
                    </a:lnTo>
                    <a:lnTo>
                      <a:pt x="696" y="775"/>
                    </a:lnTo>
                    <a:lnTo>
                      <a:pt x="697" y="770"/>
                    </a:lnTo>
                    <a:lnTo>
                      <a:pt x="699" y="763"/>
                    </a:lnTo>
                    <a:lnTo>
                      <a:pt x="700" y="755"/>
                    </a:lnTo>
                    <a:lnTo>
                      <a:pt x="703" y="747"/>
                    </a:lnTo>
                    <a:lnTo>
                      <a:pt x="705" y="739"/>
                    </a:lnTo>
                    <a:lnTo>
                      <a:pt x="706" y="730"/>
                    </a:lnTo>
                    <a:lnTo>
                      <a:pt x="709" y="720"/>
                    </a:lnTo>
                    <a:lnTo>
                      <a:pt x="711" y="712"/>
                    </a:lnTo>
                    <a:lnTo>
                      <a:pt x="712" y="701"/>
                    </a:lnTo>
                    <a:lnTo>
                      <a:pt x="714" y="689"/>
                    </a:lnTo>
                    <a:lnTo>
                      <a:pt x="717" y="679"/>
                    </a:lnTo>
                    <a:lnTo>
                      <a:pt x="718" y="668"/>
                    </a:lnTo>
                    <a:lnTo>
                      <a:pt x="720" y="656"/>
                    </a:lnTo>
                    <a:lnTo>
                      <a:pt x="721" y="643"/>
                    </a:lnTo>
                    <a:lnTo>
                      <a:pt x="723" y="630"/>
                    </a:lnTo>
                    <a:lnTo>
                      <a:pt x="726" y="618"/>
                    </a:lnTo>
                    <a:lnTo>
                      <a:pt x="726" y="603"/>
                    </a:lnTo>
                    <a:lnTo>
                      <a:pt x="729" y="592"/>
                    </a:lnTo>
                    <a:lnTo>
                      <a:pt x="730" y="579"/>
                    </a:lnTo>
                    <a:lnTo>
                      <a:pt x="732" y="564"/>
                    </a:lnTo>
                    <a:lnTo>
                      <a:pt x="733" y="551"/>
                    </a:lnTo>
                    <a:lnTo>
                      <a:pt x="735" y="536"/>
                    </a:lnTo>
                    <a:lnTo>
                      <a:pt x="736" y="523"/>
                    </a:lnTo>
                    <a:lnTo>
                      <a:pt x="738" y="508"/>
                    </a:lnTo>
                    <a:lnTo>
                      <a:pt x="738" y="491"/>
                    </a:lnTo>
                    <a:lnTo>
                      <a:pt x="741" y="478"/>
                    </a:lnTo>
                    <a:lnTo>
                      <a:pt x="742" y="463"/>
                    </a:lnTo>
                    <a:lnTo>
                      <a:pt x="742" y="450"/>
                    </a:lnTo>
                    <a:lnTo>
                      <a:pt x="744" y="434"/>
                    </a:lnTo>
                    <a:lnTo>
                      <a:pt x="745" y="421"/>
                    </a:lnTo>
                    <a:lnTo>
                      <a:pt x="747" y="406"/>
                    </a:lnTo>
                    <a:lnTo>
                      <a:pt x="747" y="393"/>
                    </a:lnTo>
                    <a:lnTo>
                      <a:pt x="748" y="376"/>
                    </a:lnTo>
                    <a:lnTo>
                      <a:pt x="748" y="363"/>
                    </a:lnTo>
                    <a:lnTo>
                      <a:pt x="750" y="348"/>
                    </a:lnTo>
                    <a:lnTo>
                      <a:pt x="751" y="335"/>
                    </a:lnTo>
                    <a:lnTo>
                      <a:pt x="751" y="322"/>
                    </a:lnTo>
                    <a:lnTo>
                      <a:pt x="751" y="307"/>
                    </a:lnTo>
                    <a:lnTo>
                      <a:pt x="751" y="294"/>
                    </a:lnTo>
                    <a:lnTo>
                      <a:pt x="751" y="282"/>
                    </a:lnTo>
                    <a:lnTo>
                      <a:pt x="751" y="269"/>
                    </a:lnTo>
                    <a:lnTo>
                      <a:pt x="753" y="257"/>
                    </a:lnTo>
                    <a:lnTo>
                      <a:pt x="753" y="244"/>
                    </a:lnTo>
                    <a:lnTo>
                      <a:pt x="754" y="233"/>
                    </a:lnTo>
                    <a:lnTo>
                      <a:pt x="753" y="221"/>
                    </a:lnTo>
                    <a:lnTo>
                      <a:pt x="753" y="211"/>
                    </a:lnTo>
                    <a:lnTo>
                      <a:pt x="751" y="200"/>
                    </a:lnTo>
                    <a:lnTo>
                      <a:pt x="751" y="190"/>
                    </a:lnTo>
                    <a:lnTo>
                      <a:pt x="751" y="180"/>
                    </a:lnTo>
                    <a:lnTo>
                      <a:pt x="751" y="172"/>
                    </a:lnTo>
                    <a:lnTo>
                      <a:pt x="750" y="162"/>
                    </a:lnTo>
                    <a:lnTo>
                      <a:pt x="750" y="155"/>
                    </a:lnTo>
                    <a:lnTo>
                      <a:pt x="748" y="147"/>
                    </a:lnTo>
                    <a:lnTo>
                      <a:pt x="747" y="140"/>
                    </a:lnTo>
                    <a:lnTo>
                      <a:pt x="747" y="135"/>
                    </a:lnTo>
                    <a:lnTo>
                      <a:pt x="745" y="131"/>
                    </a:lnTo>
                    <a:lnTo>
                      <a:pt x="742" y="124"/>
                    </a:lnTo>
                    <a:lnTo>
                      <a:pt x="742" y="121"/>
                    </a:lnTo>
                    <a:lnTo>
                      <a:pt x="741" y="116"/>
                    </a:lnTo>
                    <a:lnTo>
                      <a:pt x="738" y="114"/>
                    </a:lnTo>
                    <a:lnTo>
                      <a:pt x="735" y="111"/>
                    </a:lnTo>
                    <a:lnTo>
                      <a:pt x="733" y="107"/>
                    </a:lnTo>
                    <a:lnTo>
                      <a:pt x="729" y="106"/>
                    </a:lnTo>
                    <a:lnTo>
                      <a:pt x="726" y="102"/>
                    </a:lnTo>
                    <a:lnTo>
                      <a:pt x="720" y="99"/>
                    </a:lnTo>
                    <a:lnTo>
                      <a:pt x="714" y="98"/>
                    </a:lnTo>
                    <a:lnTo>
                      <a:pt x="708" y="94"/>
                    </a:lnTo>
                    <a:lnTo>
                      <a:pt x="700" y="93"/>
                    </a:lnTo>
                    <a:lnTo>
                      <a:pt x="693" y="89"/>
                    </a:lnTo>
                    <a:lnTo>
                      <a:pt x="685" y="88"/>
                    </a:lnTo>
                    <a:lnTo>
                      <a:pt x="678" y="84"/>
                    </a:lnTo>
                    <a:lnTo>
                      <a:pt x="668" y="81"/>
                    </a:lnTo>
                    <a:lnTo>
                      <a:pt x="659" y="79"/>
                    </a:lnTo>
                    <a:lnTo>
                      <a:pt x="649" y="76"/>
                    </a:lnTo>
                    <a:lnTo>
                      <a:pt x="638" y="73"/>
                    </a:lnTo>
                    <a:lnTo>
                      <a:pt x="629" y="71"/>
                    </a:lnTo>
                    <a:lnTo>
                      <a:pt x="617" y="68"/>
                    </a:lnTo>
                    <a:lnTo>
                      <a:pt x="608" y="65"/>
                    </a:lnTo>
                    <a:lnTo>
                      <a:pt x="596" y="61"/>
                    </a:lnTo>
                    <a:lnTo>
                      <a:pt x="583" y="58"/>
                    </a:lnTo>
                    <a:lnTo>
                      <a:pt x="570" y="56"/>
                    </a:lnTo>
                    <a:lnTo>
                      <a:pt x="558" y="53"/>
                    </a:lnTo>
                    <a:lnTo>
                      <a:pt x="546" y="50"/>
                    </a:lnTo>
                    <a:lnTo>
                      <a:pt x="534" y="48"/>
                    </a:lnTo>
                    <a:lnTo>
                      <a:pt x="521" y="46"/>
                    </a:lnTo>
                    <a:lnTo>
                      <a:pt x="509" y="43"/>
                    </a:lnTo>
                    <a:lnTo>
                      <a:pt x="495" y="42"/>
                    </a:lnTo>
                    <a:lnTo>
                      <a:pt x="481" y="38"/>
                    </a:lnTo>
                    <a:lnTo>
                      <a:pt x="468" y="35"/>
                    </a:lnTo>
                    <a:lnTo>
                      <a:pt x="454" y="33"/>
                    </a:lnTo>
                    <a:lnTo>
                      <a:pt x="442" y="32"/>
                    </a:lnTo>
                    <a:lnTo>
                      <a:pt x="429" y="30"/>
                    </a:lnTo>
                    <a:lnTo>
                      <a:pt x="415" y="27"/>
                    </a:lnTo>
                    <a:lnTo>
                      <a:pt x="402" y="25"/>
                    </a:lnTo>
                    <a:lnTo>
                      <a:pt x="388" y="23"/>
                    </a:lnTo>
                    <a:lnTo>
                      <a:pt x="374" y="20"/>
                    </a:lnTo>
                    <a:lnTo>
                      <a:pt x="362" y="18"/>
                    </a:lnTo>
                    <a:lnTo>
                      <a:pt x="347" y="17"/>
                    </a:lnTo>
                    <a:lnTo>
                      <a:pt x="335" y="15"/>
                    </a:lnTo>
                    <a:lnTo>
                      <a:pt x="323" y="15"/>
                    </a:lnTo>
                    <a:lnTo>
                      <a:pt x="311" y="12"/>
                    </a:lnTo>
                    <a:lnTo>
                      <a:pt x="298" y="10"/>
                    </a:lnTo>
                    <a:lnTo>
                      <a:pt x="285" y="9"/>
                    </a:lnTo>
                    <a:lnTo>
                      <a:pt x="275" y="9"/>
                    </a:lnTo>
                    <a:lnTo>
                      <a:pt x="264" y="7"/>
                    </a:lnTo>
                    <a:lnTo>
                      <a:pt x="252" y="7"/>
                    </a:lnTo>
                    <a:lnTo>
                      <a:pt x="242" y="5"/>
                    </a:lnTo>
                    <a:lnTo>
                      <a:pt x="231" y="4"/>
                    </a:lnTo>
                    <a:lnTo>
                      <a:pt x="221" y="4"/>
                    </a:lnTo>
                    <a:lnTo>
                      <a:pt x="210" y="2"/>
                    </a:lnTo>
                    <a:lnTo>
                      <a:pt x="201" y="0"/>
                    </a:lnTo>
                    <a:lnTo>
                      <a:pt x="193" y="0"/>
                    </a:lnTo>
                    <a:lnTo>
                      <a:pt x="184" y="0"/>
                    </a:lnTo>
                    <a:lnTo>
                      <a:pt x="177" y="0"/>
                    </a:lnTo>
                    <a:lnTo>
                      <a:pt x="169" y="0"/>
                    </a:lnTo>
                    <a:lnTo>
                      <a:pt x="163" y="0"/>
                    </a:lnTo>
                    <a:lnTo>
                      <a:pt x="156" y="0"/>
                    </a:lnTo>
                    <a:lnTo>
                      <a:pt x="151" y="2"/>
                    </a:lnTo>
                    <a:lnTo>
                      <a:pt x="147" y="2"/>
                    </a:lnTo>
                    <a:lnTo>
                      <a:pt x="142" y="4"/>
                    </a:lnTo>
                    <a:lnTo>
                      <a:pt x="139" y="4"/>
                    </a:lnTo>
                    <a:lnTo>
                      <a:pt x="136" y="5"/>
                    </a:lnTo>
                    <a:lnTo>
                      <a:pt x="133" y="7"/>
                    </a:lnTo>
                    <a:lnTo>
                      <a:pt x="133" y="9"/>
                    </a:lnTo>
                    <a:lnTo>
                      <a:pt x="130" y="12"/>
                    </a:lnTo>
                    <a:lnTo>
                      <a:pt x="126" y="15"/>
                    </a:lnTo>
                    <a:lnTo>
                      <a:pt x="123" y="20"/>
                    </a:lnTo>
                    <a:lnTo>
                      <a:pt x="121" y="25"/>
                    </a:lnTo>
                    <a:lnTo>
                      <a:pt x="117" y="32"/>
                    </a:lnTo>
                    <a:lnTo>
                      <a:pt x="114" y="38"/>
                    </a:lnTo>
                    <a:lnTo>
                      <a:pt x="111" y="45"/>
                    </a:lnTo>
                    <a:lnTo>
                      <a:pt x="109" y="53"/>
                    </a:lnTo>
                    <a:lnTo>
                      <a:pt x="105" y="60"/>
                    </a:lnTo>
                    <a:lnTo>
                      <a:pt x="103" y="71"/>
                    </a:lnTo>
                    <a:lnTo>
                      <a:pt x="98" y="79"/>
                    </a:lnTo>
                    <a:lnTo>
                      <a:pt x="97" y="89"/>
                    </a:lnTo>
                    <a:lnTo>
                      <a:pt x="92" y="99"/>
                    </a:lnTo>
                    <a:lnTo>
                      <a:pt x="89" y="111"/>
                    </a:lnTo>
                    <a:lnTo>
                      <a:pt x="86" y="121"/>
                    </a:lnTo>
                    <a:lnTo>
                      <a:pt x="83" y="132"/>
                    </a:lnTo>
                    <a:lnTo>
                      <a:pt x="80" y="144"/>
                    </a:lnTo>
                    <a:lnTo>
                      <a:pt x="77" y="155"/>
                    </a:lnTo>
                    <a:lnTo>
                      <a:pt x="74" y="168"/>
                    </a:lnTo>
                    <a:lnTo>
                      <a:pt x="70" y="180"/>
                    </a:lnTo>
                    <a:lnTo>
                      <a:pt x="67" y="193"/>
                    </a:lnTo>
                    <a:lnTo>
                      <a:pt x="64" y="206"/>
                    </a:lnTo>
                    <a:lnTo>
                      <a:pt x="61" y="219"/>
                    </a:lnTo>
                    <a:lnTo>
                      <a:pt x="58" y="233"/>
                    </a:lnTo>
                    <a:lnTo>
                      <a:pt x="55" y="246"/>
                    </a:lnTo>
                    <a:lnTo>
                      <a:pt x="52" y="259"/>
                    </a:lnTo>
                    <a:lnTo>
                      <a:pt x="49" y="274"/>
                    </a:lnTo>
                    <a:lnTo>
                      <a:pt x="46" y="287"/>
                    </a:lnTo>
                    <a:lnTo>
                      <a:pt x="44" y="300"/>
                    </a:lnTo>
                    <a:lnTo>
                      <a:pt x="41" y="315"/>
                    </a:lnTo>
                    <a:lnTo>
                      <a:pt x="38" y="330"/>
                    </a:lnTo>
                    <a:lnTo>
                      <a:pt x="37" y="343"/>
                    </a:lnTo>
                    <a:lnTo>
                      <a:pt x="34" y="356"/>
                    </a:lnTo>
                    <a:lnTo>
                      <a:pt x="31" y="369"/>
                    </a:lnTo>
                    <a:lnTo>
                      <a:pt x="28" y="384"/>
                    </a:lnTo>
                    <a:lnTo>
                      <a:pt x="26" y="397"/>
                    </a:lnTo>
                    <a:lnTo>
                      <a:pt x="23" y="411"/>
                    </a:lnTo>
                    <a:lnTo>
                      <a:pt x="22" y="424"/>
                    </a:lnTo>
                    <a:lnTo>
                      <a:pt x="19" y="437"/>
                    </a:lnTo>
                    <a:lnTo>
                      <a:pt x="17" y="452"/>
                    </a:lnTo>
                    <a:lnTo>
                      <a:pt x="16" y="463"/>
                    </a:lnTo>
                    <a:lnTo>
                      <a:pt x="13" y="477"/>
                    </a:lnTo>
                    <a:lnTo>
                      <a:pt x="11" y="488"/>
                    </a:lnTo>
                    <a:lnTo>
                      <a:pt x="10" y="500"/>
                    </a:lnTo>
                    <a:lnTo>
                      <a:pt x="8" y="513"/>
                    </a:lnTo>
                    <a:lnTo>
                      <a:pt x="7" y="524"/>
                    </a:lnTo>
                    <a:lnTo>
                      <a:pt x="5" y="536"/>
                    </a:lnTo>
                    <a:lnTo>
                      <a:pt x="3" y="547"/>
                    </a:lnTo>
                    <a:lnTo>
                      <a:pt x="3" y="556"/>
                    </a:lnTo>
                    <a:lnTo>
                      <a:pt x="2" y="567"/>
                    </a:lnTo>
                    <a:lnTo>
                      <a:pt x="2" y="577"/>
                    </a:lnTo>
                    <a:lnTo>
                      <a:pt x="0" y="585"/>
                    </a:lnTo>
                    <a:lnTo>
                      <a:pt x="0" y="594"/>
                    </a:lnTo>
                    <a:lnTo>
                      <a:pt x="0" y="602"/>
                    </a:lnTo>
                    <a:lnTo>
                      <a:pt x="0" y="610"/>
                    </a:lnTo>
                    <a:lnTo>
                      <a:pt x="0" y="617"/>
                    </a:lnTo>
                    <a:lnTo>
                      <a:pt x="0" y="623"/>
                    </a:lnTo>
                    <a:lnTo>
                      <a:pt x="0" y="628"/>
                    </a:lnTo>
                    <a:lnTo>
                      <a:pt x="0" y="635"/>
                    </a:lnTo>
                    <a:lnTo>
                      <a:pt x="2" y="640"/>
                    </a:lnTo>
                    <a:lnTo>
                      <a:pt x="2" y="643"/>
                    </a:lnTo>
                    <a:lnTo>
                      <a:pt x="3" y="648"/>
                    </a:lnTo>
                    <a:lnTo>
                      <a:pt x="3" y="650"/>
                    </a:lnTo>
                    <a:lnTo>
                      <a:pt x="7" y="6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6" name="Freeform 693"/>
              <p:cNvSpPr>
                <a:spLocks/>
              </p:cNvSpPr>
              <p:nvPr/>
            </p:nvSpPr>
            <p:spPr bwMode="auto">
              <a:xfrm>
                <a:off x="3613" y="3217"/>
                <a:ext cx="99" cy="176"/>
              </a:xfrm>
              <a:custGeom>
                <a:avLst/>
                <a:gdLst>
                  <a:gd name="T0" fmla="*/ 2 w 110"/>
                  <a:gd name="T1" fmla="*/ 4 h 196"/>
                  <a:gd name="T2" fmla="*/ 2 w 110"/>
                  <a:gd name="T3" fmla="*/ 11 h 196"/>
                  <a:gd name="T4" fmla="*/ 0 w 110"/>
                  <a:gd name="T5" fmla="*/ 17 h 196"/>
                  <a:gd name="T6" fmla="*/ 0 w 110"/>
                  <a:gd name="T7" fmla="*/ 23 h 196"/>
                  <a:gd name="T8" fmla="*/ 0 w 110"/>
                  <a:gd name="T9" fmla="*/ 30 h 196"/>
                  <a:gd name="T10" fmla="*/ 0 w 110"/>
                  <a:gd name="T11" fmla="*/ 36 h 196"/>
                  <a:gd name="T12" fmla="*/ 0 w 110"/>
                  <a:gd name="T13" fmla="*/ 44 h 196"/>
                  <a:gd name="T14" fmla="*/ 0 w 110"/>
                  <a:gd name="T15" fmla="*/ 51 h 196"/>
                  <a:gd name="T16" fmla="*/ 0 w 110"/>
                  <a:gd name="T17" fmla="*/ 60 h 196"/>
                  <a:gd name="T18" fmla="*/ 0 w 110"/>
                  <a:gd name="T19" fmla="*/ 67 h 196"/>
                  <a:gd name="T20" fmla="*/ 0 w 110"/>
                  <a:gd name="T21" fmla="*/ 75 h 196"/>
                  <a:gd name="T22" fmla="*/ 0 w 110"/>
                  <a:gd name="T23" fmla="*/ 83 h 196"/>
                  <a:gd name="T24" fmla="*/ 2 w 110"/>
                  <a:gd name="T25" fmla="*/ 89 h 196"/>
                  <a:gd name="T26" fmla="*/ 2 w 110"/>
                  <a:gd name="T27" fmla="*/ 96 h 196"/>
                  <a:gd name="T28" fmla="*/ 3 w 110"/>
                  <a:gd name="T29" fmla="*/ 102 h 196"/>
                  <a:gd name="T30" fmla="*/ 3 w 110"/>
                  <a:gd name="T31" fmla="*/ 107 h 196"/>
                  <a:gd name="T32" fmla="*/ 5 w 110"/>
                  <a:gd name="T33" fmla="*/ 114 h 196"/>
                  <a:gd name="T34" fmla="*/ 5 w 110"/>
                  <a:gd name="T35" fmla="*/ 119 h 196"/>
                  <a:gd name="T36" fmla="*/ 12 w 110"/>
                  <a:gd name="T37" fmla="*/ 124 h 196"/>
                  <a:gd name="T38" fmla="*/ 19 w 110"/>
                  <a:gd name="T39" fmla="*/ 126 h 196"/>
                  <a:gd name="T40" fmla="*/ 23 w 110"/>
                  <a:gd name="T41" fmla="*/ 128 h 196"/>
                  <a:gd name="T42" fmla="*/ 29 w 110"/>
                  <a:gd name="T43" fmla="*/ 128 h 196"/>
                  <a:gd name="T44" fmla="*/ 34 w 110"/>
                  <a:gd name="T45" fmla="*/ 128 h 196"/>
                  <a:gd name="T46" fmla="*/ 39 w 110"/>
                  <a:gd name="T47" fmla="*/ 126 h 196"/>
                  <a:gd name="T48" fmla="*/ 44 w 110"/>
                  <a:gd name="T49" fmla="*/ 125 h 196"/>
                  <a:gd name="T50" fmla="*/ 49 w 110"/>
                  <a:gd name="T51" fmla="*/ 124 h 196"/>
                  <a:gd name="T52" fmla="*/ 55 w 110"/>
                  <a:gd name="T53" fmla="*/ 120 h 196"/>
                  <a:gd name="T54" fmla="*/ 59 w 110"/>
                  <a:gd name="T55" fmla="*/ 117 h 196"/>
                  <a:gd name="T56" fmla="*/ 62 w 110"/>
                  <a:gd name="T57" fmla="*/ 111 h 196"/>
                  <a:gd name="T58" fmla="*/ 67 w 110"/>
                  <a:gd name="T59" fmla="*/ 103 h 196"/>
                  <a:gd name="T60" fmla="*/ 69 w 110"/>
                  <a:gd name="T61" fmla="*/ 94 h 196"/>
                  <a:gd name="T62" fmla="*/ 69 w 110"/>
                  <a:gd name="T63" fmla="*/ 89 h 196"/>
                  <a:gd name="T64" fmla="*/ 71 w 110"/>
                  <a:gd name="T65" fmla="*/ 84 h 196"/>
                  <a:gd name="T66" fmla="*/ 72 w 110"/>
                  <a:gd name="T67" fmla="*/ 78 h 196"/>
                  <a:gd name="T68" fmla="*/ 72 w 110"/>
                  <a:gd name="T69" fmla="*/ 74 h 196"/>
                  <a:gd name="T70" fmla="*/ 72 w 110"/>
                  <a:gd name="T71" fmla="*/ 67 h 196"/>
                  <a:gd name="T72" fmla="*/ 72 w 110"/>
                  <a:gd name="T73" fmla="*/ 60 h 196"/>
                  <a:gd name="T74" fmla="*/ 72 w 110"/>
                  <a:gd name="T75" fmla="*/ 56 h 196"/>
                  <a:gd name="T76" fmla="*/ 72 w 110"/>
                  <a:gd name="T77" fmla="*/ 50 h 196"/>
                  <a:gd name="T78" fmla="*/ 72 w 110"/>
                  <a:gd name="T79" fmla="*/ 45 h 196"/>
                  <a:gd name="T80" fmla="*/ 71 w 110"/>
                  <a:gd name="T81" fmla="*/ 40 h 196"/>
                  <a:gd name="T82" fmla="*/ 69 w 110"/>
                  <a:gd name="T83" fmla="*/ 33 h 196"/>
                  <a:gd name="T84" fmla="*/ 67 w 110"/>
                  <a:gd name="T85" fmla="*/ 25 h 196"/>
                  <a:gd name="T86" fmla="*/ 62 w 110"/>
                  <a:gd name="T87" fmla="*/ 18 h 196"/>
                  <a:gd name="T88" fmla="*/ 58 w 110"/>
                  <a:gd name="T89" fmla="*/ 13 h 196"/>
                  <a:gd name="T90" fmla="*/ 50 w 110"/>
                  <a:gd name="T91" fmla="*/ 9 h 196"/>
                  <a:gd name="T92" fmla="*/ 44 w 110"/>
                  <a:gd name="T93" fmla="*/ 4 h 196"/>
                  <a:gd name="T94" fmla="*/ 37 w 110"/>
                  <a:gd name="T95" fmla="*/ 4 h 196"/>
                  <a:gd name="T96" fmla="*/ 29 w 110"/>
                  <a:gd name="T97" fmla="*/ 3 h 196"/>
                  <a:gd name="T98" fmla="*/ 21 w 110"/>
                  <a:gd name="T99" fmla="*/ 0 h 196"/>
                  <a:gd name="T100" fmla="*/ 14 w 110"/>
                  <a:gd name="T101" fmla="*/ 0 h 196"/>
                  <a:gd name="T102" fmla="*/ 10 w 110"/>
                  <a:gd name="T103" fmla="*/ 0 h 196"/>
                  <a:gd name="T104" fmla="*/ 5 w 110"/>
                  <a:gd name="T105" fmla="*/ 0 h 196"/>
                  <a:gd name="T106" fmla="*/ 3 w 110"/>
                  <a:gd name="T107" fmla="*/ 4 h 19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0" h="196">
                    <a:moveTo>
                      <a:pt x="3" y="5"/>
                    </a:moveTo>
                    <a:lnTo>
                      <a:pt x="2" y="5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2" y="16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1"/>
                    </a:lnTo>
                    <a:lnTo>
                      <a:pt x="0" y="46"/>
                    </a:lnTo>
                    <a:lnTo>
                      <a:pt x="0" y="49"/>
                    </a:lnTo>
                    <a:lnTo>
                      <a:pt x="0" y="53"/>
                    </a:lnTo>
                    <a:lnTo>
                      <a:pt x="0" y="56"/>
                    </a:lnTo>
                    <a:lnTo>
                      <a:pt x="0" y="61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0" y="71"/>
                    </a:lnTo>
                    <a:lnTo>
                      <a:pt x="0" y="76"/>
                    </a:lnTo>
                    <a:lnTo>
                      <a:pt x="0" y="79"/>
                    </a:lnTo>
                    <a:lnTo>
                      <a:pt x="0" y="84"/>
                    </a:lnTo>
                    <a:lnTo>
                      <a:pt x="0" y="87"/>
                    </a:lnTo>
                    <a:lnTo>
                      <a:pt x="0" y="92"/>
                    </a:lnTo>
                    <a:lnTo>
                      <a:pt x="0" y="96"/>
                    </a:lnTo>
                    <a:lnTo>
                      <a:pt x="0" y="99"/>
                    </a:lnTo>
                    <a:lnTo>
                      <a:pt x="0" y="102"/>
                    </a:lnTo>
                    <a:lnTo>
                      <a:pt x="0" y="109"/>
                    </a:lnTo>
                    <a:lnTo>
                      <a:pt x="0" y="112"/>
                    </a:lnTo>
                    <a:lnTo>
                      <a:pt x="0" y="115"/>
                    </a:lnTo>
                    <a:lnTo>
                      <a:pt x="0" y="119"/>
                    </a:lnTo>
                    <a:lnTo>
                      <a:pt x="0" y="124"/>
                    </a:lnTo>
                    <a:lnTo>
                      <a:pt x="0" y="127"/>
                    </a:lnTo>
                    <a:lnTo>
                      <a:pt x="0" y="130"/>
                    </a:lnTo>
                    <a:lnTo>
                      <a:pt x="0" y="133"/>
                    </a:lnTo>
                    <a:lnTo>
                      <a:pt x="2" y="137"/>
                    </a:lnTo>
                    <a:lnTo>
                      <a:pt x="2" y="142"/>
                    </a:lnTo>
                    <a:lnTo>
                      <a:pt x="2" y="145"/>
                    </a:lnTo>
                    <a:lnTo>
                      <a:pt x="2" y="148"/>
                    </a:lnTo>
                    <a:lnTo>
                      <a:pt x="2" y="152"/>
                    </a:lnTo>
                    <a:lnTo>
                      <a:pt x="2" y="153"/>
                    </a:lnTo>
                    <a:lnTo>
                      <a:pt x="3" y="157"/>
                    </a:lnTo>
                    <a:lnTo>
                      <a:pt x="3" y="160"/>
                    </a:lnTo>
                    <a:lnTo>
                      <a:pt x="3" y="163"/>
                    </a:lnTo>
                    <a:lnTo>
                      <a:pt x="3" y="165"/>
                    </a:lnTo>
                    <a:lnTo>
                      <a:pt x="5" y="168"/>
                    </a:lnTo>
                    <a:lnTo>
                      <a:pt x="6" y="171"/>
                    </a:lnTo>
                    <a:lnTo>
                      <a:pt x="6" y="175"/>
                    </a:lnTo>
                    <a:lnTo>
                      <a:pt x="6" y="178"/>
                    </a:lnTo>
                    <a:lnTo>
                      <a:pt x="8" y="181"/>
                    </a:lnTo>
                    <a:lnTo>
                      <a:pt x="9" y="183"/>
                    </a:lnTo>
                    <a:lnTo>
                      <a:pt x="11" y="186"/>
                    </a:lnTo>
                    <a:lnTo>
                      <a:pt x="14" y="188"/>
                    </a:lnTo>
                    <a:lnTo>
                      <a:pt x="17" y="191"/>
                    </a:lnTo>
                    <a:lnTo>
                      <a:pt x="22" y="191"/>
                    </a:lnTo>
                    <a:lnTo>
                      <a:pt x="26" y="193"/>
                    </a:lnTo>
                    <a:lnTo>
                      <a:pt x="28" y="194"/>
                    </a:lnTo>
                    <a:lnTo>
                      <a:pt x="31" y="194"/>
                    </a:lnTo>
                    <a:lnTo>
                      <a:pt x="32" y="196"/>
                    </a:lnTo>
                    <a:lnTo>
                      <a:pt x="35" y="196"/>
                    </a:lnTo>
                    <a:lnTo>
                      <a:pt x="38" y="196"/>
                    </a:lnTo>
                    <a:lnTo>
                      <a:pt x="40" y="196"/>
                    </a:lnTo>
                    <a:lnTo>
                      <a:pt x="43" y="196"/>
                    </a:lnTo>
                    <a:lnTo>
                      <a:pt x="46" y="196"/>
                    </a:lnTo>
                    <a:lnTo>
                      <a:pt x="47" y="196"/>
                    </a:lnTo>
                    <a:lnTo>
                      <a:pt x="52" y="196"/>
                    </a:lnTo>
                    <a:lnTo>
                      <a:pt x="53" y="196"/>
                    </a:lnTo>
                    <a:lnTo>
                      <a:pt x="56" y="196"/>
                    </a:lnTo>
                    <a:lnTo>
                      <a:pt x="59" y="194"/>
                    </a:lnTo>
                    <a:lnTo>
                      <a:pt x="62" y="193"/>
                    </a:lnTo>
                    <a:lnTo>
                      <a:pt x="65" y="193"/>
                    </a:lnTo>
                    <a:lnTo>
                      <a:pt x="67" y="193"/>
                    </a:lnTo>
                    <a:lnTo>
                      <a:pt x="70" y="191"/>
                    </a:lnTo>
                    <a:lnTo>
                      <a:pt x="73" y="190"/>
                    </a:lnTo>
                    <a:lnTo>
                      <a:pt x="74" y="190"/>
                    </a:lnTo>
                    <a:lnTo>
                      <a:pt x="77" y="188"/>
                    </a:lnTo>
                    <a:lnTo>
                      <a:pt x="80" y="186"/>
                    </a:lnTo>
                    <a:lnTo>
                      <a:pt x="83" y="185"/>
                    </a:lnTo>
                    <a:lnTo>
                      <a:pt x="86" y="183"/>
                    </a:lnTo>
                    <a:lnTo>
                      <a:pt x="88" y="181"/>
                    </a:lnTo>
                    <a:lnTo>
                      <a:pt x="89" y="180"/>
                    </a:lnTo>
                    <a:lnTo>
                      <a:pt x="91" y="176"/>
                    </a:lnTo>
                    <a:lnTo>
                      <a:pt x="94" y="175"/>
                    </a:lnTo>
                    <a:lnTo>
                      <a:pt x="95" y="171"/>
                    </a:lnTo>
                    <a:lnTo>
                      <a:pt x="97" y="166"/>
                    </a:lnTo>
                    <a:lnTo>
                      <a:pt x="98" y="163"/>
                    </a:lnTo>
                    <a:lnTo>
                      <a:pt x="101" y="158"/>
                    </a:lnTo>
                    <a:lnTo>
                      <a:pt x="103" y="153"/>
                    </a:lnTo>
                    <a:lnTo>
                      <a:pt x="103" y="150"/>
                    </a:lnTo>
                    <a:lnTo>
                      <a:pt x="104" y="145"/>
                    </a:lnTo>
                    <a:lnTo>
                      <a:pt x="104" y="142"/>
                    </a:lnTo>
                    <a:lnTo>
                      <a:pt x="106" y="140"/>
                    </a:lnTo>
                    <a:lnTo>
                      <a:pt x="106" y="137"/>
                    </a:lnTo>
                    <a:lnTo>
                      <a:pt x="107" y="133"/>
                    </a:lnTo>
                    <a:lnTo>
                      <a:pt x="107" y="132"/>
                    </a:lnTo>
                    <a:lnTo>
                      <a:pt x="109" y="129"/>
                    </a:lnTo>
                    <a:lnTo>
                      <a:pt x="109" y="125"/>
                    </a:lnTo>
                    <a:lnTo>
                      <a:pt x="110" y="124"/>
                    </a:lnTo>
                    <a:lnTo>
                      <a:pt x="110" y="120"/>
                    </a:lnTo>
                    <a:lnTo>
                      <a:pt x="110" y="117"/>
                    </a:lnTo>
                    <a:lnTo>
                      <a:pt x="110" y="114"/>
                    </a:lnTo>
                    <a:lnTo>
                      <a:pt x="110" y="112"/>
                    </a:lnTo>
                    <a:lnTo>
                      <a:pt x="110" y="109"/>
                    </a:lnTo>
                    <a:lnTo>
                      <a:pt x="110" y="105"/>
                    </a:lnTo>
                    <a:lnTo>
                      <a:pt x="110" y="102"/>
                    </a:lnTo>
                    <a:lnTo>
                      <a:pt x="110" y="99"/>
                    </a:lnTo>
                    <a:lnTo>
                      <a:pt x="110" y="96"/>
                    </a:lnTo>
                    <a:lnTo>
                      <a:pt x="110" y="94"/>
                    </a:lnTo>
                    <a:lnTo>
                      <a:pt x="110" y="91"/>
                    </a:lnTo>
                    <a:lnTo>
                      <a:pt x="110" y="87"/>
                    </a:lnTo>
                    <a:lnTo>
                      <a:pt x="110" y="86"/>
                    </a:lnTo>
                    <a:lnTo>
                      <a:pt x="110" y="82"/>
                    </a:lnTo>
                    <a:lnTo>
                      <a:pt x="110" y="79"/>
                    </a:lnTo>
                    <a:lnTo>
                      <a:pt x="110" y="77"/>
                    </a:lnTo>
                    <a:lnTo>
                      <a:pt x="110" y="74"/>
                    </a:lnTo>
                    <a:lnTo>
                      <a:pt x="110" y="71"/>
                    </a:lnTo>
                    <a:lnTo>
                      <a:pt x="110" y="69"/>
                    </a:lnTo>
                    <a:lnTo>
                      <a:pt x="110" y="66"/>
                    </a:lnTo>
                    <a:lnTo>
                      <a:pt x="109" y="63"/>
                    </a:lnTo>
                    <a:lnTo>
                      <a:pt x="109" y="61"/>
                    </a:lnTo>
                    <a:lnTo>
                      <a:pt x="107" y="59"/>
                    </a:lnTo>
                    <a:lnTo>
                      <a:pt x="107" y="56"/>
                    </a:lnTo>
                    <a:lnTo>
                      <a:pt x="106" y="51"/>
                    </a:lnTo>
                    <a:lnTo>
                      <a:pt x="104" y="46"/>
                    </a:lnTo>
                    <a:lnTo>
                      <a:pt x="103" y="43"/>
                    </a:lnTo>
                    <a:lnTo>
                      <a:pt x="101" y="38"/>
                    </a:lnTo>
                    <a:lnTo>
                      <a:pt x="100" y="35"/>
                    </a:lnTo>
                    <a:lnTo>
                      <a:pt x="97" y="31"/>
                    </a:lnTo>
                    <a:lnTo>
                      <a:pt x="95" y="28"/>
                    </a:lnTo>
                    <a:lnTo>
                      <a:pt x="94" y="25"/>
                    </a:lnTo>
                    <a:lnTo>
                      <a:pt x="89" y="23"/>
                    </a:lnTo>
                    <a:lnTo>
                      <a:pt x="88" y="21"/>
                    </a:lnTo>
                    <a:lnTo>
                      <a:pt x="83" y="18"/>
                    </a:lnTo>
                    <a:lnTo>
                      <a:pt x="80" y="16"/>
                    </a:lnTo>
                    <a:lnTo>
                      <a:pt x="77" y="13"/>
                    </a:lnTo>
                    <a:lnTo>
                      <a:pt x="74" y="13"/>
                    </a:lnTo>
                    <a:lnTo>
                      <a:pt x="70" y="10"/>
                    </a:lnTo>
                    <a:lnTo>
                      <a:pt x="67" y="8"/>
                    </a:lnTo>
                    <a:lnTo>
                      <a:pt x="62" y="8"/>
                    </a:lnTo>
                    <a:lnTo>
                      <a:pt x="59" y="7"/>
                    </a:lnTo>
                    <a:lnTo>
                      <a:pt x="55" y="5"/>
                    </a:lnTo>
                    <a:lnTo>
                      <a:pt x="52" y="5"/>
                    </a:lnTo>
                    <a:lnTo>
                      <a:pt x="47" y="3"/>
                    </a:lnTo>
                    <a:lnTo>
                      <a:pt x="43" y="3"/>
                    </a:lnTo>
                    <a:lnTo>
                      <a:pt x="40" y="2"/>
                    </a:lnTo>
                    <a:lnTo>
                      <a:pt x="35" y="0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7" name="Freeform 694"/>
              <p:cNvSpPr>
                <a:spLocks/>
              </p:cNvSpPr>
              <p:nvPr/>
            </p:nvSpPr>
            <p:spPr bwMode="auto">
              <a:xfrm>
                <a:off x="3613" y="3463"/>
                <a:ext cx="104" cy="178"/>
              </a:xfrm>
              <a:custGeom>
                <a:avLst/>
                <a:gdLst>
                  <a:gd name="T0" fmla="*/ 5 w 115"/>
                  <a:gd name="T1" fmla="*/ 4 h 197"/>
                  <a:gd name="T2" fmla="*/ 5 w 115"/>
                  <a:gd name="T3" fmla="*/ 10 h 197"/>
                  <a:gd name="T4" fmla="*/ 5 w 115"/>
                  <a:gd name="T5" fmla="*/ 17 h 197"/>
                  <a:gd name="T6" fmla="*/ 3 w 115"/>
                  <a:gd name="T7" fmla="*/ 24 h 197"/>
                  <a:gd name="T8" fmla="*/ 2 w 115"/>
                  <a:gd name="T9" fmla="*/ 31 h 197"/>
                  <a:gd name="T10" fmla="*/ 2 w 115"/>
                  <a:gd name="T11" fmla="*/ 38 h 197"/>
                  <a:gd name="T12" fmla="*/ 2 w 115"/>
                  <a:gd name="T13" fmla="*/ 45 h 197"/>
                  <a:gd name="T14" fmla="*/ 2 w 115"/>
                  <a:gd name="T15" fmla="*/ 52 h 197"/>
                  <a:gd name="T16" fmla="*/ 2 w 115"/>
                  <a:gd name="T17" fmla="*/ 61 h 197"/>
                  <a:gd name="T18" fmla="*/ 0 w 115"/>
                  <a:gd name="T19" fmla="*/ 69 h 197"/>
                  <a:gd name="T20" fmla="*/ 0 w 115"/>
                  <a:gd name="T21" fmla="*/ 79 h 197"/>
                  <a:gd name="T22" fmla="*/ 0 w 115"/>
                  <a:gd name="T23" fmla="*/ 84 h 197"/>
                  <a:gd name="T24" fmla="*/ 0 w 115"/>
                  <a:gd name="T25" fmla="*/ 92 h 197"/>
                  <a:gd name="T26" fmla="*/ 2 w 115"/>
                  <a:gd name="T27" fmla="*/ 98 h 197"/>
                  <a:gd name="T28" fmla="*/ 2 w 115"/>
                  <a:gd name="T29" fmla="*/ 106 h 197"/>
                  <a:gd name="T30" fmla="*/ 2 w 115"/>
                  <a:gd name="T31" fmla="*/ 111 h 197"/>
                  <a:gd name="T32" fmla="*/ 3 w 115"/>
                  <a:gd name="T33" fmla="*/ 116 h 197"/>
                  <a:gd name="T34" fmla="*/ 5 w 115"/>
                  <a:gd name="T35" fmla="*/ 124 h 197"/>
                  <a:gd name="T36" fmla="*/ 11 w 115"/>
                  <a:gd name="T37" fmla="*/ 127 h 197"/>
                  <a:gd name="T38" fmla="*/ 18 w 115"/>
                  <a:gd name="T39" fmla="*/ 131 h 197"/>
                  <a:gd name="T40" fmla="*/ 22 w 115"/>
                  <a:gd name="T41" fmla="*/ 131 h 197"/>
                  <a:gd name="T42" fmla="*/ 27 w 115"/>
                  <a:gd name="T43" fmla="*/ 131 h 197"/>
                  <a:gd name="T44" fmla="*/ 33 w 115"/>
                  <a:gd name="T45" fmla="*/ 131 h 197"/>
                  <a:gd name="T46" fmla="*/ 39 w 115"/>
                  <a:gd name="T47" fmla="*/ 131 h 197"/>
                  <a:gd name="T48" fmla="*/ 45 w 115"/>
                  <a:gd name="T49" fmla="*/ 129 h 197"/>
                  <a:gd name="T50" fmla="*/ 50 w 115"/>
                  <a:gd name="T51" fmla="*/ 126 h 197"/>
                  <a:gd name="T52" fmla="*/ 55 w 115"/>
                  <a:gd name="T53" fmla="*/ 124 h 197"/>
                  <a:gd name="T54" fmla="*/ 59 w 115"/>
                  <a:gd name="T55" fmla="*/ 121 h 197"/>
                  <a:gd name="T56" fmla="*/ 65 w 115"/>
                  <a:gd name="T57" fmla="*/ 115 h 197"/>
                  <a:gd name="T58" fmla="*/ 69 w 115"/>
                  <a:gd name="T59" fmla="*/ 107 h 197"/>
                  <a:gd name="T60" fmla="*/ 72 w 115"/>
                  <a:gd name="T61" fmla="*/ 98 h 197"/>
                  <a:gd name="T62" fmla="*/ 73 w 115"/>
                  <a:gd name="T63" fmla="*/ 92 h 197"/>
                  <a:gd name="T64" fmla="*/ 73 w 115"/>
                  <a:gd name="T65" fmla="*/ 87 h 197"/>
                  <a:gd name="T66" fmla="*/ 74 w 115"/>
                  <a:gd name="T67" fmla="*/ 80 h 197"/>
                  <a:gd name="T68" fmla="*/ 75 w 115"/>
                  <a:gd name="T69" fmla="*/ 75 h 197"/>
                  <a:gd name="T70" fmla="*/ 75 w 115"/>
                  <a:gd name="T71" fmla="*/ 69 h 197"/>
                  <a:gd name="T72" fmla="*/ 77 w 115"/>
                  <a:gd name="T73" fmla="*/ 63 h 197"/>
                  <a:gd name="T74" fmla="*/ 77 w 115"/>
                  <a:gd name="T75" fmla="*/ 58 h 197"/>
                  <a:gd name="T76" fmla="*/ 75 w 115"/>
                  <a:gd name="T77" fmla="*/ 52 h 197"/>
                  <a:gd name="T78" fmla="*/ 75 w 115"/>
                  <a:gd name="T79" fmla="*/ 46 h 197"/>
                  <a:gd name="T80" fmla="*/ 74 w 115"/>
                  <a:gd name="T81" fmla="*/ 42 h 197"/>
                  <a:gd name="T82" fmla="*/ 73 w 115"/>
                  <a:gd name="T83" fmla="*/ 34 h 197"/>
                  <a:gd name="T84" fmla="*/ 70 w 115"/>
                  <a:gd name="T85" fmla="*/ 26 h 197"/>
                  <a:gd name="T86" fmla="*/ 65 w 115"/>
                  <a:gd name="T87" fmla="*/ 21 h 197"/>
                  <a:gd name="T88" fmla="*/ 61 w 115"/>
                  <a:gd name="T89" fmla="*/ 14 h 197"/>
                  <a:gd name="T90" fmla="*/ 53 w 115"/>
                  <a:gd name="T91" fmla="*/ 10 h 197"/>
                  <a:gd name="T92" fmla="*/ 47 w 115"/>
                  <a:gd name="T93" fmla="*/ 5 h 197"/>
                  <a:gd name="T94" fmla="*/ 39 w 115"/>
                  <a:gd name="T95" fmla="*/ 5 h 197"/>
                  <a:gd name="T96" fmla="*/ 32 w 115"/>
                  <a:gd name="T97" fmla="*/ 3 h 197"/>
                  <a:gd name="T98" fmla="*/ 24 w 115"/>
                  <a:gd name="T99" fmla="*/ 0 h 197"/>
                  <a:gd name="T100" fmla="*/ 19 w 115"/>
                  <a:gd name="T101" fmla="*/ 0 h 197"/>
                  <a:gd name="T102" fmla="*/ 12 w 115"/>
                  <a:gd name="T103" fmla="*/ 0 h 197"/>
                  <a:gd name="T104" fmla="*/ 8 w 115"/>
                  <a:gd name="T105" fmla="*/ 0 h 197"/>
                  <a:gd name="T106" fmla="*/ 5 w 115"/>
                  <a:gd name="T107" fmla="*/ 3 h 19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5" h="197">
                    <a:moveTo>
                      <a:pt x="9" y="3"/>
                    </a:moveTo>
                    <a:lnTo>
                      <a:pt x="8" y="3"/>
                    </a:lnTo>
                    <a:lnTo>
                      <a:pt x="8" y="4"/>
                    </a:lnTo>
                    <a:lnTo>
                      <a:pt x="6" y="8"/>
                    </a:lnTo>
                    <a:lnTo>
                      <a:pt x="6" y="11"/>
                    </a:lnTo>
                    <a:lnTo>
                      <a:pt x="6" y="14"/>
                    </a:lnTo>
                    <a:lnTo>
                      <a:pt x="5" y="21"/>
                    </a:lnTo>
                    <a:lnTo>
                      <a:pt x="5" y="23"/>
                    </a:lnTo>
                    <a:lnTo>
                      <a:pt x="5" y="26"/>
                    </a:lnTo>
                    <a:lnTo>
                      <a:pt x="3" y="29"/>
                    </a:lnTo>
                    <a:lnTo>
                      <a:pt x="3" y="33"/>
                    </a:lnTo>
                    <a:lnTo>
                      <a:pt x="3" y="36"/>
                    </a:lnTo>
                    <a:lnTo>
                      <a:pt x="3" y="37"/>
                    </a:lnTo>
                    <a:lnTo>
                      <a:pt x="2" y="42"/>
                    </a:lnTo>
                    <a:lnTo>
                      <a:pt x="2" y="46"/>
                    </a:lnTo>
                    <a:lnTo>
                      <a:pt x="2" y="47"/>
                    </a:lnTo>
                    <a:lnTo>
                      <a:pt x="2" y="52"/>
                    </a:lnTo>
                    <a:lnTo>
                      <a:pt x="2" y="56"/>
                    </a:lnTo>
                    <a:lnTo>
                      <a:pt x="2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2" y="70"/>
                    </a:lnTo>
                    <a:lnTo>
                      <a:pt x="2" y="75"/>
                    </a:lnTo>
                    <a:lnTo>
                      <a:pt x="2" y="79"/>
                    </a:lnTo>
                    <a:lnTo>
                      <a:pt x="2" y="84"/>
                    </a:lnTo>
                    <a:lnTo>
                      <a:pt x="2" y="87"/>
                    </a:lnTo>
                    <a:lnTo>
                      <a:pt x="2" y="92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0" y="103"/>
                    </a:lnTo>
                    <a:lnTo>
                      <a:pt x="0" y="108"/>
                    </a:lnTo>
                    <a:lnTo>
                      <a:pt x="0" y="112"/>
                    </a:lnTo>
                    <a:lnTo>
                      <a:pt x="0" y="117"/>
                    </a:lnTo>
                    <a:lnTo>
                      <a:pt x="0" y="120"/>
                    </a:lnTo>
                    <a:lnTo>
                      <a:pt x="0" y="123"/>
                    </a:lnTo>
                    <a:lnTo>
                      <a:pt x="0" y="126"/>
                    </a:lnTo>
                    <a:lnTo>
                      <a:pt x="0" y="131"/>
                    </a:lnTo>
                    <a:lnTo>
                      <a:pt x="0" y="135"/>
                    </a:lnTo>
                    <a:lnTo>
                      <a:pt x="0" y="138"/>
                    </a:lnTo>
                    <a:lnTo>
                      <a:pt x="0" y="141"/>
                    </a:lnTo>
                    <a:lnTo>
                      <a:pt x="0" y="146"/>
                    </a:lnTo>
                    <a:lnTo>
                      <a:pt x="2" y="148"/>
                    </a:lnTo>
                    <a:lnTo>
                      <a:pt x="2" y="153"/>
                    </a:lnTo>
                    <a:lnTo>
                      <a:pt x="2" y="156"/>
                    </a:lnTo>
                    <a:lnTo>
                      <a:pt x="2" y="158"/>
                    </a:lnTo>
                    <a:lnTo>
                      <a:pt x="2" y="161"/>
                    </a:lnTo>
                    <a:lnTo>
                      <a:pt x="2" y="164"/>
                    </a:lnTo>
                    <a:lnTo>
                      <a:pt x="2" y="166"/>
                    </a:lnTo>
                    <a:lnTo>
                      <a:pt x="2" y="169"/>
                    </a:lnTo>
                    <a:lnTo>
                      <a:pt x="3" y="173"/>
                    </a:lnTo>
                    <a:lnTo>
                      <a:pt x="3" y="174"/>
                    </a:lnTo>
                    <a:lnTo>
                      <a:pt x="5" y="179"/>
                    </a:lnTo>
                    <a:lnTo>
                      <a:pt x="6" y="182"/>
                    </a:lnTo>
                    <a:lnTo>
                      <a:pt x="6" y="186"/>
                    </a:lnTo>
                    <a:lnTo>
                      <a:pt x="9" y="187"/>
                    </a:lnTo>
                    <a:lnTo>
                      <a:pt x="11" y="189"/>
                    </a:lnTo>
                    <a:lnTo>
                      <a:pt x="15" y="191"/>
                    </a:lnTo>
                    <a:lnTo>
                      <a:pt x="18" y="194"/>
                    </a:lnTo>
                    <a:lnTo>
                      <a:pt x="23" y="196"/>
                    </a:lnTo>
                    <a:lnTo>
                      <a:pt x="26" y="196"/>
                    </a:lnTo>
                    <a:lnTo>
                      <a:pt x="28" y="196"/>
                    </a:lnTo>
                    <a:lnTo>
                      <a:pt x="31" y="196"/>
                    </a:lnTo>
                    <a:lnTo>
                      <a:pt x="32" y="197"/>
                    </a:lnTo>
                    <a:lnTo>
                      <a:pt x="35" y="197"/>
                    </a:lnTo>
                    <a:lnTo>
                      <a:pt x="38" y="197"/>
                    </a:lnTo>
                    <a:lnTo>
                      <a:pt x="41" y="197"/>
                    </a:lnTo>
                    <a:lnTo>
                      <a:pt x="44" y="197"/>
                    </a:lnTo>
                    <a:lnTo>
                      <a:pt x="46" y="197"/>
                    </a:lnTo>
                    <a:lnTo>
                      <a:pt x="49" y="197"/>
                    </a:lnTo>
                    <a:lnTo>
                      <a:pt x="52" y="196"/>
                    </a:lnTo>
                    <a:lnTo>
                      <a:pt x="55" y="196"/>
                    </a:lnTo>
                    <a:lnTo>
                      <a:pt x="58" y="196"/>
                    </a:lnTo>
                    <a:lnTo>
                      <a:pt x="61" y="196"/>
                    </a:lnTo>
                    <a:lnTo>
                      <a:pt x="64" y="194"/>
                    </a:lnTo>
                    <a:lnTo>
                      <a:pt x="67" y="194"/>
                    </a:lnTo>
                    <a:lnTo>
                      <a:pt x="68" y="192"/>
                    </a:lnTo>
                    <a:lnTo>
                      <a:pt x="73" y="191"/>
                    </a:lnTo>
                    <a:lnTo>
                      <a:pt x="74" y="189"/>
                    </a:lnTo>
                    <a:lnTo>
                      <a:pt x="77" y="189"/>
                    </a:lnTo>
                    <a:lnTo>
                      <a:pt x="80" y="187"/>
                    </a:lnTo>
                    <a:lnTo>
                      <a:pt x="83" y="186"/>
                    </a:lnTo>
                    <a:lnTo>
                      <a:pt x="86" y="186"/>
                    </a:lnTo>
                    <a:lnTo>
                      <a:pt x="88" y="182"/>
                    </a:lnTo>
                    <a:lnTo>
                      <a:pt x="89" y="181"/>
                    </a:lnTo>
                    <a:lnTo>
                      <a:pt x="92" y="179"/>
                    </a:lnTo>
                    <a:lnTo>
                      <a:pt x="94" y="176"/>
                    </a:lnTo>
                    <a:lnTo>
                      <a:pt x="97" y="173"/>
                    </a:lnTo>
                    <a:lnTo>
                      <a:pt x="98" y="168"/>
                    </a:lnTo>
                    <a:lnTo>
                      <a:pt x="101" y="164"/>
                    </a:lnTo>
                    <a:lnTo>
                      <a:pt x="103" y="161"/>
                    </a:lnTo>
                    <a:lnTo>
                      <a:pt x="104" y="156"/>
                    </a:lnTo>
                    <a:lnTo>
                      <a:pt x="106" y="151"/>
                    </a:lnTo>
                    <a:lnTo>
                      <a:pt x="107" y="146"/>
                    </a:lnTo>
                    <a:lnTo>
                      <a:pt x="107" y="143"/>
                    </a:lnTo>
                    <a:lnTo>
                      <a:pt x="109" y="141"/>
                    </a:lnTo>
                    <a:lnTo>
                      <a:pt x="110" y="138"/>
                    </a:lnTo>
                    <a:lnTo>
                      <a:pt x="110" y="135"/>
                    </a:lnTo>
                    <a:lnTo>
                      <a:pt x="110" y="133"/>
                    </a:lnTo>
                    <a:lnTo>
                      <a:pt x="110" y="130"/>
                    </a:lnTo>
                    <a:lnTo>
                      <a:pt x="112" y="126"/>
                    </a:lnTo>
                    <a:lnTo>
                      <a:pt x="112" y="125"/>
                    </a:lnTo>
                    <a:lnTo>
                      <a:pt x="112" y="121"/>
                    </a:lnTo>
                    <a:lnTo>
                      <a:pt x="113" y="118"/>
                    </a:lnTo>
                    <a:lnTo>
                      <a:pt x="113" y="117"/>
                    </a:lnTo>
                    <a:lnTo>
                      <a:pt x="113" y="113"/>
                    </a:lnTo>
                    <a:lnTo>
                      <a:pt x="113" y="110"/>
                    </a:lnTo>
                    <a:lnTo>
                      <a:pt x="113" y="108"/>
                    </a:lnTo>
                    <a:lnTo>
                      <a:pt x="113" y="103"/>
                    </a:lnTo>
                    <a:lnTo>
                      <a:pt x="115" y="102"/>
                    </a:lnTo>
                    <a:lnTo>
                      <a:pt x="115" y="98"/>
                    </a:lnTo>
                    <a:lnTo>
                      <a:pt x="115" y="95"/>
                    </a:lnTo>
                    <a:lnTo>
                      <a:pt x="115" y="92"/>
                    </a:lnTo>
                    <a:lnTo>
                      <a:pt x="115" y="90"/>
                    </a:lnTo>
                    <a:lnTo>
                      <a:pt x="115" y="87"/>
                    </a:lnTo>
                    <a:lnTo>
                      <a:pt x="115" y="84"/>
                    </a:lnTo>
                    <a:lnTo>
                      <a:pt x="113" y="82"/>
                    </a:lnTo>
                    <a:lnTo>
                      <a:pt x="113" y="79"/>
                    </a:lnTo>
                    <a:lnTo>
                      <a:pt x="113" y="75"/>
                    </a:lnTo>
                    <a:lnTo>
                      <a:pt x="113" y="74"/>
                    </a:lnTo>
                    <a:lnTo>
                      <a:pt x="113" y="69"/>
                    </a:lnTo>
                    <a:lnTo>
                      <a:pt x="113" y="67"/>
                    </a:lnTo>
                    <a:lnTo>
                      <a:pt x="112" y="65"/>
                    </a:lnTo>
                    <a:lnTo>
                      <a:pt x="112" y="62"/>
                    </a:lnTo>
                    <a:lnTo>
                      <a:pt x="112" y="61"/>
                    </a:lnTo>
                    <a:lnTo>
                      <a:pt x="110" y="57"/>
                    </a:lnTo>
                    <a:lnTo>
                      <a:pt x="110" y="52"/>
                    </a:lnTo>
                    <a:lnTo>
                      <a:pt x="109" y="47"/>
                    </a:lnTo>
                    <a:lnTo>
                      <a:pt x="106" y="44"/>
                    </a:lnTo>
                    <a:lnTo>
                      <a:pt x="104" y="39"/>
                    </a:lnTo>
                    <a:lnTo>
                      <a:pt x="103" y="36"/>
                    </a:lnTo>
                    <a:lnTo>
                      <a:pt x="101" y="34"/>
                    </a:lnTo>
                    <a:lnTo>
                      <a:pt x="98" y="31"/>
                    </a:lnTo>
                    <a:lnTo>
                      <a:pt x="97" y="28"/>
                    </a:lnTo>
                    <a:lnTo>
                      <a:pt x="94" y="26"/>
                    </a:lnTo>
                    <a:lnTo>
                      <a:pt x="91" y="21"/>
                    </a:lnTo>
                    <a:lnTo>
                      <a:pt x="88" y="19"/>
                    </a:lnTo>
                    <a:lnTo>
                      <a:pt x="83" y="18"/>
                    </a:lnTo>
                    <a:lnTo>
                      <a:pt x="80" y="14"/>
                    </a:lnTo>
                    <a:lnTo>
                      <a:pt x="77" y="13"/>
                    </a:lnTo>
                    <a:lnTo>
                      <a:pt x="74" y="11"/>
                    </a:lnTo>
                    <a:lnTo>
                      <a:pt x="70" y="9"/>
                    </a:lnTo>
                    <a:lnTo>
                      <a:pt x="67" y="9"/>
                    </a:lnTo>
                    <a:lnTo>
                      <a:pt x="62" y="6"/>
                    </a:lnTo>
                    <a:lnTo>
                      <a:pt x="59" y="6"/>
                    </a:lnTo>
                    <a:lnTo>
                      <a:pt x="55" y="4"/>
                    </a:lnTo>
                    <a:lnTo>
                      <a:pt x="52" y="3"/>
                    </a:lnTo>
                    <a:lnTo>
                      <a:pt x="47" y="3"/>
                    </a:lnTo>
                    <a:lnTo>
                      <a:pt x="44" y="1"/>
                    </a:lnTo>
                    <a:lnTo>
                      <a:pt x="40" y="1"/>
                    </a:lnTo>
                    <a:lnTo>
                      <a:pt x="37" y="0"/>
                    </a:lnTo>
                    <a:lnTo>
                      <a:pt x="34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8" name="Freeform 695"/>
              <p:cNvSpPr>
                <a:spLocks/>
              </p:cNvSpPr>
              <p:nvPr/>
            </p:nvSpPr>
            <p:spPr bwMode="auto">
              <a:xfrm>
                <a:off x="3367" y="3809"/>
                <a:ext cx="128" cy="130"/>
              </a:xfrm>
              <a:custGeom>
                <a:avLst/>
                <a:gdLst>
                  <a:gd name="T0" fmla="*/ 92 w 142"/>
                  <a:gd name="T1" fmla="*/ 1 h 145"/>
                  <a:gd name="T2" fmla="*/ 93 w 142"/>
                  <a:gd name="T3" fmla="*/ 4 h 145"/>
                  <a:gd name="T4" fmla="*/ 94 w 142"/>
                  <a:gd name="T5" fmla="*/ 7 h 145"/>
                  <a:gd name="T6" fmla="*/ 94 w 142"/>
                  <a:gd name="T7" fmla="*/ 11 h 145"/>
                  <a:gd name="T8" fmla="*/ 94 w 142"/>
                  <a:gd name="T9" fmla="*/ 16 h 145"/>
                  <a:gd name="T10" fmla="*/ 93 w 142"/>
                  <a:gd name="T11" fmla="*/ 21 h 145"/>
                  <a:gd name="T12" fmla="*/ 92 w 142"/>
                  <a:gd name="T13" fmla="*/ 27 h 145"/>
                  <a:gd name="T14" fmla="*/ 90 w 142"/>
                  <a:gd name="T15" fmla="*/ 33 h 145"/>
                  <a:gd name="T16" fmla="*/ 88 w 142"/>
                  <a:gd name="T17" fmla="*/ 39 h 145"/>
                  <a:gd name="T18" fmla="*/ 87 w 142"/>
                  <a:gd name="T19" fmla="*/ 45 h 145"/>
                  <a:gd name="T20" fmla="*/ 85 w 142"/>
                  <a:gd name="T21" fmla="*/ 50 h 145"/>
                  <a:gd name="T22" fmla="*/ 82 w 142"/>
                  <a:gd name="T23" fmla="*/ 56 h 145"/>
                  <a:gd name="T24" fmla="*/ 78 w 142"/>
                  <a:gd name="T25" fmla="*/ 61 h 145"/>
                  <a:gd name="T26" fmla="*/ 75 w 142"/>
                  <a:gd name="T27" fmla="*/ 66 h 145"/>
                  <a:gd name="T28" fmla="*/ 70 w 142"/>
                  <a:gd name="T29" fmla="*/ 72 h 145"/>
                  <a:gd name="T30" fmla="*/ 67 w 142"/>
                  <a:gd name="T31" fmla="*/ 74 h 145"/>
                  <a:gd name="T32" fmla="*/ 63 w 142"/>
                  <a:gd name="T33" fmla="*/ 78 h 145"/>
                  <a:gd name="T34" fmla="*/ 57 w 142"/>
                  <a:gd name="T35" fmla="*/ 82 h 145"/>
                  <a:gd name="T36" fmla="*/ 51 w 142"/>
                  <a:gd name="T37" fmla="*/ 84 h 145"/>
                  <a:gd name="T38" fmla="*/ 47 w 142"/>
                  <a:gd name="T39" fmla="*/ 87 h 145"/>
                  <a:gd name="T40" fmla="*/ 41 w 142"/>
                  <a:gd name="T41" fmla="*/ 90 h 145"/>
                  <a:gd name="T42" fmla="*/ 37 w 142"/>
                  <a:gd name="T43" fmla="*/ 91 h 145"/>
                  <a:gd name="T44" fmla="*/ 32 w 142"/>
                  <a:gd name="T45" fmla="*/ 92 h 145"/>
                  <a:gd name="T46" fmla="*/ 27 w 142"/>
                  <a:gd name="T47" fmla="*/ 92 h 145"/>
                  <a:gd name="T48" fmla="*/ 22 w 142"/>
                  <a:gd name="T49" fmla="*/ 94 h 145"/>
                  <a:gd name="T50" fmla="*/ 18 w 142"/>
                  <a:gd name="T51" fmla="*/ 94 h 145"/>
                  <a:gd name="T52" fmla="*/ 14 w 142"/>
                  <a:gd name="T53" fmla="*/ 92 h 145"/>
                  <a:gd name="T54" fmla="*/ 11 w 142"/>
                  <a:gd name="T55" fmla="*/ 91 h 145"/>
                  <a:gd name="T56" fmla="*/ 7 w 142"/>
                  <a:gd name="T57" fmla="*/ 90 h 145"/>
                  <a:gd name="T58" fmla="*/ 5 w 142"/>
                  <a:gd name="T59" fmla="*/ 86 h 145"/>
                  <a:gd name="T60" fmla="*/ 3 w 142"/>
                  <a:gd name="T61" fmla="*/ 82 h 145"/>
                  <a:gd name="T62" fmla="*/ 1 w 142"/>
                  <a:gd name="T63" fmla="*/ 78 h 145"/>
                  <a:gd name="T64" fmla="*/ 0 w 142"/>
                  <a:gd name="T65" fmla="*/ 75 h 145"/>
                  <a:gd name="T66" fmla="*/ 0 w 142"/>
                  <a:gd name="T67" fmla="*/ 72 h 145"/>
                  <a:gd name="T68" fmla="*/ 1 w 142"/>
                  <a:gd name="T69" fmla="*/ 67 h 145"/>
                  <a:gd name="T70" fmla="*/ 3 w 142"/>
                  <a:gd name="T71" fmla="*/ 63 h 145"/>
                  <a:gd name="T72" fmla="*/ 7 w 142"/>
                  <a:gd name="T73" fmla="*/ 58 h 145"/>
                  <a:gd name="T74" fmla="*/ 11 w 142"/>
                  <a:gd name="T75" fmla="*/ 55 h 145"/>
                  <a:gd name="T76" fmla="*/ 13 w 142"/>
                  <a:gd name="T77" fmla="*/ 52 h 145"/>
                  <a:gd name="T78" fmla="*/ 17 w 142"/>
                  <a:gd name="T79" fmla="*/ 50 h 145"/>
                  <a:gd name="T80" fmla="*/ 21 w 142"/>
                  <a:gd name="T81" fmla="*/ 48 h 145"/>
                  <a:gd name="T82" fmla="*/ 25 w 142"/>
                  <a:gd name="T83" fmla="*/ 47 h 145"/>
                  <a:gd name="T84" fmla="*/ 30 w 142"/>
                  <a:gd name="T85" fmla="*/ 45 h 145"/>
                  <a:gd name="T86" fmla="*/ 35 w 142"/>
                  <a:gd name="T87" fmla="*/ 42 h 145"/>
                  <a:gd name="T88" fmla="*/ 39 w 142"/>
                  <a:gd name="T89" fmla="*/ 41 h 145"/>
                  <a:gd name="T90" fmla="*/ 43 w 142"/>
                  <a:gd name="T91" fmla="*/ 39 h 145"/>
                  <a:gd name="T92" fmla="*/ 48 w 142"/>
                  <a:gd name="T93" fmla="*/ 36 h 145"/>
                  <a:gd name="T94" fmla="*/ 51 w 142"/>
                  <a:gd name="T95" fmla="*/ 34 h 145"/>
                  <a:gd name="T96" fmla="*/ 56 w 142"/>
                  <a:gd name="T97" fmla="*/ 30 h 145"/>
                  <a:gd name="T98" fmla="*/ 59 w 142"/>
                  <a:gd name="T99" fmla="*/ 27 h 145"/>
                  <a:gd name="T100" fmla="*/ 63 w 142"/>
                  <a:gd name="T101" fmla="*/ 23 h 145"/>
                  <a:gd name="T102" fmla="*/ 69 w 142"/>
                  <a:gd name="T103" fmla="*/ 20 h 145"/>
                  <a:gd name="T104" fmla="*/ 70 w 142"/>
                  <a:gd name="T105" fmla="*/ 17 h 145"/>
                  <a:gd name="T106" fmla="*/ 74 w 142"/>
                  <a:gd name="T107" fmla="*/ 13 h 145"/>
                  <a:gd name="T108" fmla="*/ 78 w 142"/>
                  <a:gd name="T109" fmla="*/ 10 h 145"/>
                  <a:gd name="T110" fmla="*/ 79 w 142"/>
                  <a:gd name="T111" fmla="*/ 5 h 145"/>
                  <a:gd name="T112" fmla="*/ 85 w 142"/>
                  <a:gd name="T113" fmla="*/ 3 h 145"/>
                  <a:gd name="T114" fmla="*/ 88 w 142"/>
                  <a:gd name="T115" fmla="*/ 0 h 145"/>
                  <a:gd name="T116" fmla="*/ 90 w 142"/>
                  <a:gd name="T117" fmla="*/ 0 h 14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42" h="145">
                    <a:moveTo>
                      <a:pt x="137" y="0"/>
                    </a:moveTo>
                    <a:lnTo>
                      <a:pt x="139" y="1"/>
                    </a:lnTo>
                    <a:lnTo>
                      <a:pt x="140" y="4"/>
                    </a:lnTo>
                    <a:lnTo>
                      <a:pt x="140" y="6"/>
                    </a:lnTo>
                    <a:lnTo>
                      <a:pt x="142" y="8"/>
                    </a:lnTo>
                    <a:lnTo>
                      <a:pt x="142" y="11"/>
                    </a:lnTo>
                    <a:lnTo>
                      <a:pt x="142" y="14"/>
                    </a:lnTo>
                    <a:lnTo>
                      <a:pt x="142" y="16"/>
                    </a:lnTo>
                    <a:lnTo>
                      <a:pt x="142" y="21"/>
                    </a:lnTo>
                    <a:lnTo>
                      <a:pt x="142" y="24"/>
                    </a:lnTo>
                    <a:lnTo>
                      <a:pt x="142" y="29"/>
                    </a:lnTo>
                    <a:lnTo>
                      <a:pt x="140" y="32"/>
                    </a:lnTo>
                    <a:lnTo>
                      <a:pt x="140" y="37"/>
                    </a:lnTo>
                    <a:lnTo>
                      <a:pt x="139" y="42"/>
                    </a:lnTo>
                    <a:lnTo>
                      <a:pt x="137" y="46"/>
                    </a:lnTo>
                    <a:lnTo>
                      <a:pt x="137" y="51"/>
                    </a:lnTo>
                    <a:lnTo>
                      <a:pt x="136" y="54"/>
                    </a:lnTo>
                    <a:lnTo>
                      <a:pt x="134" y="59"/>
                    </a:lnTo>
                    <a:lnTo>
                      <a:pt x="133" y="64"/>
                    </a:lnTo>
                    <a:lnTo>
                      <a:pt x="131" y="69"/>
                    </a:lnTo>
                    <a:lnTo>
                      <a:pt x="128" y="72"/>
                    </a:lnTo>
                    <a:lnTo>
                      <a:pt x="128" y="77"/>
                    </a:lnTo>
                    <a:lnTo>
                      <a:pt x="125" y="84"/>
                    </a:lnTo>
                    <a:lnTo>
                      <a:pt x="124" y="87"/>
                    </a:lnTo>
                    <a:lnTo>
                      <a:pt x="121" y="92"/>
                    </a:lnTo>
                    <a:lnTo>
                      <a:pt x="119" y="95"/>
                    </a:lnTo>
                    <a:lnTo>
                      <a:pt x="116" y="100"/>
                    </a:lnTo>
                    <a:lnTo>
                      <a:pt x="113" y="102"/>
                    </a:lnTo>
                    <a:lnTo>
                      <a:pt x="112" y="107"/>
                    </a:lnTo>
                    <a:lnTo>
                      <a:pt x="107" y="110"/>
                    </a:lnTo>
                    <a:lnTo>
                      <a:pt x="106" y="113"/>
                    </a:lnTo>
                    <a:lnTo>
                      <a:pt x="101" y="115"/>
                    </a:lnTo>
                    <a:lnTo>
                      <a:pt x="98" y="118"/>
                    </a:lnTo>
                    <a:lnTo>
                      <a:pt x="95" y="120"/>
                    </a:lnTo>
                    <a:lnTo>
                      <a:pt x="90" y="123"/>
                    </a:lnTo>
                    <a:lnTo>
                      <a:pt x="86" y="126"/>
                    </a:lnTo>
                    <a:lnTo>
                      <a:pt x="83" y="128"/>
                    </a:lnTo>
                    <a:lnTo>
                      <a:pt x="78" y="131"/>
                    </a:lnTo>
                    <a:lnTo>
                      <a:pt x="75" y="133"/>
                    </a:lnTo>
                    <a:lnTo>
                      <a:pt x="71" y="135"/>
                    </a:lnTo>
                    <a:lnTo>
                      <a:pt x="68" y="136"/>
                    </a:lnTo>
                    <a:lnTo>
                      <a:pt x="63" y="138"/>
                    </a:lnTo>
                    <a:lnTo>
                      <a:pt x="60" y="140"/>
                    </a:lnTo>
                    <a:lnTo>
                      <a:pt x="56" y="141"/>
                    </a:lnTo>
                    <a:lnTo>
                      <a:pt x="53" y="141"/>
                    </a:lnTo>
                    <a:lnTo>
                      <a:pt x="48" y="143"/>
                    </a:lnTo>
                    <a:lnTo>
                      <a:pt x="45" y="143"/>
                    </a:lnTo>
                    <a:lnTo>
                      <a:pt x="41" y="143"/>
                    </a:lnTo>
                    <a:lnTo>
                      <a:pt x="38" y="145"/>
                    </a:lnTo>
                    <a:lnTo>
                      <a:pt x="33" y="145"/>
                    </a:lnTo>
                    <a:lnTo>
                      <a:pt x="30" y="145"/>
                    </a:lnTo>
                    <a:lnTo>
                      <a:pt x="27" y="145"/>
                    </a:lnTo>
                    <a:lnTo>
                      <a:pt x="24" y="143"/>
                    </a:lnTo>
                    <a:lnTo>
                      <a:pt x="21" y="143"/>
                    </a:lnTo>
                    <a:lnTo>
                      <a:pt x="18" y="143"/>
                    </a:lnTo>
                    <a:lnTo>
                      <a:pt x="15" y="141"/>
                    </a:lnTo>
                    <a:lnTo>
                      <a:pt x="14" y="140"/>
                    </a:lnTo>
                    <a:lnTo>
                      <a:pt x="11" y="138"/>
                    </a:lnTo>
                    <a:lnTo>
                      <a:pt x="9" y="136"/>
                    </a:lnTo>
                    <a:lnTo>
                      <a:pt x="6" y="133"/>
                    </a:lnTo>
                    <a:lnTo>
                      <a:pt x="5" y="131"/>
                    </a:lnTo>
                    <a:lnTo>
                      <a:pt x="3" y="128"/>
                    </a:lnTo>
                    <a:lnTo>
                      <a:pt x="3" y="125"/>
                    </a:lnTo>
                    <a:lnTo>
                      <a:pt x="1" y="121"/>
                    </a:lnTo>
                    <a:lnTo>
                      <a:pt x="1" y="118"/>
                    </a:lnTo>
                    <a:lnTo>
                      <a:pt x="0" y="117"/>
                    </a:lnTo>
                    <a:lnTo>
                      <a:pt x="0" y="113"/>
                    </a:lnTo>
                    <a:lnTo>
                      <a:pt x="0" y="110"/>
                    </a:lnTo>
                    <a:lnTo>
                      <a:pt x="0" y="108"/>
                    </a:lnTo>
                    <a:lnTo>
                      <a:pt x="1" y="105"/>
                    </a:lnTo>
                    <a:lnTo>
                      <a:pt x="3" y="103"/>
                    </a:lnTo>
                    <a:lnTo>
                      <a:pt x="3" y="97"/>
                    </a:lnTo>
                    <a:lnTo>
                      <a:pt x="6" y="93"/>
                    </a:lnTo>
                    <a:lnTo>
                      <a:pt x="11" y="90"/>
                    </a:lnTo>
                    <a:lnTo>
                      <a:pt x="14" y="87"/>
                    </a:lnTo>
                    <a:lnTo>
                      <a:pt x="15" y="85"/>
                    </a:lnTo>
                    <a:lnTo>
                      <a:pt x="18" y="84"/>
                    </a:lnTo>
                    <a:lnTo>
                      <a:pt x="20" y="80"/>
                    </a:lnTo>
                    <a:lnTo>
                      <a:pt x="24" y="79"/>
                    </a:lnTo>
                    <a:lnTo>
                      <a:pt x="26" y="77"/>
                    </a:lnTo>
                    <a:lnTo>
                      <a:pt x="29" y="75"/>
                    </a:lnTo>
                    <a:lnTo>
                      <a:pt x="32" y="74"/>
                    </a:lnTo>
                    <a:lnTo>
                      <a:pt x="36" y="72"/>
                    </a:lnTo>
                    <a:lnTo>
                      <a:pt x="38" y="72"/>
                    </a:lnTo>
                    <a:lnTo>
                      <a:pt x="41" y="70"/>
                    </a:lnTo>
                    <a:lnTo>
                      <a:pt x="45" y="69"/>
                    </a:lnTo>
                    <a:lnTo>
                      <a:pt x="48" y="67"/>
                    </a:lnTo>
                    <a:lnTo>
                      <a:pt x="53" y="65"/>
                    </a:lnTo>
                    <a:lnTo>
                      <a:pt x="56" y="64"/>
                    </a:lnTo>
                    <a:lnTo>
                      <a:pt x="59" y="64"/>
                    </a:lnTo>
                    <a:lnTo>
                      <a:pt x="62" y="62"/>
                    </a:lnTo>
                    <a:lnTo>
                      <a:pt x="65" y="59"/>
                    </a:lnTo>
                    <a:lnTo>
                      <a:pt x="69" y="57"/>
                    </a:lnTo>
                    <a:lnTo>
                      <a:pt x="72" y="56"/>
                    </a:lnTo>
                    <a:lnTo>
                      <a:pt x="75" y="54"/>
                    </a:lnTo>
                    <a:lnTo>
                      <a:pt x="78" y="52"/>
                    </a:lnTo>
                    <a:lnTo>
                      <a:pt x="83" y="49"/>
                    </a:lnTo>
                    <a:lnTo>
                      <a:pt x="84" y="47"/>
                    </a:lnTo>
                    <a:lnTo>
                      <a:pt x="89" y="44"/>
                    </a:lnTo>
                    <a:lnTo>
                      <a:pt x="90" y="42"/>
                    </a:lnTo>
                    <a:lnTo>
                      <a:pt x="93" y="39"/>
                    </a:lnTo>
                    <a:lnTo>
                      <a:pt x="96" y="36"/>
                    </a:lnTo>
                    <a:lnTo>
                      <a:pt x="99" y="34"/>
                    </a:lnTo>
                    <a:lnTo>
                      <a:pt x="103" y="31"/>
                    </a:lnTo>
                    <a:lnTo>
                      <a:pt x="104" y="29"/>
                    </a:lnTo>
                    <a:lnTo>
                      <a:pt x="107" y="26"/>
                    </a:lnTo>
                    <a:lnTo>
                      <a:pt x="110" y="24"/>
                    </a:lnTo>
                    <a:lnTo>
                      <a:pt x="112" y="21"/>
                    </a:lnTo>
                    <a:lnTo>
                      <a:pt x="113" y="18"/>
                    </a:lnTo>
                    <a:lnTo>
                      <a:pt x="116" y="14"/>
                    </a:lnTo>
                    <a:lnTo>
                      <a:pt x="118" y="13"/>
                    </a:lnTo>
                    <a:lnTo>
                      <a:pt x="121" y="9"/>
                    </a:lnTo>
                    <a:lnTo>
                      <a:pt x="125" y="6"/>
                    </a:lnTo>
                    <a:lnTo>
                      <a:pt x="128" y="3"/>
                    </a:lnTo>
                    <a:lnTo>
                      <a:pt x="133" y="1"/>
                    </a:lnTo>
                    <a:lnTo>
                      <a:pt x="134" y="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9" name="Freeform 696"/>
              <p:cNvSpPr>
                <a:spLocks/>
              </p:cNvSpPr>
              <p:nvPr/>
            </p:nvSpPr>
            <p:spPr bwMode="auto">
              <a:xfrm>
                <a:off x="3060" y="2620"/>
                <a:ext cx="146" cy="58"/>
              </a:xfrm>
              <a:custGeom>
                <a:avLst/>
                <a:gdLst>
                  <a:gd name="T0" fmla="*/ 5 w 162"/>
                  <a:gd name="T1" fmla="*/ 9 h 65"/>
                  <a:gd name="T2" fmla="*/ 8 w 162"/>
                  <a:gd name="T3" fmla="*/ 5 h 65"/>
                  <a:gd name="T4" fmla="*/ 12 w 162"/>
                  <a:gd name="T5" fmla="*/ 4 h 65"/>
                  <a:gd name="T6" fmla="*/ 14 w 162"/>
                  <a:gd name="T7" fmla="*/ 4 h 65"/>
                  <a:gd name="T8" fmla="*/ 17 w 162"/>
                  <a:gd name="T9" fmla="*/ 4 h 65"/>
                  <a:gd name="T10" fmla="*/ 21 w 162"/>
                  <a:gd name="T11" fmla="*/ 2 h 65"/>
                  <a:gd name="T12" fmla="*/ 25 w 162"/>
                  <a:gd name="T13" fmla="*/ 0 h 65"/>
                  <a:gd name="T14" fmla="*/ 30 w 162"/>
                  <a:gd name="T15" fmla="*/ 0 h 65"/>
                  <a:gd name="T16" fmla="*/ 36 w 162"/>
                  <a:gd name="T17" fmla="*/ 0 h 65"/>
                  <a:gd name="T18" fmla="*/ 41 w 162"/>
                  <a:gd name="T19" fmla="*/ 0 h 65"/>
                  <a:gd name="T20" fmla="*/ 44 w 162"/>
                  <a:gd name="T21" fmla="*/ 0 h 65"/>
                  <a:gd name="T22" fmla="*/ 47 w 162"/>
                  <a:gd name="T23" fmla="*/ 0 h 65"/>
                  <a:gd name="T24" fmla="*/ 50 w 162"/>
                  <a:gd name="T25" fmla="*/ 0 h 65"/>
                  <a:gd name="T26" fmla="*/ 55 w 162"/>
                  <a:gd name="T27" fmla="*/ 0 h 65"/>
                  <a:gd name="T28" fmla="*/ 59 w 162"/>
                  <a:gd name="T29" fmla="*/ 2 h 65"/>
                  <a:gd name="T30" fmla="*/ 63 w 162"/>
                  <a:gd name="T31" fmla="*/ 2 h 65"/>
                  <a:gd name="T32" fmla="*/ 67 w 162"/>
                  <a:gd name="T33" fmla="*/ 4 h 65"/>
                  <a:gd name="T34" fmla="*/ 70 w 162"/>
                  <a:gd name="T35" fmla="*/ 4 h 65"/>
                  <a:gd name="T36" fmla="*/ 74 w 162"/>
                  <a:gd name="T37" fmla="*/ 4 h 65"/>
                  <a:gd name="T38" fmla="*/ 78 w 162"/>
                  <a:gd name="T39" fmla="*/ 4 h 65"/>
                  <a:gd name="T40" fmla="*/ 84 w 162"/>
                  <a:gd name="T41" fmla="*/ 6 h 65"/>
                  <a:gd name="T42" fmla="*/ 88 w 162"/>
                  <a:gd name="T43" fmla="*/ 9 h 65"/>
                  <a:gd name="T44" fmla="*/ 94 w 162"/>
                  <a:gd name="T45" fmla="*/ 10 h 65"/>
                  <a:gd name="T46" fmla="*/ 96 w 162"/>
                  <a:gd name="T47" fmla="*/ 12 h 65"/>
                  <a:gd name="T48" fmla="*/ 100 w 162"/>
                  <a:gd name="T49" fmla="*/ 14 h 65"/>
                  <a:gd name="T50" fmla="*/ 103 w 162"/>
                  <a:gd name="T51" fmla="*/ 19 h 65"/>
                  <a:gd name="T52" fmla="*/ 105 w 162"/>
                  <a:gd name="T53" fmla="*/ 22 h 65"/>
                  <a:gd name="T54" fmla="*/ 105 w 162"/>
                  <a:gd name="T55" fmla="*/ 27 h 65"/>
                  <a:gd name="T56" fmla="*/ 105 w 162"/>
                  <a:gd name="T57" fmla="*/ 33 h 65"/>
                  <a:gd name="T58" fmla="*/ 103 w 162"/>
                  <a:gd name="T59" fmla="*/ 38 h 65"/>
                  <a:gd name="T60" fmla="*/ 100 w 162"/>
                  <a:gd name="T61" fmla="*/ 40 h 65"/>
                  <a:gd name="T62" fmla="*/ 96 w 162"/>
                  <a:gd name="T63" fmla="*/ 41 h 65"/>
                  <a:gd name="T64" fmla="*/ 92 w 162"/>
                  <a:gd name="T65" fmla="*/ 41 h 65"/>
                  <a:gd name="T66" fmla="*/ 88 w 162"/>
                  <a:gd name="T67" fmla="*/ 41 h 65"/>
                  <a:gd name="T68" fmla="*/ 86 w 162"/>
                  <a:gd name="T69" fmla="*/ 40 h 65"/>
                  <a:gd name="T70" fmla="*/ 83 w 162"/>
                  <a:gd name="T71" fmla="*/ 38 h 65"/>
                  <a:gd name="T72" fmla="*/ 78 w 162"/>
                  <a:gd name="T73" fmla="*/ 38 h 65"/>
                  <a:gd name="T74" fmla="*/ 75 w 162"/>
                  <a:gd name="T75" fmla="*/ 37 h 65"/>
                  <a:gd name="T76" fmla="*/ 70 w 162"/>
                  <a:gd name="T77" fmla="*/ 35 h 65"/>
                  <a:gd name="T78" fmla="*/ 67 w 162"/>
                  <a:gd name="T79" fmla="*/ 33 h 65"/>
                  <a:gd name="T80" fmla="*/ 63 w 162"/>
                  <a:gd name="T81" fmla="*/ 33 h 65"/>
                  <a:gd name="T82" fmla="*/ 58 w 162"/>
                  <a:gd name="T83" fmla="*/ 33 h 65"/>
                  <a:gd name="T84" fmla="*/ 54 w 162"/>
                  <a:gd name="T85" fmla="*/ 32 h 65"/>
                  <a:gd name="T86" fmla="*/ 49 w 162"/>
                  <a:gd name="T87" fmla="*/ 32 h 65"/>
                  <a:gd name="T88" fmla="*/ 45 w 162"/>
                  <a:gd name="T89" fmla="*/ 32 h 65"/>
                  <a:gd name="T90" fmla="*/ 42 w 162"/>
                  <a:gd name="T91" fmla="*/ 32 h 65"/>
                  <a:gd name="T92" fmla="*/ 38 w 162"/>
                  <a:gd name="T93" fmla="*/ 32 h 65"/>
                  <a:gd name="T94" fmla="*/ 35 w 162"/>
                  <a:gd name="T95" fmla="*/ 32 h 65"/>
                  <a:gd name="T96" fmla="*/ 32 w 162"/>
                  <a:gd name="T97" fmla="*/ 32 h 65"/>
                  <a:gd name="T98" fmla="*/ 28 w 162"/>
                  <a:gd name="T99" fmla="*/ 32 h 65"/>
                  <a:gd name="T100" fmla="*/ 23 w 162"/>
                  <a:gd name="T101" fmla="*/ 32 h 65"/>
                  <a:gd name="T102" fmla="*/ 17 w 162"/>
                  <a:gd name="T103" fmla="*/ 30 h 65"/>
                  <a:gd name="T104" fmla="*/ 13 w 162"/>
                  <a:gd name="T105" fmla="*/ 29 h 65"/>
                  <a:gd name="T106" fmla="*/ 8 w 162"/>
                  <a:gd name="T107" fmla="*/ 29 h 65"/>
                  <a:gd name="T108" fmla="*/ 5 w 162"/>
                  <a:gd name="T109" fmla="*/ 26 h 65"/>
                  <a:gd name="T110" fmla="*/ 3 w 162"/>
                  <a:gd name="T111" fmla="*/ 23 h 65"/>
                  <a:gd name="T112" fmla="*/ 0 w 162"/>
                  <a:gd name="T113" fmla="*/ 19 h 65"/>
                  <a:gd name="T114" fmla="*/ 2 w 162"/>
                  <a:gd name="T115" fmla="*/ 12 h 65"/>
                  <a:gd name="T116" fmla="*/ 5 w 162"/>
                  <a:gd name="T117" fmla="*/ 10 h 65"/>
                  <a:gd name="T118" fmla="*/ 5 w 162"/>
                  <a:gd name="T119" fmla="*/ 9 h 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62" h="65">
                    <a:moveTo>
                      <a:pt x="6" y="14"/>
                    </a:moveTo>
                    <a:lnTo>
                      <a:pt x="6" y="14"/>
                    </a:lnTo>
                    <a:lnTo>
                      <a:pt x="9" y="12"/>
                    </a:lnTo>
                    <a:lnTo>
                      <a:pt x="12" y="9"/>
                    </a:lnTo>
                    <a:lnTo>
                      <a:pt x="15" y="7"/>
                    </a:lnTo>
                    <a:lnTo>
                      <a:pt x="17" y="5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9" y="2"/>
                    </a:lnTo>
                    <a:lnTo>
                      <a:pt x="32" y="2"/>
                    </a:lnTo>
                    <a:lnTo>
                      <a:pt x="35" y="2"/>
                    </a:lnTo>
                    <a:lnTo>
                      <a:pt x="38" y="0"/>
                    </a:lnTo>
                    <a:lnTo>
                      <a:pt x="42" y="0"/>
                    </a:lnTo>
                    <a:lnTo>
                      <a:pt x="45" y="0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9" y="0"/>
                    </a:lnTo>
                    <a:lnTo>
                      <a:pt x="62" y="0"/>
                    </a:lnTo>
                    <a:lnTo>
                      <a:pt x="64" y="0"/>
                    </a:lnTo>
                    <a:lnTo>
                      <a:pt x="67" y="0"/>
                    </a:lnTo>
                    <a:lnTo>
                      <a:pt x="70" y="0"/>
                    </a:lnTo>
                    <a:lnTo>
                      <a:pt x="71" y="0"/>
                    </a:lnTo>
                    <a:lnTo>
                      <a:pt x="74" y="0"/>
                    </a:lnTo>
                    <a:lnTo>
                      <a:pt x="77" y="0"/>
                    </a:lnTo>
                    <a:lnTo>
                      <a:pt x="80" y="0"/>
                    </a:lnTo>
                    <a:lnTo>
                      <a:pt x="83" y="0"/>
                    </a:lnTo>
                    <a:lnTo>
                      <a:pt x="88" y="2"/>
                    </a:lnTo>
                    <a:lnTo>
                      <a:pt x="89" y="2"/>
                    </a:lnTo>
                    <a:lnTo>
                      <a:pt x="94" y="2"/>
                    </a:lnTo>
                    <a:lnTo>
                      <a:pt x="95" y="2"/>
                    </a:lnTo>
                    <a:lnTo>
                      <a:pt x="98" y="4"/>
                    </a:lnTo>
                    <a:lnTo>
                      <a:pt x="101" y="4"/>
                    </a:lnTo>
                    <a:lnTo>
                      <a:pt x="104" y="4"/>
                    </a:lnTo>
                    <a:lnTo>
                      <a:pt x="107" y="4"/>
                    </a:lnTo>
                    <a:lnTo>
                      <a:pt x="109" y="4"/>
                    </a:lnTo>
                    <a:lnTo>
                      <a:pt x="112" y="5"/>
                    </a:lnTo>
                    <a:lnTo>
                      <a:pt x="115" y="5"/>
                    </a:lnTo>
                    <a:lnTo>
                      <a:pt x="119" y="7"/>
                    </a:lnTo>
                    <a:lnTo>
                      <a:pt x="124" y="9"/>
                    </a:lnTo>
                    <a:lnTo>
                      <a:pt x="127" y="10"/>
                    </a:lnTo>
                    <a:lnTo>
                      <a:pt x="131" y="12"/>
                    </a:lnTo>
                    <a:lnTo>
                      <a:pt x="134" y="14"/>
                    </a:lnTo>
                    <a:lnTo>
                      <a:pt x="139" y="14"/>
                    </a:lnTo>
                    <a:lnTo>
                      <a:pt x="142" y="15"/>
                    </a:lnTo>
                    <a:lnTo>
                      <a:pt x="145" y="19"/>
                    </a:lnTo>
                    <a:lnTo>
                      <a:pt x="146" y="19"/>
                    </a:lnTo>
                    <a:lnTo>
                      <a:pt x="149" y="20"/>
                    </a:lnTo>
                    <a:lnTo>
                      <a:pt x="152" y="22"/>
                    </a:lnTo>
                    <a:lnTo>
                      <a:pt x="154" y="25"/>
                    </a:lnTo>
                    <a:lnTo>
                      <a:pt x="156" y="29"/>
                    </a:lnTo>
                    <a:lnTo>
                      <a:pt x="160" y="32"/>
                    </a:lnTo>
                    <a:lnTo>
                      <a:pt x="160" y="35"/>
                    </a:lnTo>
                    <a:lnTo>
                      <a:pt x="162" y="40"/>
                    </a:lnTo>
                    <a:lnTo>
                      <a:pt x="160" y="43"/>
                    </a:lnTo>
                    <a:lnTo>
                      <a:pt x="160" y="48"/>
                    </a:lnTo>
                    <a:lnTo>
                      <a:pt x="160" y="52"/>
                    </a:lnTo>
                    <a:lnTo>
                      <a:pt x="159" y="57"/>
                    </a:lnTo>
                    <a:lnTo>
                      <a:pt x="156" y="60"/>
                    </a:lnTo>
                    <a:lnTo>
                      <a:pt x="154" y="61"/>
                    </a:lnTo>
                    <a:lnTo>
                      <a:pt x="151" y="63"/>
                    </a:lnTo>
                    <a:lnTo>
                      <a:pt x="146" y="65"/>
                    </a:lnTo>
                    <a:lnTo>
                      <a:pt x="145" y="65"/>
                    </a:lnTo>
                    <a:lnTo>
                      <a:pt x="142" y="65"/>
                    </a:lnTo>
                    <a:lnTo>
                      <a:pt x="139" y="65"/>
                    </a:lnTo>
                    <a:lnTo>
                      <a:pt x="137" y="65"/>
                    </a:lnTo>
                    <a:lnTo>
                      <a:pt x="134" y="65"/>
                    </a:lnTo>
                    <a:lnTo>
                      <a:pt x="133" y="63"/>
                    </a:lnTo>
                    <a:lnTo>
                      <a:pt x="130" y="63"/>
                    </a:lnTo>
                    <a:lnTo>
                      <a:pt x="128" y="61"/>
                    </a:lnTo>
                    <a:lnTo>
                      <a:pt x="125" y="61"/>
                    </a:lnTo>
                    <a:lnTo>
                      <a:pt x="122" y="60"/>
                    </a:lnTo>
                    <a:lnTo>
                      <a:pt x="119" y="60"/>
                    </a:lnTo>
                    <a:lnTo>
                      <a:pt x="116" y="58"/>
                    </a:lnTo>
                    <a:lnTo>
                      <a:pt x="113" y="58"/>
                    </a:lnTo>
                    <a:lnTo>
                      <a:pt x="110" y="57"/>
                    </a:lnTo>
                    <a:lnTo>
                      <a:pt x="107" y="55"/>
                    </a:lnTo>
                    <a:lnTo>
                      <a:pt x="104" y="55"/>
                    </a:lnTo>
                    <a:lnTo>
                      <a:pt x="101" y="53"/>
                    </a:lnTo>
                    <a:lnTo>
                      <a:pt x="98" y="53"/>
                    </a:lnTo>
                    <a:lnTo>
                      <a:pt x="95" y="53"/>
                    </a:lnTo>
                    <a:lnTo>
                      <a:pt x="92" y="52"/>
                    </a:lnTo>
                    <a:lnTo>
                      <a:pt x="88" y="52"/>
                    </a:lnTo>
                    <a:lnTo>
                      <a:pt x="85" y="52"/>
                    </a:lnTo>
                    <a:lnTo>
                      <a:pt x="82" y="50"/>
                    </a:lnTo>
                    <a:lnTo>
                      <a:pt x="79" y="50"/>
                    </a:lnTo>
                    <a:lnTo>
                      <a:pt x="74" y="50"/>
                    </a:lnTo>
                    <a:lnTo>
                      <a:pt x="73" y="50"/>
                    </a:lnTo>
                    <a:lnTo>
                      <a:pt x="68" y="50"/>
                    </a:lnTo>
                    <a:lnTo>
                      <a:pt x="67" y="50"/>
                    </a:lnTo>
                    <a:lnTo>
                      <a:pt x="64" y="50"/>
                    </a:lnTo>
                    <a:lnTo>
                      <a:pt x="61" y="50"/>
                    </a:lnTo>
                    <a:lnTo>
                      <a:pt x="58" y="50"/>
                    </a:lnTo>
                    <a:lnTo>
                      <a:pt x="56" y="50"/>
                    </a:lnTo>
                    <a:lnTo>
                      <a:pt x="53" y="50"/>
                    </a:lnTo>
                    <a:lnTo>
                      <a:pt x="51" y="50"/>
                    </a:lnTo>
                    <a:lnTo>
                      <a:pt x="48" y="50"/>
                    </a:lnTo>
                    <a:lnTo>
                      <a:pt x="45" y="50"/>
                    </a:lnTo>
                    <a:lnTo>
                      <a:pt x="42" y="50"/>
                    </a:lnTo>
                    <a:lnTo>
                      <a:pt x="38" y="50"/>
                    </a:lnTo>
                    <a:lnTo>
                      <a:pt x="35" y="50"/>
                    </a:lnTo>
                    <a:lnTo>
                      <a:pt x="30" y="50"/>
                    </a:lnTo>
                    <a:lnTo>
                      <a:pt x="26" y="48"/>
                    </a:lnTo>
                    <a:lnTo>
                      <a:pt x="23" y="48"/>
                    </a:lnTo>
                    <a:lnTo>
                      <a:pt x="20" y="47"/>
                    </a:lnTo>
                    <a:lnTo>
                      <a:pt x="15" y="47"/>
                    </a:lnTo>
                    <a:lnTo>
                      <a:pt x="12" y="45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5" y="38"/>
                    </a:lnTo>
                    <a:lnTo>
                      <a:pt x="3" y="37"/>
                    </a:lnTo>
                    <a:lnTo>
                      <a:pt x="2" y="33"/>
                    </a:lnTo>
                    <a:lnTo>
                      <a:pt x="0" y="29"/>
                    </a:lnTo>
                    <a:lnTo>
                      <a:pt x="2" y="25"/>
                    </a:lnTo>
                    <a:lnTo>
                      <a:pt x="2" y="20"/>
                    </a:lnTo>
                    <a:lnTo>
                      <a:pt x="5" y="17"/>
                    </a:lnTo>
                    <a:lnTo>
                      <a:pt x="5" y="15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6" name="Group 697"/>
            <p:cNvGrpSpPr>
              <a:grpSpLocks/>
            </p:cNvGrpSpPr>
            <p:nvPr/>
          </p:nvGrpSpPr>
          <p:grpSpPr bwMode="auto">
            <a:xfrm>
              <a:off x="125730" y="809625"/>
              <a:ext cx="182880" cy="133350"/>
              <a:chOff x="5878" y="5713"/>
              <a:chExt cx="720" cy="500"/>
            </a:xfrm>
          </p:grpSpPr>
          <p:sp>
            <p:nvSpPr>
              <p:cNvPr id="127" name="Freeform 698"/>
              <p:cNvSpPr>
                <a:spLocks/>
              </p:cNvSpPr>
              <p:nvPr/>
            </p:nvSpPr>
            <p:spPr bwMode="auto">
              <a:xfrm>
                <a:off x="6192" y="5713"/>
                <a:ext cx="104" cy="448"/>
              </a:xfrm>
              <a:custGeom>
                <a:avLst/>
                <a:gdLst>
                  <a:gd name="T0" fmla="*/ 104 w 104"/>
                  <a:gd name="T1" fmla="*/ 202 h 448"/>
                  <a:gd name="T2" fmla="*/ 63 w 104"/>
                  <a:gd name="T3" fmla="*/ 208 h 448"/>
                  <a:gd name="T4" fmla="*/ 30 w 104"/>
                  <a:gd name="T5" fmla="*/ 0 h 448"/>
                  <a:gd name="T6" fmla="*/ 0 w 104"/>
                  <a:gd name="T7" fmla="*/ 246 h 448"/>
                  <a:gd name="T8" fmla="*/ 39 w 104"/>
                  <a:gd name="T9" fmla="*/ 241 h 448"/>
                  <a:gd name="T10" fmla="*/ 73 w 104"/>
                  <a:gd name="T11" fmla="*/ 448 h 448"/>
                  <a:gd name="T12" fmla="*/ 104 w 104"/>
                  <a:gd name="T13" fmla="*/ 202 h 4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" h="448">
                    <a:moveTo>
                      <a:pt x="104" y="202"/>
                    </a:moveTo>
                    <a:lnTo>
                      <a:pt x="63" y="208"/>
                    </a:lnTo>
                    <a:lnTo>
                      <a:pt x="30" y="0"/>
                    </a:lnTo>
                    <a:lnTo>
                      <a:pt x="0" y="246"/>
                    </a:lnTo>
                    <a:lnTo>
                      <a:pt x="39" y="241"/>
                    </a:lnTo>
                    <a:lnTo>
                      <a:pt x="73" y="448"/>
                    </a:lnTo>
                    <a:lnTo>
                      <a:pt x="104" y="2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8" name="Freeform 699"/>
              <p:cNvSpPr>
                <a:spLocks/>
              </p:cNvSpPr>
              <p:nvPr/>
            </p:nvSpPr>
            <p:spPr bwMode="auto">
              <a:xfrm>
                <a:off x="6362" y="5860"/>
                <a:ext cx="236" cy="353"/>
              </a:xfrm>
              <a:custGeom>
                <a:avLst/>
                <a:gdLst>
                  <a:gd name="T0" fmla="*/ 168 w 236"/>
                  <a:gd name="T1" fmla="*/ 206 h 353"/>
                  <a:gd name="T2" fmla="*/ 136 w 236"/>
                  <a:gd name="T3" fmla="*/ 176 h 353"/>
                  <a:gd name="T4" fmla="*/ 236 w 236"/>
                  <a:gd name="T5" fmla="*/ 0 h 353"/>
                  <a:gd name="T6" fmla="*/ 69 w 236"/>
                  <a:gd name="T7" fmla="*/ 149 h 353"/>
                  <a:gd name="T8" fmla="*/ 99 w 236"/>
                  <a:gd name="T9" fmla="*/ 178 h 353"/>
                  <a:gd name="T10" fmla="*/ 0 w 236"/>
                  <a:gd name="T11" fmla="*/ 353 h 353"/>
                  <a:gd name="T12" fmla="*/ 168 w 236"/>
                  <a:gd name="T13" fmla="*/ 206 h 3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6" h="353">
                    <a:moveTo>
                      <a:pt x="168" y="206"/>
                    </a:moveTo>
                    <a:lnTo>
                      <a:pt x="136" y="176"/>
                    </a:lnTo>
                    <a:lnTo>
                      <a:pt x="236" y="0"/>
                    </a:lnTo>
                    <a:lnTo>
                      <a:pt x="69" y="149"/>
                    </a:lnTo>
                    <a:lnTo>
                      <a:pt x="99" y="178"/>
                    </a:lnTo>
                    <a:lnTo>
                      <a:pt x="0" y="353"/>
                    </a:lnTo>
                    <a:lnTo>
                      <a:pt x="168" y="2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9" name="Freeform 700"/>
              <p:cNvSpPr>
                <a:spLocks/>
              </p:cNvSpPr>
              <p:nvPr/>
            </p:nvSpPr>
            <p:spPr bwMode="auto">
              <a:xfrm>
                <a:off x="5878" y="5929"/>
                <a:ext cx="296" cy="282"/>
              </a:xfrm>
              <a:custGeom>
                <a:avLst/>
                <a:gdLst>
                  <a:gd name="T0" fmla="*/ 125 w 296"/>
                  <a:gd name="T1" fmla="*/ 202 h 282"/>
                  <a:gd name="T2" fmla="*/ 150 w 296"/>
                  <a:gd name="T3" fmla="*/ 163 h 282"/>
                  <a:gd name="T4" fmla="*/ 296 w 296"/>
                  <a:gd name="T5" fmla="*/ 282 h 282"/>
                  <a:gd name="T6" fmla="*/ 171 w 296"/>
                  <a:gd name="T7" fmla="*/ 82 h 282"/>
                  <a:gd name="T8" fmla="*/ 147 w 296"/>
                  <a:gd name="T9" fmla="*/ 119 h 282"/>
                  <a:gd name="T10" fmla="*/ 0 w 296"/>
                  <a:gd name="T11" fmla="*/ 0 h 282"/>
                  <a:gd name="T12" fmla="*/ 125 w 296"/>
                  <a:gd name="T13" fmla="*/ 202 h 2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6" h="282">
                    <a:moveTo>
                      <a:pt x="125" y="202"/>
                    </a:moveTo>
                    <a:lnTo>
                      <a:pt x="150" y="163"/>
                    </a:lnTo>
                    <a:lnTo>
                      <a:pt x="296" y="282"/>
                    </a:lnTo>
                    <a:lnTo>
                      <a:pt x="171" y="82"/>
                    </a:lnTo>
                    <a:lnTo>
                      <a:pt x="147" y="119"/>
                    </a:lnTo>
                    <a:lnTo>
                      <a:pt x="0" y="0"/>
                    </a:lnTo>
                    <a:lnTo>
                      <a:pt x="125" y="2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7" name="Group 701"/>
            <p:cNvGrpSpPr>
              <a:grpSpLocks/>
            </p:cNvGrpSpPr>
            <p:nvPr/>
          </p:nvGrpSpPr>
          <p:grpSpPr bwMode="auto">
            <a:xfrm>
              <a:off x="915670" y="809625"/>
              <a:ext cx="182880" cy="133350"/>
              <a:chOff x="5878" y="5713"/>
              <a:chExt cx="720" cy="500"/>
            </a:xfrm>
          </p:grpSpPr>
          <p:sp>
            <p:nvSpPr>
              <p:cNvPr id="124" name="Freeform 702"/>
              <p:cNvSpPr>
                <a:spLocks/>
              </p:cNvSpPr>
              <p:nvPr/>
            </p:nvSpPr>
            <p:spPr bwMode="auto">
              <a:xfrm>
                <a:off x="6192" y="5713"/>
                <a:ext cx="104" cy="448"/>
              </a:xfrm>
              <a:custGeom>
                <a:avLst/>
                <a:gdLst>
                  <a:gd name="T0" fmla="*/ 104 w 104"/>
                  <a:gd name="T1" fmla="*/ 202 h 448"/>
                  <a:gd name="T2" fmla="*/ 63 w 104"/>
                  <a:gd name="T3" fmla="*/ 208 h 448"/>
                  <a:gd name="T4" fmla="*/ 30 w 104"/>
                  <a:gd name="T5" fmla="*/ 0 h 448"/>
                  <a:gd name="T6" fmla="*/ 0 w 104"/>
                  <a:gd name="T7" fmla="*/ 246 h 448"/>
                  <a:gd name="T8" fmla="*/ 39 w 104"/>
                  <a:gd name="T9" fmla="*/ 241 h 448"/>
                  <a:gd name="T10" fmla="*/ 73 w 104"/>
                  <a:gd name="T11" fmla="*/ 448 h 448"/>
                  <a:gd name="T12" fmla="*/ 104 w 104"/>
                  <a:gd name="T13" fmla="*/ 202 h 4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" h="448">
                    <a:moveTo>
                      <a:pt x="104" y="202"/>
                    </a:moveTo>
                    <a:lnTo>
                      <a:pt x="63" y="208"/>
                    </a:lnTo>
                    <a:lnTo>
                      <a:pt x="30" y="0"/>
                    </a:lnTo>
                    <a:lnTo>
                      <a:pt x="0" y="246"/>
                    </a:lnTo>
                    <a:lnTo>
                      <a:pt x="39" y="241"/>
                    </a:lnTo>
                    <a:lnTo>
                      <a:pt x="73" y="448"/>
                    </a:lnTo>
                    <a:lnTo>
                      <a:pt x="104" y="2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5" name="Freeform 703"/>
              <p:cNvSpPr>
                <a:spLocks/>
              </p:cNvSpPr>
              <p:nvPr/>
            </p:nvSpPr>
            <p:spPr bwMode="auto">
              <a:xfrm>
                <a:off x="6362" y="5860"/>
                <a:ext cx="236" cy="353"/>
              </a:xfrm>
              <a:custGeom>
                <a:avLst/>
                <a:gdLst>
                  <a:gd name="T0" fmla="*/ 168 w 236"/>
                  <a:gd name="T1" fmla="*/ 206 h 353"/>
                  <a:gd name="T2" fmla="*/ 136 w 236"/>
                  <a:gd name="T3" fmla="*/ 176 h 353"/>
                  <a:gd name="T4" fmla="*/ 236 w 236"/>
                  <a:gd name="T5" fmla="*/ 0 h 353"/>
                  <a:gd name="T6" fmla="*/ 69 w 236"/>
                  <a:gd name="T7" fmla="*/ 149 h 353"/>
                  <a:gd name="T8" fmla="*/ 99 w 236"/>
                  <a:gd name="T9" fmla="*/ 178 h 353"/>
                  <a:gd name="T10" fmla="*/ 0 w 236"/>
                  <a:gd name="T11" fmla="*/ 353 h 353"/>
                  <a:gd name="T12" fmla="*/ 168 w 236"/>
                  <a:gd name="T13" fmla="*/ 206 h 3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6" h="353">
                    <a:moveTo>
                      <a:pt x="168" y="206"/>
                    </a:moveTo>
                    <a:lnTo>
                      <a:pt x="136" y="176"/>
                    </a:lnTo>
                    <a:lnTo>
                      <a:pt x="236" y="0"/>
                    </a:lnTo>
                    <a:lnTo>
                      <a:pt x="69" y="149"/>
                    </a:lnTo>
                    <a:lnTo>
                      <a:pt x="99" y="178"/>
                    </a:lnTo>
                    <a:lnTo>
                      <a:pt x="0" y="353"/>
                    </a:lnTo>
                    <a:lnTo>
                      <a:pt x="168" y="2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6" name="Freeform 704"/>
              <p:cNvSpPr>
                <a:spLocks/>
              </p:cNvSpPr>
              <p:nvPr/>
            </p:nvSpPr>
            <p:spPr bwMode="auto">
              <a:xfrm>
                <a:off x="5878" y="5929"/>
                <a:ext cx="296" cy="282"/>
              </a:xfrm>
              <a:custGeom>
                <a:avLst/>
                <a:gdLst>
                  <a:gd name="T0" fmla="*/ 125 w 296"/>
                  <a:gd name="T1" fmla="*/ 202 h 282"/>
                  <a:gd name="T2" fmla="*/ 150 w 296"/>
                  <a:gd name="T3" fmla="*/ 163 h 282"/>
                  <a:gd name="T4" fmla="*/ 296 w 296"/>
                  <a:gd name="T5" fmla="*/ 282 h 282"/>
                  <a:gd name="T6" fmla="*/ 171 w 296"/>
                  <a:gd name="T7" fmla="*/ 82 h 282"/>
                  <a:gd name="T8" fmla="*/ 147 w 296"/>
                  <a:gd name="T9" fmla="*/ 119 h 282"/>
                  <a:gd name="T10" fmla="*/ 0 w 296"/>
                  <a:gd name="T11" fmla="*/ 0 h 282"/>
                  <a:gd name="T12" fmla="*/ 125 w 296"/>
                  <a:gd name="T13" fmla="*/ 202 h 2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6" h="282">
                    <a:moveTo>
                      <a:pt x="125" y="202"/>
                    </a:moveTo>
                    <a:lnTo>
                      <a:pt x="150" y="163"/>
                    </a:lnTo>
                    <a:lnTo>
                      <a:pt x="296" y="282"/>
                    </a:lnTo>
                    <a:lnTo>
                      <a:pt x="171" y="82"/>
                    </a:lnTo>
                    <a:lnTo>
                      <a:pt x="147" y="119"/>
                    </a:lnTo>
                    <a:lnTo>
                      <a:pt x="0" y="0"/>
                    </a:lnTo>
                    <a:lnTo>
                      <a:pt x="125" y="2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8" name="Group 705"/>
            <p:cNvGrpSpPr>
              <a:grpSpLocks/>
            </p:cNvGrpSpPr>
            <p:nvPr/>
          </p:nvGrpSpPr>
          <p:grpSpPr bwMode="auto">
            <a:xfrm rot="10800000">
              <a:off x="974725" y="1287145"/>
              <a:ext cx="182880" cy="133350"/>
              <a:chOff x="5878" y="5713"/>
              <a:chExt cx="720" cy="500"/>
            </a:xfrm>
          </p:grpSpPr>
          <p:sp>
            <p:nvSpPr>
              <p:cNvPr id="121" name="Freeform 706"/>
              <p:cNvSpPr>
                <a:spLocks/>
              </p:cNvSpPr>
              <p:nvPr/>
            </p:nvSpPr>
            <p:spPr bwMode="auto">
              <a:xfrm>
                <a:off x="6192" y="5713"/>
                <a:ext cx="104" cy="448"/>
              </a:xfrm>
              <a:custGeom>
                <a:avLst/>
                <a:gdLst>
                  <a:gd name="T0" fmla="*/ 104 w 104"/>
                  <a:gd name="T1" fmla="*/ 202 h 448"/>
                  <a:gd name="T2" fmla="*/ 63 w 104"/>
                  <a:gd name="T3" fmla="*/ 208 h 448"/>
                  <a:gd name="T4" fmla="*/ 30 w 104"/>
                  <a:gd name="T5" fmla="*/ 0 h 448"/>
                  <a:gd name="T6" fmla="*/ 0 w 104"/>
                  <a:gd name="T7" fmla="*/ 246 h 448"/>
                  <a:gd name="T8" fmla="*/ 39 w 104"/>
                  <a:gd name="T9" fmla="*/ 241 h 448"/>
                  <a:gd name="T10" fmla="*/ 73 w 104"/>
                  <a:gd name="T11" fmla="*/ 448 h 448"/>
                  <a:gd name="T12" fmla="*/ 104 w 104"/>
                  <a:gd name="T13" fmla="*/ 202 h 4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" h="448">
                    <a:moveTo>
                      <a:pt x="104" y="202"/>
                    </a:moveTo>
                    <a:lnTo>
                      <a:pt x="63" y="208"/>
                    </a:lnTo>
                    <a:lnTo>
                      <a:pt x="30" y="0"/>
                    </a:lnTo>
                    <a:lnTo>
                      <a:pt x="0" y="246"/>
                    </a:lnTo>
                    <a:lnTo>
                      <a:pt x="39" y="241"/>
                    </a:lnTo>
                    <a:lnTo>
                      <a:pt x="73" y="448"/>
                    </a:lnTo>
                    <a:lnTo>
                      <a:pt x="104" y="2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2" name="Freeform 707"/>
              <p:cNvSpPr>
                <a:spLocks/>
              </p:cNvSpPr>
              <p:nvPr/>
            </p:nvSpPr>
            <p:spPr bwMode="auto">
              <a:xfrm>
                <a:off x="6362" y="5860"/>
                <a:ext cx="236" cy="353"/>
              </a:xfrm>
              <a:custGeom>
                <a:avLst/>
                <a:gdLst>
                  <a:gd name="T0" fmla="*/ 168 w 236"/>
                  <a:gd name="T1" fmla="*/ 206 h 353"/>
                  <a:gd name="T2" fmla="*/ 136 w 236"/>
                  <a:gd name="T3" fmla="*/ 176 h 353"/>
                  <a:gd name="T4" fmla="*/ 236 w 236"/>
                  <a:gd name="T5" fmla="*/ 0 h 353"/>
                  <a:gd name="T6" fmla="*/ 69 w 236"/>
                  <a:gd name="T7" fmla="*/ 149 h 353"/>
                  <a:gd name="T8" fmla="*/ 99 w 236"/>
                  <a:gd name="T9" fmla="*/ 178 h 353"/>
                  <a:gd name="T10" fmla="*/ 0 w 236"/>
                  <a:gd name="T11" fmla="*/ 353 h 353"/>
                  <a:gd name="T12" fmla="*/ 168 w 236"/>
                  <a:gd name="T13" fmla="*/ 206 h 3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6" h="353">
                    <a:moveTo>
                      <a:pt x="168" y="206"/>
                    </a:moveTo>
                    <a:lnTo>
                      <a:pt x="136" y="176"/>
                    </a:lnTo>
                    <a:lnTo>
                      <a:pt x="236" y="0"/>
                    </a:lnTo>
                    <a:lnTo>
                      <a:pt x="69" y="149"/>
                    </a:lnTo>
                    <a:lnTo>
                      <a:pt x="99" y="178"/>
                    </a:lnTo>
                    <a:lnTo>
                      <a:pt x="0" y="353"/>
                    </a:lnTo>
                    <a:lnTo>
                      <a:pt x="168" y="2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" name="Freeform 708"/>
              <p:cNvSpPr>
                <a:spLocks/>
              </p:cNvSpPr>
              <p:nvPr/>
            </p:nvSpPr>
            <p:spPr bwMode="auto">
              <a:xfrm>
                <a:off x="5878" y="5929"/>
                <a:ext cx="296" cy="282"/>
              </a:xfrm>
              <a:custGeom>
                <a:avLst/>
                <a:gdLst>
                  <a:gd name="T0" fmla="*/ 125 w 296"/>
                  <a:gd name="T1" fmla="*/ 202 h 282"/>
                  <a:gd name="T2" fmla="*/ 150 w 296"/>
                  <a:gd name="T3" fmla="*/ 163 h 282"/>
                  <a:gd name="T4" fmla="*/ 296 w 296"/>
                  <a:gd name="T5" fmla="*/ 282 h 282"/>
                  <a:gd name="T6" fmla="*/ 171 w 296"/>
                  <a:gd name="T7" fmla="*/ 82 h 282"/>
                  <a:gd name="T8" fmla="*/ 147 w 296"/>
                  <a:gd name="T9" fmla="*/ 119 h 282"/>
                  <a:gd name="T10" fmla="*/ 0 w 296"/>
                  <a:gd name="T11" fmla="*/ 0 h 282"/>
                  <a:gd name="T12" fmla="*/ 125 w 296"/>
                  <a:gd name="T13" fmla="*/ 202 h 2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6" h="282">
                    <a:moveTo>
                      <a:pt x="125" y="202"/>
                    </a:moveTo>
                    <a:lnTo>
                      <a:pt x="150" y="163"/>
                    </a:lnTo>
                    <a:lnTo>
                      <a:pt x="296" y="282"/>
                    </a:lnTo>
                    <a:lnTo>
                      <a:pt x="171" y="82"/>
                    </a:lnTo>
                    <a:lnTo>
                      <a:pt x="147" y="119"/>
                    </a:lnTo>
                    <a:lnTo>
                      <a:pt x="0" y="0"/>
                    </a:lnTo>
                    <a:lnTo>
                      <a:pt x="125" y="2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9" name="Group 709"/>
            <p:cNvGrpSpPr>
              <a:grpSpLocks/>
            </p:cNvGrpSpPr>
            <p:nvPr/>
          </p:nvGrpSpPr>
          <p:grpSpPr bwMode="auto">
            <a:xfrm rot="10800000">
              <a:off x="125730" y="1287145"/>
              <a:ext cx="182880" cy="133350"/>
              <a:chOff x="5878" y="5713"/>
              <a:chExt cx="720" cy="500"/>
            </a:xfrm>
          </p:grpSpPr>
          <p:sp>
            <p:nvSpPr>
              <p:cNvPr id="118" name="Freeform 710"/>
              <p:cNvSpPr>
                <a:spLocks/>
              </p:cNvSpPr>
              <p:nvPr/>
            </p:nvSpPr>
            <p:spPr bwMode="auto">
              <a:xfrm>
                <a:off x="6192" y="5713"/>
                <a:ext cx="104" cy="448"/>
              </a:xfrm>
              <a:custGeom>
                <a:avLst/>
                <a:gdLst>
                  <a:gd name="T0" fmla="*/ 104 w 104"/>
                  <a:gd name="T1" fmla="*/ 202 h 448"/>
                  <a:gd name="T2" fmla="*/ 63 w 104"/>
                  <a:gd name="T3" fmla="*/ 208 h 448"/>
                  <a:gd name="T4" fmla="*/ 30 w 104"/>
                  <a:gd name="T5" fmla="*/ 0 h 448"/>
                  <a:gd name="T6" fmla="*/ 0 w 104"/>
                  <a:gd name="T7" fmla="*/ 246 h 448"/>
                  <a:gd name="T8" fmla="*/ 39 w 104"/>
                  <a:gd name="T9" fmla="*/ 241 h 448"/>
                  <a:gd name="T10" fmla="*/ 73 w 104"/>
                  <a:gd name="T11" fmla="*/ 448 h 448"/>
                  <a:gd name="T12" fmla="*/ 104 w 104"/>
                  <a:gd name="T13" fmla="*/ 202 h 4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" h="448">
                    <a:moveTo>
                      <a:pt x="104" y="202"/>
                    </a:moveTo>
                    <a:lnTo>
                      <a:pt x="63" y="208"/>
                    </a:lnTo>
                    <a:lnTo>
                      <a:pt x="30" y="0"/>
                    </a:lnTo>
                    <a:lnTo>
                      <a:pt x="0" y="246"/>
                    </a:lnTo>
                    <a:lnTo>
                      <a:pt x="39" y="241"/>
                    </a:lnTo>
                    <a:lnTo>
                      <a:pt x="73" y="448"/>
                    </a:lnTo>
                    <a:lnTo>
                      <a:pt x="104" y="2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9" name="Freeform 711"/>
              <p:cNvSpPr>
                <a:spLocks/>
              </p:cNvSpPr>
              <p:nvPr/>
            </p:nvSpPr>
            <p:spPr bwMode="auto">
              <a:xfrm>
                <a:off x="6362" y="5860"/>
                <a:ext cx="236" cy="353"/>
              </a:xfrm>
              <a:custGeom>
                <a:avLst/>
                <a:gdLst>
                  <a:gd name="T0" fmla="*/ 168 w 236"/>
                  <a:gd name="T1" fmla="*/ 206 h 353"/>
                  <a:gd name="T2" fmla="*/ 136 w 236"/>
                  <a:gd name="T3" fmla="*/ 176 h 353"/>
                  <a:gd name="T4" fmla="*/ 236 w 236"/>
                  <a:gd name="T5" fmla="*/ 0 h 353"/>
                  <a:gd name="T6" fmla="*/ 69 w 236"/>
                  <a:gd name="T7" fmla="*/ 149 h 353"/>
                  <a:gd name="T8" fmla="*/ 99 w 236"/>
                  <a:gd name="T9" fmla="*/ 178 h 353"/>
                  <a:gd name="T10" fmla="*/ 0 w 236"/>
                  <a:gd name="T11" fmla="*/ 353 h 353"/>
                  <a:gd name="T12" fmla="*/ 168 w 236"/>
                  <a:gd name="T13" fmla="*/ 206 h 3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6" h="353">
                    <a:moveTo>
                      <a:pt x="168" y="206"/>
                    </a:moveTo>
                    <a:lnTo>
                      <a:pt x="136" y="176"/>
                    </a:lnTo>
                    <a:lnTo>
                      <a:pt x="236" y="0"/>
                    </a:lnTo>
                    <a:lnTo>
                      <a:pt x="69" y="149"/>
                    </a:lnTo>
                    <a:lnTo>
                      <a:pt x="99" y="178"/>
                    </a:lnTo>
                    <a:lnTo>
                      <a:pt x="0" y="353"/>
                    </a:lnTo>
                    <a:lnTo>
                      <a:pt x="168" y="2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0" name="Freeform 712"/>
              <p:cNvSpPr>
                <a:spLocks/>
              </p:cNvSpPr>
              <p:nvPr/>
            </p:nvSpPr>
            <p:spPr bwMode="auto">
              <a:xfrm>
                <a:off x="5878" y="5929"/>
                <a:ext cx="296" cy="282"/>
              </a:xfrm>
              <a:custGeom>
                <a:avLst/>
                <a:gdLst>
                  <a:gd name="T0" fmla="*/ 125 w 296"/>
                  <a:gd name="T1" fmla="*/ 202 h 282"/>
                  <a:gd name="T2" fmla="*/ 150 w 296"/>
                  <a:gd name="T3" fmla="*/ 163 h 282"/>
                  <a:gd name="T4" fmla="*/ 296 w 296"/>
                  <a:gd name="T5" fmla="*/ 282 h 282"/>
                  <a:gd name="T6" fmla="*/ 171 w 296"/>
                  <a:gd name="T7" fmla="*/ 82 h 282"/>
                  <a:gd name="T8" fmla="*/ 147 w 296"/>
                  <a:gd name="T9" fmla="*/ 119 h 282"/>
                  <a:gd name="T10" fmla="*/ 0 w 296"/>
                  <a:gd name="T11" fmla="*/ 0 h 282"/>
                  <a:gd name="T12" fmla="*/ 125 w 296"/>
                  <a:gd name="T13" fmla="*/ 202 h 2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6" h="282">
                    <a:moveTo>
                      <a:pt x="125" y="202"/>
                    </a:moveTo>
                    <a:lnTo>
                      <a:pt x="150" y="163"/>
                    </a:lnTo>
                    <a:lnTo>
                      <a:pt x="296" y="282"/>
                    </a:lnTo>
                    <a:lnTo>
                      <a:pt x="171" y="82"/>
                    </a:lnTo>
                    <a:lnTo>
                      <a:pt x="147" y="119"/>
                    </a:lnTo>
                    <a:lnTo>
                      <a:pt x="0" y="0"/>
                    </a:lnTo>
                    <a:lnTo>
                      <a:pt x="125" y="2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0" name="Text Box 713"/>
            <p:cNvSpPr txBox="1">
              <a:spLocks noChangeArrowheads="1"/>
            </p:cNvSpPr>
            <p:nvPr/>
          </p:nvSpPr>
          <p:spPr bwMode="auto">
            <a:xfrm>
              <a:off x="271145" y="1753235"/>
              <a:ext cx="654050" cy="30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1pPr>
              <a:lvl2pPr marL="742950" indent="-285750"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2pPr>
              <a:lvl3pPr marL="1143000" indent="-228600"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3pPr>
              <a:lvl4pPr marL="1600200" indent="-228600"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4pPr>
              <a:lvl5pPr marL="2057400" indent="-228600"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ja-JP" sz="1000">
                  <a:solidFill>
                    <a:srgbClr val="000000"/>
                  </a:solidFill>
                  <a:latin typeface="Arial" charset="0"/>
                  <a:ea typeface="MS UI Gothic" charset="-128"/>
                </a:rPr>
                <a:t>Watch</a:t>
              </a:r>
              <a:endParaRPr lang="ja-JP" altLang="ja-JP" sz="1000">
                <a:solidFill>
                  <a:srgbClr val="000000"/>
                </a:solidFill>
                <a:latin typeface="Arial" charset="0"/>
                <a:ea typeface="ＭＳ 明朝" charset="-128"/>
              </a:endParaRPr>
            </a:p>
            <a:p>
              <a:pPr eaLnBrk="1" hangingPunct="1">
                <a:spcBef>
                  <a:spcPct val="20000"/>
                </a:spcBef>
              </a:pPr>
              <a:r>
                <a:rPr lang="en-US" altLang="ja-JP" sz="1000">
                  <a:solidFill>
                    <a:srgbClr val="000000"/>
                  </a:solidFill>
                  <a:latin typeface="Arial" charset="0"/>
                  <a:ea typeface="MS UI Gothic" charset="-128"/>
                </a:rPr>
                <a:t>(Watch)</a:t>
              </a:r>
              <a:endParaRPr lang="ja-JP" altLang="ja-JP" sz="1000">
                <a:solidFill>
                  <a:srgbClr val="000000"/>
                </a:solidFill>
                <a:latin typeface="Arial" charset="0"/>
                <a:ea typeface="ＭＳ 明朝" charset="-128"/>
              </a:endParaRPr>
            </a:p>
          </p:txBody>
        </p:sp>
        <p:sp>
          <p:nvSpPr>
            <p:cNvPr id="21" name="AutoShape 714"/>
            <p:cNvSpPr>
              <a:spLocks noChangeArrowheads="1"/>
            </p:cNvSpPr>
            <p:nvPr/>
          </p:nvSpPr>
          <p:spPr bwMode="auto">
            <a:xfrm>
              <a:off x="991235" y="46990"/>
              <a:ext cx="749300" cy="609600"/>
            </a:xfrm>
            <a:prstGeom prst="wedgeRoundRectCallout">
              <a:avLst>
                <a:gd name="adj1" fmla="val -71866"/>
                <a:gd name="adj2" fmla="val 85417"/>
                <a:gd name="adj3" fmla="val 16667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>
              <a:lvl1pPr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1pPr>
              <a:lvl2pPr marL="742950" indent="-285750"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2pPr>
              <a:lvl3pPr marL="1143000" indent="-228600"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3pPr>
              <a:lvl4pPr marL="1600200" indent="-228600"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4pPr>
              <a:lvl5pPr marL="2057400" indent="-228600"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ja-JP" sz="1000">
                  <a:solidFill>
                    <a:srgbClr val="000000"/>
                  </a:solidFill>
                  <a:latin typeface="Arial" charset="0"/>
                  <a:ea typeface="ＭＳ 明朝" charset="-128"/>
                </a:rPr>
                <a:t> </a:t>
              </a:r>
              <a:endParaRPr lang="ja-JP" altLang="ja-JP" sz="1000">
                <a:solidFill>
                  <a:srgbClr val="000000"/>
                </a:solidFill>
                <a:latin typeface="Arial" charset="0"/>
                <a:ea typeface="ＭＳ 明朝" charset="-128"/>
              </a:endParaRPr>
            </a:p>
          </p:txBody>
        </p:sp>
        <p:cxnSp>
          <p:nvCxnSpPr>
            <p:cNvPr id="22" name="AutoShape 715"/>
            <p:cNvCxnSpPr>
              <a:cxnSpLocks noChangeShapeType="1"/>
            </p:cNvCxnSpPr>
            <p:nvPr/>
          </p:nvCxnSpPr>
          <p:spPr bwMode="auto">
            <a:xfrm rot="10800000">
              <a:off x="1046480" y="1144270"/>
              <a:ext cx="183515" cy="153670"/>
            </a:xfrm>
            <a:prstGeom prst="curvedConnector3">
              <a:avLst>
                <a:gd name="adj1" fmla="val 49829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3" name="Text Box 716"/>
            <p:cNvSpPr txBox="1">
              <a:spLocks noChangeArrowheads="1"/>
            </p:cNvSpPr>
            <p:nvPr/>
          </p:nvSpPr>
          <p:spPr bwMode="auto">
            <a:xfrm>
              <a:off x="1212215" y="1223645"/>
              <a:ext cx="478790" cy="27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1pPr>
              <a:lvl2pPr marL="742950" indent="-285750"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2pPr>
              <a:lvl3pPr marL="1143000" indent="-228600"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3pPr>
              <a:lvl4pPr marL="1600200" indent="-228600"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4pPr>
              <a:lvl5pPr marL="2057400" indent="-228600"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ja-JP" sz="700">
                  <a:solidFill>
                    <a:srgbClr val="000000"/>
                  </a:solidFill>
                  <a:latin typeface="Arial" charset="0"/>
                  <a:ea typeface="MS UI Gothic" charset="-128"/>
                </a:rPr>
                <a:t>ePress</a:t>
              </a:r>
              <a:endParaRPr lang="ja-JP" altLang="ja-JP" sz="1000">
                <a:solidFill>
                  <a:srgbClr val="000000"/>
                </a:solidFill>
                <a:latin typeface="Arial" charset="0"/>
                <a:ea typeface="ＭＳ 明朝" charset="-128"/>
              </a:endParaRPr>
            </a:p>
            <a:p>
              <a:pPr eaLnBrk="1" hangingPunct="1">
                <a:spcBef>
                  <a:spcPct val="20000"/>
                </a:spcBef>
              </a:pPr>
              <a:r>
                <a:rPr lang="en-US" altLang="ja-JP" sz="700">
                  <a:solidFill>
                    <a:srgbClr val="000000"/>
                  </a:solidFill>
                  <a:latin typeface="Arial" charset="0"/>
                  <a:ea typeface="MS UI Gothic" charset="-128"/>
                </a:rPr>
                <a:t>Button</a:t>
              </a:r>
              <a:endParaRPr lang="ja-JP" altLang="ja-JP" sz="1000">
                <a:solidFill>
                  <a:srgbClr val="000000"/>
                </a:solidFill>
                <a:latin typeface="Arial" charset="0"/>
                <a:ea typeface="ＭＳ 明朝" charset="-128"/>
              </a:endParaRPr>
            </a:p>
          </p:txBody>
        </p:sp>
        <p:grpSp>
          <p:nvGrpSpPr>
            <p:cNvPr id="24" name="Group 717"/>
            <p:cNvGrpSpPr>
              <a:grpSpLocks/>
            </p:cNvGrpSpPr>
            <p:nvPr/>
          </p:nvGrpSpPr>
          <p:grpSpPr bwMode="auto">
            <a:xfrm>
              <a:off x="995680" y="59055"/>
              <a:ext cx="741680" cy="581660"/>
              <a:chOff x="3710" y="1732"/>
              <a:chExt cx="1168" cy="916"/>
            </a:xfrm>
          </p:grpSpPr>
          <p:sp>
            <p:nvSpPr>
              <p:cNvPr id="72" name="Freeform 718"/>
              <p:cNvSpPr>
                <a:spLocks/>
              </p:cNvSpPr>
              <p:nvPr/>
            </p:nvSpPr>
            <p:spPr bwMode="auto">
              <a:xfrm>
                <a:off x="3710" y="1732"/>
                <a:ext cx="1168" cy="916"/>
              </a:xfrm>
              <a:custGeom>
                <a:avLst/>
                <a:gdLst>
                  <a:gd name="T0" fmla="*/ 7 w 3000"/>
                  <a:gd name="T1" fmla="*/ 0 h 1171"/>
                  <a:gd name="T2" fmla="*/ 62 w 3000"/>
                  <a:gd name="T3" fmla="*/ 0 h 1171"/>
                  <a:gd name="T4" fmla="*/ 63 w 3000"/>
                  <a:gd name="T5" fmla="*/ 2 h 1171"/>
                  <a:gd name="T6" fmla="*/ 65 w 3000"/>
                  <a:gd name="T7" fmla="*/ 7 h 1171"/>
                  <a:gd name="T8" fmla="*/ 66 w 3000"/>
                  <a:gd name="T9" fmla="*/ 16 h 1171"/>
                  <a:gd name="T10" fmla="*/ 67 w 3000"/>
                  <a:gd name="T11" fmla="*/ 27 h 1171"/>
                  <a:gd name="T12" fmla="*/ 68 w 3000"/>
                  <a:gd name="T13" fmla="*/ 40 h 1171"/>
                  <a:gd name="T14" fmla="*/ 69 w 3000"/>
                  <a:gd name="T15" fmla="*/ 55 h 1171"/>
                  <a:gd name="T16" fmla="*/ 69 w 3000"/>
                  <a:gd name="T17" fmla="*/ 73 h 1171"/>
                  <a:gd name="T18" fmla="*/ 69 w 3000"/>
                  <a:gd name="T19" fmla="*/ 92 h 1171"/>
                  <a:gd name="T20" fmla="*/ 69 w 3000"/>
                  <a:gd name="T21" fmla="*/ 347 h 1171"/>
                  <a:gd name="T22" fmla="*/ 69 w 3000"/>
                  <a:gd name="T23" fmla="*/ 365 h 1171"/>
                  <a:gd name="T24" fmla="*/ 69 w 3000"/>
                  <a:gd name="T25" fmla="*/ 382 h 1171"/>
                  <a:gd name="T26" fmla="*/ 68 w 3000"/>
                  <a:gd name="T27" fmla="*/ 397 h 1171"/>
                  <a:gd name="T28" fmla="*/ 67 w 3000"/>
                  <a:gd name="T29" fmla="*/ 411 h 1171"/>
                  <a:gd name="T30" fmla="*/ 66 w 3000"/>
                  <a:gd name="T31" fmla="*/ 422 h 1171"/>
                  <a:gd name="T32" fmla="*/ 65 w 3000"/>
                  <a:gd name="T33" fmla="*/ 431 h 1171"/>
                  <a:gd name="T34" fmla="*/ 63 w 3000"/>
                  <a:gd name="T35" fmla="*/ 436 h 1171"/>
                  <a:gd name="T36" fmla="*/ 62 w 3000"/>
                  <a:gd name="T37" fmla="*/ 439 h 1171"/>
                  <a:gd name="T38" fmla="*/ 7 w 3000"/>
                  <a:gd name="T39" fmla="*/ 439 h 1171"/>
                  <a:gd name="T40" fmla="*/ 5 w 3000"/>
                  <a:gd name="T41" fmla="*/ 436 h 1171"/>
                  <a:gd name="T42" fmla="*/ 4 w 3000"/>
                  <a:gd name="T43" fmla="*/ 431 h 1171"/>
                  <a:gd name="T44" fmla="*/ 3 w 3000"/>
                  <a:gd name="T45" fmla="*/ 422 h 1171"/>
                  <a:gd name="T46" fmla="*/ 2 w 3000"/>
                  <a:gd name="T47" fmla="*/ 411 h 1171"/>
                  <a:gd name="T48" fmla="*/ 1 w 3000"/>
                  <a:gd name="T49" fmla="*/ 397 h 1171"/>
                  <a:gd name="T50" fmla="*/ 1 w 3000"/>
                  <a:gd name="T51" fmla="*/ 382 h 1171"/>
                  <a:gd name="T52" fmla="*/ 0 w 3000"/>
                  <a:gd name="T53" fmla="*/ 365 h 1171"/>
                  <a:gd name="T54" fmla="*/ 0 w 3000"/>
                  <a:gd name="T55" fmla="*/ 347 h 1171"/>
                  <a:gd name="T56" fmla="*/ 0 w 3000"/>
                  <a:gd name="T57" fmla="*/ 92 h 1171"/>
                  <a:gd name="T58" fmla="*/ 0 w 3000"/>
                  <a:gd name="T59" fmla="*/ 73 h 1171"/>
                  <a:gd name="T60" fmla="*/ 1 w 3000"/>
                  <a:gd name="T61" fmla="*/ 55 h 1171"/>
                  <a:gd name="T62" fmla="*/ 1 w 3000"/>
                  <a:gd name="T63" fmla="*/ 40 h 1171"/>
                  <a:gd name="T64" fmla="*/ 2 w 3000"/>
                  <a:gd name="T65" fmla="*/ 27 h 1171"/>
                  <a:gd name="T66" fmla="*/ 3 w 3000"/>
                  <a:gd name="T67" fmla="*/ 16 h 1171"/>
                  <a:gd name="T68" fmla="*/ 4 w 3000"/>
                  <a:gd name="T69" fmla="*/ 7 h 1171"/>
                  <a:gd name="T70" fmla="*/ 5 w 3000"/>
                  <a:gd name="T71" fmla="*/ 2 h 1171"/>
                  <a:gd name="T72" fmla="*/ 7 w 3000"/>
                  <a:gd name="T73" fmla="*/ 0 h 117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000" h="1171">
                    <a:moveTo>
                      <a:pt x="301" y="0"/>
                    </a:moveTo>
                    <a:lnTo>
                      <a:pt x="2695" y="0"/>
                    </a:lnTo>
                    <a:lnTo>
                      <a:pt x="2755" y="4"/>
                    </a:lnTo>
                    <a:lnTo>
                      <a:pt x="2811" y="19"/>
                    </a:lnTo>
                    <a:lnTo>
                      <a:pt x="2863" y="41"/>
                    </a:lnTo>
                    <a:lnTo>
                      <a:pt x="2908" y="71"/>
                    </a:lnTo>
                    <a:lnTo>
                      <a:pt x="2945" y="106"/>
                    </a:lnTo>
                    <a:lnTo>
                      <a:pt x="2974" y="147"/>
                    </a:lnTo>
                    <a:lnTo>
                      <a:pt x="2993" y="194"/>
                    </a:lnTo>
                    <a:lnTo>
                      <a:pt x="3000" y="245"/>
                    </a:lnTo>
                    <a:lnTo>
                      <a:pt x="3000" y="926"/>
                    </a:lnTo>
                    <a:lnTo>
                      <a:pt x="2993" y="974"/>
                    </a:lnTo>
                    <a:lnTo>
                      <a:pt x="2974" y="1020"/>
                    </a:lnTo>
                    <a:lnTo>
                      <a:pt x="2945" y="1062"/>
                    </a:lnTo>
                    <a:lnTo>
                      <a:pt x="2908" y="1098"/>
                    </a:lnTo>
                    <a:lnTo>
                      <a:pt x="2863" y="1127"/>
                    </a:lnTo>
                    <a:lnTo>
                      <a:pt x="2811" y="1150"/>
                    </a:lnTo>
                    <a:lnTo>
                      <a:pt x="2755" y="1166"/>
                    </a:lnTo>
                    <a:lnTo>
                      <a:pt x="2695" y="1171"/>
                    </a:lnTo>
                    <a:lnTo>
                      <a:pt x="301" y="1171"/>
                    </a:lnTo>
                    <a:lnTo>
                      <a:pt x="240" y="1166"/>
                    </a:lnTo>
                    <a:lnTo>
                      <a:pt x="183" y="1150"/>
                    </a:lnTo>
                    <a:lnTo>
                      <a:pt x="131" y="1127"/>
                    </a:lnTo>
                    <a:lnTo>
                      <a:pt x="87" y="1098"/>
                    </a:lnTo>
                    <a:lnTo>
                      <a:pt x="50" y="1062"/>
                    </a:lnTo>
                    <a:lnTo>
                      <a:pt x="23" y="1020"/>
                    </a:lnTo>
                    <a:lnTo>
                      <a:pt x="5" y="974"/>
                    </a:lnTo>
                    <a:lnTo>
                      <a:pt x="0" y="926"/>
                    </a:lnTo>
                    <a:lnTo>
                      <a:pt x="0" y="245"/>
                    </a:lnTo>
                    <a:lnTo>
                      <a:pt x="5" y="194"/>
                    </a:lnTo>
                    <a:lnTo>
                      <a:pt x="23" y="147"/>
                    </a:lnTo>
                    <a:lnTo>
                      <a:pt x="50" y="106"/>
                    </a:lnTo>
                    <a:lnTo>
                      <a:pt x="87" y="71"/>
                    </a:lnTo>
                    <a:lnTo>
                      <a:pt x="131" y="41"/>
                    </a:lnTo>
                    <a:lnTo>
                      <a:pt x="183" y="19"/>
                    </a:lnTo>
                    <a:lnTo>
                      <a:pt x="240" y="4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E6CC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" name="Freeform 719"/>
              <p:cNvSpPr>
                <a:spLocks/>
              </p:cNvSpPr>
              <p:nvPr/>
            </p:nvSpPr>
            <p:spPr bwMode="auto">
              <a:xfrm>
                <a:off x="3724" y="1739"/>
                <a:ext cx="1136" cy="884"/>
              </a:xfrm>
              <a:custGeom>
                <a:avLst/>
                <a:gdLst>
                  <a:gd name="T0" fmla="*/ 7 w 2921"/>
                  <a:gd name="T1" fmla="*/ 0 h 1104"/>
                  <a:gd name="T2" fmla="*/ 60 w 2921"/>
                  <a:gd name="T3" fmla="*/ 0 h 1104"/>
                  <a:gd name="T4" fmla="*/ 61 w 2921"/>
                  <a:gd name="T5" fmla="*/ 2 h 1104"/>
                  <a:gd name="T6" fmla="*/ 63 w 2921"/>
                  <a:gd name="T7" fmla="*/ 7 h 1104"/>
                  <a:gd name="T8" fmla="*/ 64 w 2921"/>
                  <a:gd name="T9" fmla="*/ 15 h 1104"/>
                  <a:gd name="T10" fmla="*/ 65 w 2921"/>
                  <a:gd name="T11" fmla="*/ 28 h 1104"/>
                  <a:gd name="T12" fmla="*/ 66 w 2921"/>
                  <a:gd name="T13" fmla="*/ 42 h 1104"/>
                  <a:gd name="T14" fmla="*/ 66 w 2921"/>
                  <a:gd name="T15" fmla="*/ 58 h 1104"/>
                  <a:gd name="T16" fmla="*/ 67 w 2921"/>
                  <a:gd name="T17" fmla="*/ 76 h 1104"/>
                  <a:gd name="T18" fmla="*/ 67 w 2921"/>
                  <a:gd name="T19" fmla="*/ 97 h 1104"/>
                  <a:gd name="T20" fmla="*/ 67 w 2921"/>
                  <a:gd name="T21" fmla="*/ 359 h 1104"/>
                  <a:gd name="T22" fmla="*/ 67 w 2921"/>
                  <a:gd name="T23" fmla="*/ 378 h 1104"/>
                  <a:gd name="T24" fmla="*/ 66 w 2921"/>
                  <a:gd name="T25" fmla="*/ 396 h 1104"/>
                  <a:gd name="T26" fmla="*/ 66 w 2921"/>
                  <a:gd name="T27" fmla="*/ 411 h 1104"/>
                  <a:gd name="T28" fmla="*/ 65 w 2921"/>
                  <a:gd name="T29" fmla="*/ 426 h 1104"/>
                  <a:gd name="T30" fmla="*/ 64 w 2921"/>
                  <a:gd name="T31" fmla="*/ 436 h 1104"/>
                  <a:gd name="T32" fmla="*/ 63 w 2921"/>
                  <a:gd name="T33" fmla="*/ 446 h 1104"/>
                  <a:gd name="T34" fmla="*/ 61 w 2921"/>
                  <a:gd name="T35" fmla="*/ 452 h 1104"/>
                  <a:gd name="T36" fmla="*/ 60 w 2921"/>
                  <a:gd name="T37" fmla="*/ 454 h 1104"/>
                  <a:gd name="T38" fmla="*/ 7 w 2921"/>
                  <a:gd name="T39" fmla="*/ 454 h 1104"/>
                  <a:gd name="T40" fmla="*/ 5 w 2921"/>
                  <a:gd name="T41" fmla="*/ 452 h 1104"/>
                  <a:gd name="T42" fmla="*/ 4 w 2921"/>
                  <a:gd name="T43" fmla="*/ 446 h 1104"/>
                  <a:gd name="T44" fmla="*/ 3 w 2921"/>
                  <a:gd name="T45" fmla="*/ 436 h 1104"/>
                  <a:gd name="T46" fmla="*/ 2 w 2921"/>
                  <a:gd name="T47" fmla="*/ 426 h 1104"/>
                  <a:gd name="T48" fmla="*/ 1 w 2921"/>
                  <a:gd name="T49" fmla="*/ 411 h 1104"/>
                  <a:gd name="T50" fmla="*/ 1 w 2921"/>
                  <a:gd name="T51" fmla="*/ 396 h 1104"/>
                  <a:gd name="T52" fmla="*/ 0 w 2921"/>
                  <a:gd name="T53" fmla="*/ 378 h 1104"/>
                  <a:gd name="T54" fmla="*/ 0 w 2921"/>
                  <a:gd name="T55" fmla="*/ 359 h 1104"/>
                  <a:gd name="T56" fmla="*/ 0 w 2921"/>
                  <a:gd name="T57" fmla="*/ 97 h 1104"/>
                  <a:gd name="T58" fmla="*/ 0 w 2921"/>
                  <a:gd name="T59" fmla="*/ 76 h 1104"/>
                  <a:gd name="T60" fmla="*/ 1 w 2921"/>
                  <a:gd name="T61" fmla="*/ 58 h 1104"/>
                  <a:gd name="T62" fmla="*/ 1 w 2921"/>
                  <a:gd name="T63" fmla="*/ 42 h 1104"/>
                  <a:gd name="T64" fmla="*/ 2 w 2921"/>
                  <a:gd name="T65" fmla="*/ 28 h 1104"/>
                  <a:gd name="T66" fmla="*/ 3 w 2921"/>
                  <a:gd name="T67" fmla="*/ 15 h 1104"/>
                  <a:gd name="T68" fmla="*/ 4 w 2921"/>
                  <a:gd name="T69" fmla="*/ 7 h 1104"/>
                  <a:gd name="T70" fmla="*/ 5 w 2921"/>
                  <a:gd name="T71" fmla="*/ 2 h 1104"/>
                  <a:gd name="T72" fmla="*/ 7 w 2921"/>
                  <a:gd name="T73" fmla="*/ 0 h 110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921" h="1104">
                    <a:moveTo>
                      <a:pt x="296" y="0"/>
                    </a:moveTo>
                    <a:lnTo>
                      <a:pt x="2625" y="0"/>
                    </a:lnTo>
                    <a:lnTo>
                      <a:pt x="2682" y="4"/>
                    </a:lnTo>
                    <a:lnTo>
                      <a:pt x="2738" y="18"/>
                    </a:lnTo>
                    <a:lnTo>
                      <a:pt x="2789" y="38"/>
                    </a:lnTo>
                    <a:lnTo>
                      <a:pt x="2834" y="69"/>
                    </a:lnTo>
                    <a:lnTo>
                      <a:pt x="2869" y="103"/>
                    </a:lnTo>
                    <a:lnTo>
                      <a:pt x="2896" y="142"/>
                    </a:lnTo>
                    <a:lnTo>
                      <a:pt x="2914" y="186"/>
                    </a:lnTo>
                    <a:lnTo>
                      <a:pt x="2921" y="236"/>
                    </a:lnTo>
                    <a:lnTo>
                      <a:pt x="2921" y="873"/>
                    </a:lnTo>
                    <a:lnTo>
                      <a:pt x="2914" y="918"/>
                    </a:lnTo>
                    <a:lnTo>
                      <a:pt x="2896" y="962"/>
                    </a:lnTo>
                    <a:lnTo>
                      <a:pt x="2869" y="1000"/>
                    </a:lnTo>
                    <a:lnTo>
                      <a:pt x="2834" y="1036"/>
                    </a:lnTo>
                    <a:lnTo>
                      <a:pt x="2789" y="1063"/>
                    </a:lnTo>
                    <a:lnTo>
                      <a:pt x="2738" y="1085"/>
                    </a:lnTo>
                    <a:lnTo>
                      <a:pt x="2682" y="1099"/>
                    </a:lnTo>
                    <a:lnTo>
                      <a:pt x="2625" y="1104"/>
                    </a:lnTo>
                    <a:lnTo>
                      <a:pt x="296" y="1104"/>
                    </a:lnTo>
                    <a:lnTo>
                      <a:pt x="236" y="1099"/>
                    </a:lnTo>
                    <a:lnTo>
                      <a:pt x="182" y="1085"/>
                    </a:lnTo>
                    <a:lnTo>
                      <a:pt x="130" y="1063"/>
                    </a:lnTo>
                    <a:lnTo>
                      <a:pt x="88" y="1036"/>
                    </a:lnTo>
                    <a:lnTo>
                      <a:pt x="51" y="1000"/>
                    </a:lnTo>
                    <a:lnTo>
                      <a:pt x="24" y="962"/>
                    </a:lnTo>
                    <a:lnTo>
                      <a:pt x="6" y="918"/>
                    </a:lnTo>
                    <a:lnTo>
                      <a:pt x="0" y="873"/>
                    </a:lnTo>
                    <a:lnTo>
                      <a:pt x="0" y="236"/>
                    </a:lnTo>
                    <a:lnTo>
                      <a:pt x="6" y="186"/>
                    </a:lnTo>
                    <a:lnTo>
                      <a:pt x="24" y="142"/>
                    </a:lnTo>
                    <a:lnTo>
                      <a:pt x="51" y="103"/>
                    </a:lnTo>
                    <a:lnTo>
                      <a:pt x="88" y="69"/>
                    </a:lnTo>
                    <a:lnTo>
                      <a:pt x="130" y="38"/>
                    </a:lnTo>
                    <a:lnTo>
                      <a:pt x="182" y="18"/>
                    </a:lnTo>
                    <a:lnTo>
                      <a:pt x="236" y="4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" name="Freeform 720"/>
              <p:cNvSpPr>
                <a:spLocks/>
              </p:cNvSpPr>
              <p:nvPr/>
            </p:nvSpPr>
            <p:spPr bwMode="auto">
              <a:xfrm>
                <a:off x="3735" y="1771"/>
                <a:ext cx="1118" cy="852"/>
              </a:xfrm>
              <a:custGeom>
                <a:avLst/>
                <a:gdLst>
                  <a:gd name="T0" fmla="*/ 7 w 2803"/>
                  <a:gd name="T1" fmla="*/ 0 h 982"/>
                  <a:gd name="T2" fmla="*/ 64 w 2803"/>
                  <a:gd name="T3" fmla="*/ 0 h 982"/>
                  <a:gd name="T4" fmla="*/ 65 w 2803"/>
                  <a:gd name="T5" fmla="*/ 3 h 982"/>
                  <a:gd name="T6" fmla="*/ 67 w 2803"/>
                  <a:gd name="T7" fmla="*/ 9 h 982"/>
                  <a:gd name="T8" fmla="*/ 68 w 2803"/>
                  <a:gd name="T9" fmla="*/ 19 h 982"/>
                  <a:gd name="T10" fmla="*/ 69 w 2803"/>
                  <a:gd name="T11" fmla="*/ 33 h 982"/>
                  <a:gd name="T12" fmla="*/ 70 w 2803"/>
                  <a:gd name="T13" fmla="*/ 50 h 982"/>
                  <a:gd name="T14" fmla="*/ 70 w 2803"/>
                  <a:gd name="T15" fmla="*/ 71 h 982"/>
                  <a:gd name="T16" fmla="*/ 71 w 2803"/>
                  <a:gd name="T17" fmla="*/ 92 h 982"/>
                  <a:gd name="T18" fmla="*/ 71 w 2803"/>
                  <a:gd name="T19" fmla="*/ 116 h 982"/>
                  <a:gd name="T20" fmla="*/ 71 w 2803"/>
                  <a:gd name="T21" fmla="*/ 441 h 982"/>
                  <a:gd name="T22" fmla="*/ 71 w 2803"/>
                  <a:gd name="T23" fmla="*/ 463 h 982"/>
                  <a:gd name="T24" fmla="*/ 70 w 2803"/>
                  <a:gd name="T25" fmla="*/ 486 h 982"/>
                  <a:gd name="T26" fmla="*/ 70 w 2803"/>
                  <a:gd name="T27" fmla="*/ 505 h 982"/>
                  <a:gd name="T28" fmla="*/ 69 w 2803"/>
                  <a:gd name="T29" fmla="*/ 522 h 982"/>
                  <a:gd name="T30" fmla="*/ 68 w 2803"/>
                  <a:gd name="T31" fmla="*/ 535 h 982"/>
                  <a:gd name="T32" fmla="*/ 67 w 2803"/>
                  <a:gd name="T33" fmla="*/ 547 h 982"/>
                  <a:gd name="T34" fmla="*/ 65 w 2803"/>
                  <a:gd name="T35" fmla="*/ 554 h 982"/>
                  <a:gd name="T36" fmla="*/ 64 w 2803"/>
                  <a:gd name="T37" fmla="*/ 556 h 982"/>
                  <a:gd name="T38" fmla="*/ 7 w 2803"/>
                  <a:gd name="T39" fmla="*/ 556 h 982"/>
                  <a:gd name="T40" fmla="*/ 6 w 2803"/>
                  <a:gd name="T41" fmla="*/ 554 h 982"/>
                  <a:gd name="T42" fmla="*/ 4 w 2803"/>
                  <a:gd name="T43" fmla="*/ 547 h 982"/>
                  <a:gd name="T44" fmla="*/ 3 w 2803"/>
                  <a:gd name="T45" fmla="*/ 535 h 982"/>
                  <a:gd name="T46" fmla="*/ 2 w 2803"/>
                  <a:gd name="T47" fmla="*/ 522 h 982"/>
                  <a:gd name="T48" fmla="*/ 1 w 2803"/>
                  <a:gd name="T49" fmla="*/ 505 h 982"/>
                  <a:gd name="T50" fmla="*/ 1 w 2803"/>
                  <a:gd name="T51" fmla="*/ 486 h 982"/>
                  <a:gd name="T52" fmla="*/ 0 w 2803"/>
                  <a:gd name="T53" fmla="*/ 463 h 982"/>
                  <a:gd name="T54" fmla="*/ 0 w 2803"/>
                  <a:gd name="T55" fmla="*/ 441 h 982"/>
                  <a:gd name="T56" fmla="*/ 0 w 2803"/>
                  <a:gd name="T57" fmla="*/ 116 h 982"/>
                  <a:gd name="T58" fmla="*/ 0 w 2803"/>
                  <a:gd name="T59" fmla="*/ 92 h 982"/>
                  <a:gd name="T60" fmla="*/ 1 w 2803"/>
                  <a:gd name="T61" fmla="*/ 71 h 982"/>
                  <a:gd name="T62" fmla="*/ 1 w 2803"/>
                  <a:gd name="T63" fmla="*/ 50 h 982"/>
                  <a:gd name="T64" fmla="*/ 2 w 2803"/>
                  <a:gd name="T65" fmla="*/ 33 h 982"/>
                  <a:gd name="T66" fmla="*/ 3 w 2803"/>
                  <a:gd name="T67" fmla="*/ 19 h 982"/>
                  <a:gd name="T68" fmla="*/ 4 w 2803"/>
                  <a:gd name="T69" fmla="*/ 9 h 982"/>
                  <a:gd name="T70" fmla="*/ 6 w 2803"/>
                  <a:gd name="T71" fmla="*/ 3 h 982"/>
                  <a:gd name="T72" fmla="*/ 7 w 2803"/>
                  <a:gd name="T73" fmla="*/ 0 h 98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803" h="982">
                    <a:moveTo>
                      <a:pt x="282" y="0"/>
                    </a:moveTo>
                    <a:lnTo>
                      <a:pt x="2521" y="0"/>
                    </a:lnTo>
                    <a:lnTo>
                      <a:pt x="2577" y="3"/>
                    </a:lnTo>
                    <a:lnTo>
                      <a:pt x="2630" y="15"/>
                    </a:lnTo>
                    <a:lnTo>
                      <a:pt x="2678" y="33"/>
                    </a:lnTo>
                    <a:lnTo>
                      <a:pt x="2720" y="59"/>
                    </a:lnTo>
                    <a:lnTo>
                      <a:pt x="2754" y="89"/>
                    </a:lnTo>
                    <a:lnTo>
                      <a:pt x="2780" y="124"/>
                    </a:lnTo>
                    <a:lnTo>
                      <a:pt x="2796" y="163"/>
                    </a:lnTo>
                    <a:lnTo>
                      <a:pt x="2803" y="205"/>
                    </a:lnTo>
                    <a:lnTo>
                      <a:pt x="2803" y="777"/>
                    </a:lnTo>
                    <a:lnTo>
                      <a:pt x="2796" y="817"/>
                    </a:lnTo>
                    <a:lnTo>
                      <a:pt x="2780" y="856"/>
                    </a:lnTo>
                    <a:lnTo>
                      <a:pt x="2754" y="891"/>
                    </a:lnTo>
                    <a:lnTo>
                      <a:pt x="2720" y="922"/>
                    </a:lnTo>
                    <a:lnTo>
                      <a:pt x="2678" y="945"/>
                    </a:lnTo>
                    <a:lnTo>
                      <a:pt x="2630" y="966"/>
                    </a:lnTo>
                    <a:lnTo>
                      <a:pt x="2577" y="977"/>
                    </a:lnTo>
                    <a:lnTo>
                      <a:pt x="2521" y="982"/>
                    </a:lnTo>
                    <a:lnTo>
                      <a:pt x="282" y="982"/>
                    </a:lnTo>
                    <a:lnTo>
                      <a:pt x="224" y="977"/>
                    </a:lnTo>
                    <a:lnTo>
                      <a:pt x="170" y="966"/>
                    </a:lnTo>
                    <a:lnTo>
                      <a:pt x="121" y="945"/>
                    </a:lnTo>
                    <a:lnTo>
                      <a:pt x="82" y="922"/>
                    </a:lnTo>
                    <a:lnTo>
                      <a:pt x="46" y="891"/>
                    </a:lnTo>
                    <a:lnTo>
                      <a:pt x="22" y="856"/>
                    </a:lnTo>
                    <a:lnTo>
                      <a:pt x="4" y="817"/>
                    </a:lnTo>
                    <a:lnTo>
                      <a:pt x="0" y="777"/>
                    </a:lnTo>
                    <a:lnTo>
                      <a:pt x="0" y="205"/>
                    </a:lnTo>
                    <a:lnTo>
                      <a:pt x="4" y="163"/>
                    </a:lnTo>
                    <a:lnTo>
                      <a:pt x="22" y="124"/>
                    </a:lnTo>
                    <a:lnTo>
                      <a:pt x="46" y="89"/>
                    </a:lnTo>
                    <a:lnTo>
                      <a:pt x="82" y="59"/>
                    </a:lnTo>
                    <a:lnTo>
                      <a:pt x="121" y="33"/>
                    </a:lnTo>
                    <a:lnTo>
                      <a:pt x="170" y="15"/>
                    </a:lnTo>
                    <a:lnTo>
                      <a:pt x="224" y="3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A8B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" name="Freeform 721"/>
              <p:cNvSpPr>
                <a:spLocks/>
              </p:cNvSpPr>
              <p:nvPr/>
            </p:nvSpPr>
            <p:spPr bwMode="auto">
              <a:xfrm>
                <a:off x="3780" y="1808"/>
                <a:ext cx="1062" cy="771"/>
              </a:xfrm>
              <a:custGeom>
                <a:avLst/>
                <a:gdLst>
                  <a:gd name="T0" fmla="*/ 6 w 2725"/>
                  <a:gd name="T1" fmla="*/ 0 h 894"/>
                  <a:gd name="T2" fmla="*/ 57 w 2725"/>
                  <a:gd name="T3" fmla="*/ 0 h 894"/>
                  <a:gd name="T4" fmla="*/ 58 w 2725"/>
                  <a:gd name="T5" fmla="*/ 2 h 894"/>
                  <a:gd name="T6" fmla="*/ 59 w 2725"/>
                  <a:gd name="T7" fmla="*/ 7 h 894"/>
                  <a:gd name="T8" fmla="*/ 60 w 2725"/>
                  <a:gd name="T9" fmla="*/ 16 h 894"/>
                  <a:gd name="T10" fmla="*/ 61 w 2725"/>
                  <a:gd name="T11" fmla="*/ 29 h 894"/>
                  <a:gd name="T12" fmla="*/ 62 w 2725"/>
                  <a:gd name="T13" fmla="*/ 45 h 894"/>
                  <a:gd name="T14" fmla="*/ 62 w 2725"/>
                  <a:gd name="T15" fmla="*/ 62 h 894"/>
                  <a:gd name="T16" fmla="*/ 63 w 2725"/>
                  <a:gd name="T17" fmla="*/ 82 h 894"/>
                  <a:gd name="T18" fmla="*/ 63 w 2725"/>
                  <a:gd name="T19" fmla="*/ 103 h 894"/>
                  <a:gd name="T20" fmla="*/ 63 w 2725"/>
                  <a:gd name="T21" fmla="*/ 389 h 894"/>
                  <a:gd name="T22" fmla="*/ 63 w 2725"/>
                  <a:gd name="T23" fmla="*/ 409 h 894"/>
                  <a:gd name="T24" fmla="*/ 62 w 2725"/>
                  <a:gd name="T25" fmla="*/ 429 h 894"/>
                  <a:gd name="T26" fmla="*/ 62 w 2725"/>
                  <a:gd name="T27" fmla="*/ 447 h 894"/>
                  <a:gd name="T28" fmla="*/ 61 w 2725"/>
                  <a:gd name="T29" fmla="*/ 463 h 894"/>
                  <a:gd name="T30" fmla="*/ 60 w 2725"/>
                  <a:gd name="T31" fmla="*/ 476 h 894"/>
                  <a:gd name="T32" fmla="*/ 59 w 2725"/>
                  <a:gd name="T33" fmla="*/ 486 h 894"/>
                  <a:gd name="T34" fmla="*/ 58 w 2725"/>
                  <a:gd name="T35" fmla="*/ 492 h 894"/>
                  <a:gd name="T36" fmla="*/ 57 w 2725"/>
                  <a:gd name="T37" fmla="*/ 495 h 894"/>
                  <a:gd name="T38" fmla="*/ 6 w 2725"/>
                  <a:gd name="T39" fmla="*/ 495 h 894"/>
                  <a:gd name="T40" fmla="*/ 5 w 2725"/>
                  <a:gd name="T41" fmla="*/ 492 h 894"/>
                  <a:gd name="T42" fmla="*/ 4 w 2725"/>
                  <a:gd name="T43" fmla="*/ 486 h 894"/>
                  <a:gd name="T44" fmla="*/ 3 w 2725"/>
                  <a:gd name="T45" fmla="*/ 476 h 894"/>
                  <a:gd name="T46" fmla="*/ 2 w 2725"/>
                  <a:gd name="T47" fmla="*/ 463 h 894"/>
                  <a:gd name="T48" fmla="*/ 1 w 2725"/>
                  <a:gd name="T49" fmla="*/ 447 h 894"/>
                  <a:gd name="T50" fmla="*/ 0 w 2725"/>
                  <a:gd name="T51" fmla="*/ 429 h 894"/>
                  <a:gd name="T52" fmla="*/ 0 w 2725"/>
                  <a:gd name="T53" fmla="*/ 409 h 894"/>
                  <a:gd name="T54" fmla="*/ 0 w 2725"/>
                  <a:gd name="T55" fmla="*/ 389 h 894"/>
                  <a:gd name="T56" fmla="*/ 0 w 2725"/>
                  <a:gd name="T57" fmla="*/ 103 h 894"/>
                  <a:gd name="T58" fmla="*/ 0 w 2725"/>
                  <a:gd name="T59" fmla="*/ 82 h 894"/>
                  <a:gd name="T60" fmla="*/ 0 w 2725"/>
                  <a:gd name="T61" fmla="*/ 62 h 894"/>
                  <a:gd name="T62" fmla="*/ 1 w 2725"/>
                  <a:gd name="T63" fmla="*/ 45 h 894"/>
                  <a:gd name="T64" fmla="*/ 2 w 2725"/>
                  <a:gd name="T65" fmla="*/ 29 h 894"/>
                  <a:gd name="T66" fmla="*/ 3 w 2725"/>
                  <a:gd name="T67" fmla="*/ 16 h 894"/>
                  <a:gd name="T68" fmla="*/ 4 w 2725"/>
                  <a:gd name="T69" fmla="*/ 7 h 894"/>
                  <a:gd name="T70" fmla="*/ 5 w 2725"/>
                  <a:gd name="T71" fmla="*/ 2 h 894"/>
                  <a:gd name="T72" fmla="*/ 6 w 2725"/>
                  <a:gd name="T73" fmla="*/ 0 h 89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725" h="894">
                    <a:moveTo>
                      <a:pt x="279" y="0"/>
                    </a:moveTo>
                    <a:lnTo>
                      <a:pt x="2451" y="0"/>
                    </a:lnTo>
                    <a:lnTo>
                      <a:pt x="2505" y="2"/>
                    </a:lnTo>
                    <a:lnTo>
                      <a:pt x="2557" y="13"/>
                    </a:lnTo>
                    <a:lnTo>
                      <a:pt x="2604" y="30"/>
                    </a:lnTo>
                    <a:lnTo>
                      <a:pt x="2645" y="53"/>
                    </a:lnTo>
                    <a:lnTo>
                      <a:pt x="2677" y="80"/>
                    </a:lnTo>
                    <a:lnTo>
                      <a:pt x="2703" y="112"/>
                    </a:lnTo>
                    <a:lnTo>
                      <a:pt x="2718" y="147"/>
                    </a:lnTo>
                    <a:lnTo>
                      <a:pt x="2725" y="187"/>
                    </a:lnTo>
                    <a:lnTo>
                      <a:pt x="2725" y="703"/>
                    </a:lnTo>
                    <a:lnTo>
                      <a:pt x="2718" y="740"/>
                    </a:lnTo>
                    <a:lnTo>
                      <a:pt x="2703" y="775"/>
                    </a:lnTo>
                    <a:lnTo>
                      <a:pt x="2677" y="808"/>
                    </a:lnTo>
                    <a:lnTo>
                      <a:pt x="2645" y="837"/>
                    </a:lnTo>
                    <a:lnTo>
                      <a:pt x="2604" y="860"/>
                    </a:lnTo>
                    <a:lnTo>
                      <a:pt x="2557" y="878"/>
                    </a:lnTo>
                    <a:lnTo>
                      <a:pt x="2505" y="890"/>
                    </a:lnTo>
                    <a:lnTo>
                      <a:pt x="2451" y="894"/>
                    </a:lnTo>
                    <a:lnTo>
                      <a:pt x="279" y="894"/>
                    </a:lnTo>
                    <a:lnTo>
                      <a:pt x="222" y="890"/>
                    </a:lnTo>
                    <a:lnTo>
                      <a:pt x="170" y="878"/>
                    </a:lnTo>
                    <a:lnTo>
                      <a:pt x="121" y="860"/>
                    </a:lnTo>
                    <a:lnTo>
                      <a:pt x="82" y="837"/>
                    </a:lnTo>
                    <a:lnTo>
                      <a:pt x="46" y="808"/>
                    </a:lnTo>
                    <a:lnTo>
                      <a:pt x="21" y="775"/>
                    </a:lnTo>
                    <a:lnTo>
                      <a:pt x="4" y="740"/>
                    </a:lnTo>
                    <a:lnTo>
                      <a:pt x="0" y="703"/>
                    </a:lnTo>
                    <a:lnTo>
                      <a:pt x="0" y="187"/>
                    </a:lnTo>
                    <a:lnTo>
                      <a:pt x="4" y="147"/>
                    </a:lnTo>
                    <a:lnTo>
                      <a:pt x="21" y="112"/>
                    </a:lnTo>
                    <a:lnTo>
                      <a:pt x="46" y="80"/>
                    </a:lnTo>
                    <a:lnTo>
                      <a:pt x="82" y="53"/>
                    </a:lnTo>
                    <a:lnTo>
                      <a:pt x="121" y="30"/>
                    </a:lnTo>
                    <a:lnTo>
                      <a:pt x="170" y="13"/>
                    </a:lnTo>
                    <a:lnTo>
                      <a:pt x="222" y="2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CFD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" name="Text Box 722"/>
              <p:cNvSpPr txBox="1">
                <a:spLocks noChangeArrowheads="1"/>
              </p:cNvSpPr>
              <p:nvPr/>
            </p:nvSpPr>
            <p:spPr bwMode="auto">
              <a:xfrm>
                <a:off x="3914" y="2096"/>
                <a:ext cx="814" cy="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 sz="800" b="1">
                    <a:solidFill>
                      <a:srgbClr val="333333"/>
                    </a:solidFill>
                    <a:latin typeface="ＭＳ Ｐゴシック" charset="-128"/>
                    <a:ea typeface="ＭＳ Ｐゴシック" charset="-128"/>
                    <a:cs typeface="ＭＳ Ｐゴシック" charset="-128"/>
                  </a:defRPr>
                </a:lvl1pPr>
                <a:lvl2pPr marL="742950" indent="-285750" eaLnBrk="0" hangingPunct="0">
                  <a:defRPr kumimoji="1" sz="800" b="1">
                    <a:solidFill>
                      <a:srgbClr val="333333"/>
                    </a:solidFill>
                    <a:latin typeface="ＭＳ Ｐゴシック" charset="-128"/>
                    <a:ea typeface="ＭＳ Ｐゴシック" charset="-128"/>
                    <a:cs typeface="ＭＳ Ｐゴシック" charset="-128"/>
                  </a:defRPr>
                </a:lvl2pPr>
                <a:lvl3pPr marL="1143000" indent="-228600" eaLnBrk="0" hangingPunct="0">
                  <a:defRPr kumimoji="1" sz="800" b="1">
                    <a:solidFill>
                      <a:srgbClr val="333333"/>
                    </a:solidFill>
                    <a:latin typeface="ＭＳ Ｐゴシック" charset="-128"/>
                    <a:ea typeface="ＭＳ Ｐゴシック" charset="-128"/>
                    <a:cs typeface="ＭＳ Ｐゴシック" charset="-128"/>
                  </a:defRPr>
                </a:lvl3pPr>
                <a:lvl4pPr marL="1600200" indent="-228600" eaLnBrk="0" hangingPunct="0">
                  <a:defRPr kumimoji="1" sz="800" b="1">
                    <a:solidFill>
                      <a:srgbClr val="333333"/>
                    </a:solidFill>
                    <a:latin typeface="ＭＳ Ｐゴシック" charset="-128"/>
                    <a:ea typeface="ＭＳ Ｐゴシック" charset="-128"/>
                    <a:cs typeface="ＭＳ Ｐゴシック" charset="-128"/>
                  </a:defRPr>
                </a:lvl4pPr>
                <a:lvl5pPr marL="2057400" indent="-228600" eaLnBrk="0" hangingPunct="0">
                  <a:defRPr kumimoji="1" sz="800" b="1">
                    <a:solidFill>
                      <a:srgbClr val="333333"/>
                    </a:solidFill>
                    <a:latin typeface="ＭＳ Ｐゴシック" charset="-128"/>
                    <a:ea typeface="ＭＳ Ｐゴシック" charset="-128"/>
                    <a:cs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800" b="1">
                    <a:solidFill>
                      <a:srgbClr val="333333"/>
                    </a:solidFill>
                    <a:latin typeface="ＭＳ Ｐゴシック" charset="-128"/>
                    <a:ea typeface="ＭＳ Ｐゴシック" charset="-128"/>
                    <a:cs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800" b="1">
                    <a:solidFill>
                      <a:srgbClr val="333333"/>
                    </a:solidFill>
                    <a:latin typeface="ＭＳ Ｐゴシック" charset="-128"/>
                    <a:ea typeface="ＭＳ Ｐゴシック" charset="-128"/>
                    <a:cs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800" b="1">
                    <a:solidFill>
                      <a:srgbClr val="333333"/>
                    </a:solidFill>
                    <a:latin typeface="ＭＳ Ｐゴシック" charset="-128"/>
                    <a:ea typeface="ＭＳ Ｐゴシック" charset="-128"/>
                    <a:cs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800" b="1">
                    <a:solidFill>
                      <a:srgbClr val="333333"/>
                    </a:solidFill>
                    <a:latin typeface="ＭＳ Ｐゴシック" charset="-128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ja-JP">
                    <a:solidFill>
                      <a:srgbClr val="000000"/>
                    </a:solidFill>
                    <a:latin typeface="Times New Roman" charset="0"/>
                    <a:ea typeface="MS UI Gothic" charset="-128"/>
                  </a:rPr>
                  <a:t>Calling</a:t>
                </a:r>
                <a:endParaRPr lang="ja-JP" altLang="ja-JP" sz="1000">
                  <a:solidFill>
                    <a:srgbClr val="000000"/>
                  </a:solidFill>
                  <a:latin typeface="Arial" charset="0"/>
                  <a:ea typeface="ＭＳ 明朝" charset="-128"/>
                </a:endParaRPr>
              </a:p>
              <a:p>
                <a:pPr eaLnBrk="1" hangingPunct="1">
                  <a:spcBef>
                    <a:spcPct val="20000"/>
                  </a:spcBef>
                </a:pPr>
                <a:r>
                  <a:rPr lang="en-US" altLang="ja-JP">
                    <a:solidFill>
                      <a:srgbClr val="000000"/>
                    </a:solidFill>
                    <a:latin typeface="Times New Roman" charset="0"/>
                    <a:ea typeface="MS UI Gothic" charset="-128"/>
                  </a:rPr>
                  <a:t>PaPa</a:t>
                </a:r>
                <a:endParaRPr lang="ja-JP" altLang="ja-JP" sz="1000">
                  <a:solidFill>
                    <a:srgbClr val="000000"/>
                  </a:solidFill>
                  <a:latin typeface="Arial" charset="0"/>
                  <a:ea typeface="ＭＳ 明朝" charset="-128"/>
                </a:endParaRPr>
              </a:p>
            </p:txBody>
          </p:sp>
          <p:grpSp>
            <p:nvGrpSpPr>
              <p:cNvPr id="77" name="Group 723"/>
              <p:cNvGrpSpPr>
                <a:grpSpLocks/>
              </p:cNvGrpSpPr>
              <p:nvPr/>
            </p:nvGrpSpPr>
            <p:grpSpPr bwMode="auto">
              <a:xfrm>
                <a:off x="4033" y="1840"/>
                <a:ext cx="0" cy="320"/>
                <a:chOff x="304" y="461"/>
                <a:chExt cx="1123" cy="801"/>
              </a:xfrm>
            </p:grpSpPr>
            <p:sp>
              <p:nvSpPr>
                <p:cNvPr id="78" name="Freeform 724"/>
                <p:cNvSpPr>
                  <a:spLocks/>
                </p:cNvSpPr>
                <p:nvPr/>
              </p:nvSpPr>
              <p:spPr bwMode="auto">
                <a:xfrm>
                  <a:off x="1417" y="751"/>
                  <a:ext cx="1" cy="5"/>
                </a:xfrm>
                <a:custGeom>
                  <a:avLst/>
                  <a:gdLst>
                    <a:gd name="T0" fmla="*/ 0 w 1"/>
                    <a:gd name="T1" fmla="*/ 0 h 5"/>
                    <a:gd name="T2" fmla="*/ 0 w 1"/>
                    <a:gd name="T3" fmla="*/ 0 h 5"/>
                    <a:gd name="T4" fmla="*/ 0 w 1"/>
                    <a:gd name="T5" fmla="*/ 0 h 5"/>
                    <a:gd name="T6" fmla="*/ 0 w 1"/>
                    <a:gd name="T7" fmla="*/ 5 h 5"/>
                    <a:gd name="T8" fmla="*/ 0 w 1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9" name="Freeform 725"/>
                <p:cNvSpPr>
                  <a:spLocks/>
                </p:cNvSpPr>
                <p:nvPr/>
              </p:nvSpPr>
              <p:spPr bwMode="auto">
                <a:xfrm>
                  <a:off x="304" y="461"/>
                  <a:ext cx="1123" cy="801"/>
                </a:xfrm>
                <a:custGeom>
                  <a:avLst/>
                  <a:gdLst>
                    <a:gd name="T0" fmla="*/ 1123 w 1123"/>
                    <a:gd name="T1" fmla="*/ 280 h 801"/>
                    <a:gd name="T2" fmla="*/ 1123 w 1123"/>
                    <a:gd name="T3" fmla="*/ 270 h 801"/>
                    <a:gd name="T4" fmla="*/ 1108 w 1123"/>
                    <a:gd name="T5" fmla="*/ 225 h 801"/>
                    <a:gd name="T6" fmla="*/ 1064 w 1123"/>
                    <a:gd name="T7" fmla="*/ 145 h 801"/>
                    <a:gd name="T8" fmla="*/ 1024 w 1123"/>
                    <a:gd name="T9" fmla="*/ 105 h 801"/>
                    <a:gd name="T10" fmla="*/ 1004 w 1123"/>
                    <a:gd name="T11" fmla="*/ 90 h 801"/>
                    <a:gd name="T12" fmla="*/ 764 w 1123"/>
                    <a:gd name="T13" fmla="*/ 20 h 801"/>
                    <a:gd name="T14" fmla="*/ 539 w 1123"/>
                    <a:gd name="T15" fmla="*/ 0 h 801"/>
                    <a:gd name="T16" fmla="*/ 320 w 1123"/>
                    <a:gd name="T17" fmla="*/ 20 h 801"/>
                    <a:gd name="T18" fmla="*/ 120 w 1123"/>
                    <a:gd name="T19" fmla="*/ 85 h 801"/>
                    <a:gd name="T20" fmla="*/ 120 w 1123"/>
                    <a:gd name="T21" fmla="*/ 85 h 801"/>
                    <a:gd name="T22" fmla="*/ 120 w 1123"/>
                    <a:gd name="T23" fmla="*/ 85 h 801"/>
                    <a:gd name="T24" fmla="*/ 100 w 1123"/>
                    <a:gd name="T25" fmla="*/ 95 h 801"/>
                    <a:gd name="T26" fmla="*/ 45 w 1123"/>
                    <a:gd name="T27" fmla="*/ 170 h 801"/>
                    <a:gd name="T28" fmla="*/ 5 w 1123"/>
                    <a:gd name="T29" fmla="*/ 255 h 801"/>
                    <a:gd name="T30" fmla="*/ 0 w 1123"/>
                    <a:gd name="T31" fmla="*/ 290 h 801"/>
                    <a:gd name="T32" fmla="*/ 0 w 1123"/>
                    <a:gd name="T33" fmla="*/ 290 h 801"/>
                    <a:gd name="T34" fmla="*/ 0 w 1123"/>
                    <a:gd name="T35" fmla="*/ 295 h 801"/>
                    <a:gd name="T36" fmla="*/ 0 w 1123"/>
                    <a:gd name="T37" fmla="*/ 310 h 801"/>
                    <a:gd name="T38" fmla="*/ 0 w 1123"/>
                    <a:gd name="T39" fmla="*/ 350 h 801"/>
                    <a:gd name="T40" fmla="*/ 15 w 1123"/>
                    <a:gd name="T41" fmla="*/ 396 h 801"/>
                    <a:gd name="T42" fmla="*/ 25 w 1123"/>
                    <a:gd name="T43" fmla="*/ 406 h 801"/>
                    <a:gd name="T44" fmla="*/ 30 w 1123"/>
                    <a:gd name="T45" fmla="*/ 411 h 801"/>
                    <a:gd name="T46" fmla="*/ 35 w 1123"/>
                    <a:gd name="T47" fmla="*/ 411 h 801"/>
                    <a:gd name="T48" fmla="*/ 40 w 1123"/>
                    <a:gd name="T49" fmla="*/ 416 h 801"/>
                    <a:gd name="T50" fmla="*/ 100 w 1123"/>
                    <a:gd name="T51" fmla="*/ 421 h 801"/>
                    <a:gd name="T52" fmla="*/ 105 w 1123"/>
                    <a:gd name="T53" fmla="*/ 416 h 801"/>
                    <a:gd name="T54" fmla="*/ 170 w 1123"/>
                    <a:gd name="T55" fmla="*/ 406 h 801"/>
                    <a:gd name="T56" fmla="*/ 145 w 1123"/>
                    <a:gd name="T57" fmla="*/ 636 h 801"/>
                    <a:gd name="T58" fmla="*/ 140 w 1123"/>
                    <a:gd name="T59" fmla="*/ 656 h 801"/>
                    <a:gd name="T60" fmla="*/ 145 w 1123"/>
                    <a:gd name="T61" fmla="*/ 676 h 801"/>
                    <a:gd name="T62" fmla="*/ 155 w 1123"/>
                    <a:gd name="T63" fmla="*/ 696 h 801"/>
                    <a:gd name="T64" fmla="*/ 155 w 1123"/>
                    <a:gd name="T65" fmla="*/ 726 h 801"/>
                    <a:gd name="T66" fmla="*/ 155 w 1123"/>
                    <a:gd name="T67" fmla="*/ 721 h 801"/>
                    <a:gd name="T68" fmla="*/ 155 w 1123"/>
                    <a:gd name="T69" fmla="*/ 731 h 801"/>
                    <a:gd name="T70" fmla="*/ 160 w 1123"/>
                    <a:gd name="T71" fmla="*/ 771 h 801"/>
                    <a:gd name="T72" fmla="*/ 385 w 1123"/>
                    <a:gd name="T73" fmla="*/ 796 h 801"/>
                    <a:gd name="T74" fmla="*/ 415 w 1123"/>
                    <a:gd name="T75" fmla="*/ 796 h 801"/>
                    <a:gd name="T76" fmla="*/ 415 w 1123"/>
                    <a:gd name="T77" fmla="*/ 736 h 801"/>
                    <a:gd name="T78" fmla="*/ 689 w 1123"/>
                    <a:gd name="T79" fmla="*/ 736 h 801"/>
                    <a:gd name="T80" fmla="*/ 689 w 1123"/>
                    <a:gd name="T81" fmla="*/ 741 h 801"/>
                    <a:gd name="T82" fmla="*/ 689 w 1123"/>
                    <a:gd name="T83" fmla="*/ 746 h 801"/>
                    <a:gd name="T84" fmla="*/ 689 w 1123"/>
                    <a:gd name="T85" fmla="*/ 746 h 801"/>
                    <a:gd name="T86" fmla="*/ 689 w 1123"/>
                    <a:gd name="T87" fmla="*/ 761 h 801"/>
                    <a:gd name="T88" fmla="*/ 964 w 1123"/>
                    <a:gd name="T89" fmla="*/ 796 h 801"/>
                    <a:gd name="T90" fmla="*/ 964 w 1123"/>
                    <a:gd name="T91" fmla="*/ 711 h 801"/>
                    <a:gd name="T92" fmla="*/ 964 w 1123"/>
                    <a:gd name="T93" fmla="*/ 696 h 801"/>
                    <a:gd name="T94" fmla="*/ 974 w 1123"/>
                    <a:gd name="T95" fmla="*/ 681 h 801"/>
                    <a:gd name="T96" fmla="*/ 979 w 1123"/>
                    <a:gd name="T97" fmla="*/ 656 h 801"/>
                    <a:gd name="T98" fmla="*/ 979 w 1123"/>
                    <a:gd name="T99" fmla="*/ 651 h 801"/>
                    <a:gd name="T100" fmla="*/ 974 w 1123"/>
                    <a:gd name="T101" fmla="*/ 586 h 801"/>
                    <a:gd name="T102" fmla="*/ 944 w 1123"/>
                    <a:gd name="T103" fmla="*/ 411 h 801"/>
                    <a:gd name="T104" fmla="*/ 1019 w 1123"/>
                    <a:gd name="T105" fmla="*/ 421 h 801"/>
                    <a:gd name="T106" fmla="*/ 1089 w 1123"/>
                    <a:gd name="T107" fmla="*/ 421 h 801"/>
                    <a:gd name="T108" fmla="*/ 1098 w 1123"/>
                    <a:gd name="T109" fmla="*/ 401 h 801"/>
                    <a:gd name="T110" fmla="*/ 1118 w 1123"/>
                    <a:gd name="T111" fmla="*/ 345 h 801"/>
                    <a:gd name="T112" fmla="*/ 1123 w 1123"/>
                    <a:gd name="T113" fmla="*/ 300 h 801"/>
                    <a:gd name="T114" fmla="*/ 1123 w 1123"/>
                    <a:gd name="T115" fmla="*/ 290 h 801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1123" h="801">
                      <a:moveTo>
                        <a:pt x="1123" y="290"/>
                      </a:moveTo>
                      <a:lnTo>
                        <a:pt x="1123" y="280"/>
                      </a:lnTo>
                      <a:lnTo>
                        <a:pt x="1123" y="275"/>
                      </a:lnTo>
                      <a:lnTo>
                        <a:pt x="1123" y="270"/>
                      </a:lnTo>
                      <a:lnTo>
                        <a:pt x="1108" y="225"/>
                      </a:lnTo>
                      <a:lnTo>
                        <a:pt x="1079" y="170"/>
                      </a:lnTo>
                      <a:lnTo>
                        <a:pt x="1064" y="145"/>
                      </a:lnTo>
                      <a:lnTo>
                        <a:pt x="1044" y="120"/>
                      </a:lnTo>
                      <a:lnTo>
                        <a:pt x="1024" y="105"/>
                      </a:lnTo>
                      <a:lnTo>
                        <a:pt x="1004" y="90"/>
                      </a:lnTo>
                      <a:lnTo>
                        <a:pt x="884" y="50"/>
                      </a:lnTo>
                      <a:lnTo>
                        <a:pt x="764" y="20"/>
                      </a:lnTo>
                      <a:lnTo>
                        <a:pt x="649" y="5"/>
                      </a:lnTo>
                      <a:lnTo>
                        <a:pt x="539" y="0"/>
                      </a:lnTo>
                      <a:lnTo>
                        <a:pt x="430" y="5"/>
                      </a:lnTo>
                      <a:lnTo>
                        <a:pt x="320" y="20"/>
                      </a:lnTo>
                      <a:lnTo>
                        <a:pt x="220" y="45"/>
                      </a:lnTo>
                      <a:lnTo>
                        <a:pt x="120" y="85"/>
                      </a:lnTo>
                      <a:lnTo>
                        <a:pt x="100" y="95"/>
                      </a:lnTo>
                      <a:lnTo>
                        <a:pt x="80" y="115"/>
                      </a:lnTo>
                      <a:lnTo>
                        <a:pt x="45" y="170"/>
                      </a:lnTo>
                      <a:lnTo>
                        <a:pt x="15" y="230"/>
                      </a:lnTo>
                      <a:lnTo>
                        <a:pt x="5" y="255"/>
                      </a:lnTo>
                      <a:lnTo>
                        <a:pt x="0" y="275"/>
                      </a:lnTo>
                      <a:lnTo>
                        <a:pt x="0" y="290"/>
                      </a:lnTo>
                      <a:lnTo>
                        <a:pt x="0" y="295"/>
                      </a:lnTo>
                      <a:lnTo>
                        <a:pt x="0" y="310"/>
                      </a:lnTo>
                      <a:lnTo>
                        <a:pt x="0" y="350"/>
                      </a:lnTo>
                      <a:lnTo>
                        <a:pt x="10" y="380"/>
                      </a:lnTo>
                      <a:lnTo>
                        <a:pt x="15" y="396"/>
                      </a:lnTo>
                      <a:lnTo>
                        <a:pt x="25" y="406"/>
                      </a:lnTo>
                      <a:lnTo>
                        <a:pt x="30" y="406"/>
                      </a:lnTo>
                      <a:lnTo>
                        <a:pt x="30" y="411"/>
                      </a:lnTo>
                      <a:lnTo>
                        <a:pt x="35" y="411"/>
                      </a:lnTo>
                      <a:lnTo>
                        <a:pt x="40" y="416"/>
                      </a:lnTo>
                      <a:lnTo>
                        <a:pt x="90" y="421"/>
                      </a:lnTo>
                      <a:lnTo>
                        <a:pt x="100" y="421"/>
                      </a:lnTo>
                      <a:lnTo>
                        <a:pt x="105" y="416"/>
                      </a:lnTo>
                      <a:lnTo>
                        <a:pt x="170" y="406"/>
                      </a:lnTo>
                      <a:lnTo>
                        <a:pt x="155" y="506"/>
                      </a:lnTo>
                      <a:lnTo>
                        <a:pt x="145" y="636"/>
                      </a:lnTo>
                      <a:lnTo>
                        <a:pt x="140" y="656"/>
                      </a:lnTo>
                      <a:lnTo>
                        <a:pt x="145" y="676"/>
                      </a:lnTo>
                      <a:lnTo>
                        <a:pt x="155" y="696"/>
                      </a:lnTo>
                      <a:lnTo>
                        <a:pt x="155" y="726"/>
                      </a:lnTo>
                      <a:lnTo>
                        <a:pt x="155" y="721"/>
                      </a:lnTo>
                      <a:lnTo>
                        <a:pt x="155" y="731"/>
                      </a:lnTo>
                      <a:lnTo>
                        <a:pt x="160" y="771"/>
                      </a:lnTo>
                      <a:lnTo>
                        <a:pt x="160" y="801"/>
                      </a:lnTo>
                      <a:lnTo>
                        <a:pt x="385" y="796"/>
                      </a:lnTo>
                      <a:lnTo>
                        <a:pt x="415" y="796"/>
                      </a:lnTo>
                      <a:lnTo>
                        <a:pt x="415" y="736"/>
                      </a:lnTo>
                      <a:lnTo>
                        <a:pt x="689" y="736"/>
                      </a:lnTo>
                      <a:lnTo>
                        <a:pt x="689" y="741"/>
                      </a:lnTo>
                      <a:lnTo>
                        <a:pt x="689" y="746"/>
                      </a:lnTo>
                      <a:lnTo>
                        <a:pt x="689" y="761"/>
                      </a:lnTo>
                      <a:lnTo>
                        <a:pt x="684" y="791"/>
                      </a:lnTo>
                      <a:lnTo>
                        <a:pt x="964" y="796"/>
                      </a:lnTo>
                      <a:lnTo>
                        <a:pt x="964" y="711"/>
                      </a:lnTo>
                      <a:lnTo>
                        <a:pt x="964" y="696"/>
                      </a:lnTo>
                      <a:lnTo>
                        <a:pt x="974" y="681"/>
                      </a:lnTo>
                      <a:lnTo>
                        <a:pt x="979" y="661"/>
                      </a:lnTo>
                      <a:lnTo>
                        <a:pt x="979" y="656"/>
                      </a:lnTo>
                      <a:lnTo>
                        <a:pt x="979" y="651"/>
                      </a:lnTo>
                      <a:lnTo>
                        <a:pt x="974" y="586"/>
                      </a:lnTo>
                      <a:lnTo>
                        <a:pt x="964" y="521"/>
                      </a:lnTo>
                      <a:lnTo>
                        <a:pt x="944" y="411"/>
                      </a:lnTo>
                      <a:lnTo>
                        <a:pt x="1019" y="421"/>
                      </a:lnTo>
                      <a:lnTo>
                        <a:pt x="1064" y="426"/>
                      </a:lnTo>
                      <a:lnTo>
                        <a:pt x="1089" y="421"/>
                      </a:lnTo>
                      <a:lnTo>
                        <a:pt x="1098" y="401"/>
                      </a:lnTo>
                      <a:lnTo>
                        <a:pt x="1113" y="375"/>
                      </a:lnTo>
                      <a:lnTo>
                        <a:pt x="1118" y="345"/>
                      </a:lnTo>
                      <a:lnTo>
                        <a:pt x="1123" y="300"/>
                      </a:lnTo>
                      <a:lnTo>
                        <a:pt x="1123" y="2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0" name="Freeform 726"/>
                <p:cNvSpPr>
                  <a:spLocks/>
                </p:cNvSpPr>
                <p:nvPr/>
              </p:nvSpPr>
              <p:spPr bwMode="auto">
                <a:xfrm>
                  <a:off x="334" y="491"/>
                  <a:ext cx="1064" cy="741"/>
                </a:xfrm>
                <a:custGeom>
                  <a:avLst/>
                  <a:gdLst>
                    <a:gd name="T0" fmla="*/ 1064 w 1064"/>
                    <a:gd name="T1" fmla="*/ 260 h 741"/>
                    <a:gd name="T2" fmla="*/ 1059 w 1064"/>
                    <a:gd name="T3" fmla="*/ 255 h 741"/>
                    <a:gd name="T4" fmla="*/ 1064 w 1064"/>
                    <a:gd name="T5" fmla="*/ 245 h 741"/>
                    <a:gd name="T6" fmla="*/ 1049 w 1064"/>
                    <a:gd name="T7" fmla="*/ 200 h 741"/>
                    <a:gd name="T8" fmla="*/ 989 w 1064"/>
                    <a:gd name="T9" fmla="*/ 105 h 741"/>
                    <a:gd name="T10" fmla="*/ 959 w 1064"/>
                    <a:gd name="T11" fmla="*/ 85 h 741"/>
                    <a:gd name="T12" fmla="*/ 964 w 1064"/>
                    <a:gd name="T13" fmla="*/ 90 h 741"/>
                    <a:gd name="T14" fmla="*/ 729 w 1064"/>
                    <a:gd name="T15" fmla="*/ 20 h 741"/>
                    <a:gd name="T16" fmla="*/ 509 w 1064"/>
                    <a:gd name="T17" fmla="*/ 0 h 741"/>
                    <a:gd name="T18" fmla="*/ 300 w 1064"/>
                    <a:gd name="T19" fmla="*/ 20 h 741"/>
                    <a:gd name="T20" fmla="*/ 100 w 1064"/>
                    <a:gd name="T21" fmla="*/ 80 h 741"/>
                    <a:gd name="T22" fmla="*/ 90 w 1064"/>
                    <a:gd name="T23" fmla="*/ 90 h 741"/>
                    <a:gd name="T24" fmla="*/ 40 w 1064"/>
                    <a:gd name="T25" fmla="*/ 150 h 741"/>
                    <a:gd name="T26" fmla="*/ 5 w 1064"/>
                    <a:gd name="T27" fmla="*/ 225 h 741"/>
                    <a:gd name="T28" fmla="*/ 0 w 1064"/>
                    <a:gd name="T29" fmla="*/ 250 h 741"/>
                    <a:gd name="T30" fmla="*/ 5 w 1064"/>
                    <a:gd name="T31" fmla="*/ 260 h 741"/>
                    <a:gd name="T32" fmla="*/ 0 w 1064"/>
                    <a:gd name="T33" fmla="*/ 275 h 741"/>
                    <a:gd name="T34" fmla="*/ 0 w 1064"/>
                    <a:gd name="T35" fmla="*/ 270 h 741"/>
                    <a:gd name="T36" fmla="*/ 0 w 1064"/>
                    <a:gd name="T37" fmla="*/ 315 h 741"/>
                    <a:gd name="T38" fmla="*/ 15 w 1064"/>
                    <a:gd name="T39" fmla="*/ 350 h 741"/>
                    <a:gd name="T40" fmla="*/ 15 w 1064"/>
                    <a:gd name="T41" fmla="*/ 350 h 741"/>
                    <a:gd name="T42" fmla="*/ 25 w 1064"/>
                    <a:gd name="T43" fmla="*/ 356 h 741"/>
                    <a:gd name="T44" fmla="*/ 85 w 1064"/>
                    <a:gd name="T45" fmla="*/ 356 h 741"/>
                    <a:gd name="T46" fmla="*/ 175 w 1064"/>
                    <a:gd name="T47" fmla="*/ 335 h 741"/>
                    <a:gd name="T48" fmla="*/ 160 w 1064"/>
                    <a:gd name="T49" fmla="*/ 451 h 741"/>
                    <a:gd name="T50" fmla="*/ 145 w 1064"/>
                    <a:gd name="T51" fmla="*/ 606 h 741"/>
                    <a:gd name="T52" fmla="*/ 140 w 1064"/>
                    <a:gd name="T53" fmla="*/ 626 h 741"/>
                    <a:gd name="T54" fmla="*/ 155 w 1064"/>
                    <a:gd name="T55" fmla="*/ 661 h 741"/>
                    <a:gd name="T56" fmla="*/ 155 w 1064"/>
                    <a:gd name="T57" fmla="*/ 691 h 741"/>
                    <a:gd name="T58" fmla="*/ 175 w 1064"/>
                    <a:gd name="T59" fmla="*/ 736 h 741"/>
                    <a:gd name="T60" fmla="*/ 355 w 1064"/>
                    <a:gd name="T61" fmla="*/ 696 h 741"/>
                    <a:gd name="T62" fmla="*/ 350 w 1064"/>
                    <a:gd name="T63" fmla="*/ 676 h 741"/>
                    <a:gd name="T64" fmla="*/ 689 w 1064"/>
                    <a:gd name="T65" fmla="*/ 676 h 741"/>
                    <a:gd name="T66" fmla="*/ 689 w 1064"/>
                    <a:gd name="T67" fmla="*/ 711 h 741"/>
                    <a:gd name="T68" fmla="*/ 689 w 1064"/>
                    <a:gd name="T69" fmla="*/ 716 h 741"/>
                    <a:gd name="T70" fmla="*/ 704 w 1064"/>
                    <a:gd name="T71" fmla="*/ 736 h 741"/>
                    <a:gd name="T72" fmla="*/ 904 w 1064"/>
                    <a:gd name="T73" fmla="*/ 681 h 741"/>
                    <a:gd name="T74" fmla="*/ 904 w 1064"/>
                    <a:gd name="T75" fmla="*/ 656 h 741"/>
                    <a:gd name="T76" fmla="*/ 914 w 1064"/>
                    <a:gd name="T77" fmla="*/ 646 h 741"/>
                    <a:gd name="T78" fmla="*/ 919 w 1064"/>
                    <a:gd name="T79" fmla="*/ 626 h 741"/>
                    <a:gd name="T80" fmla="*/ 919 w 1064"/>
                    <a:gd name="T81" fmla="*/ 621 h 741"/>
                    <a:gd name="T82" fmla="*/ 904 w 1064"/>
                    <a:gd name="T83" fmla="*/ 471 h 741"/>
                    <a:gd name="T84" fmla="*/ 879 w 1064"/>
                    <a:gd name="T85" fmla="*/ 340 h 741"/>
                    <a:gd name="T86" fmla="*/ 1004 w 1064"/>
                    <a:gd name="T87" fmla="*/ 366 h 741"/>
                    <a:gd name="T88" fmla="*/ 1039 w 1064"/>
                    <a:gd name="T89" fmla="*/ 366 h 741"/>
                    <a:gd name="T90" fmla="*/ 1044 w 1064"/>
                    <a:gd name="T91" fmla="*/ 356 h 741"/>
                    <a:gd name="T92" fmla="*/ 1059 w 1064"/>
                    <a:gd name="T93" fmla="*/ 310 h 741"/>
                    <a:gd name="T94" fmla="*/ 1064 w 1064"/>
                    <a:gd name="T95" fmla="*/ 270 h 741"/>
                    <a:gd name="T96" fmla="*/ 1064 w 1064"/>
                    <a:gd name="T97" fmla="*/ 265 h 74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064" h="741">
                      <a:moveTo>
                        <a:pt x="1064" y="265"/>
                      </a:moveTo>
                      <a:lnTo>
                        <a:pt x="1064" y="260"/>
                      </a:lnTo>
                      <a:lnTo>
                        <a:pt x="1059" y="255"/>
                      </a:lnTo>
                      <a:lnTo>
                        <a:pt x="1064" y="245"/>
                      </a:lnTo>
                      <a:lnTo>
                        <a:pt x="1049" y="200"/>
                      </a:lnTo>
                      <a:lnTo>
                        <a:pt x="1019" y="150"/>
                      </a:lnTo>
                      <a:lnTo>
                        <a:pt x="989" y="105"/>
                      </a:lnTo>
                      <a:lnTo>
                        <a:pt x="969" y="95"/>
                      </a:lnTo>
                      <a:lnTo>
                        <a:pt x="959" y="85"/>
                      </a:lnTo>
                      <a:lnTo>
                        <a:pt x="964" y="90"/>
                      </a:lnTo>
                      <a:lnTo>
                        <a:pt x="844" y="50"/>
                      </a:lnTo>
                      <a:lnTo>
                        <a:pt x="729" y="20"/>
                      </a:lnTo>
                      <a:lnTo>
                        <a:pt x="619" y="5"/>
                      </a:lnTo>
                      <a:lnTo>
                        <a:pt x="509" y="0"/>
                      </a:lnTo>
                      <a:lnTo>
                        <a:pt x="400" y="0"/>
                      </a:lnTo>
                      <a:lnTo>
                        <a:pt x="300" y="20"/>
                      </a:lnTo>
                      <a:lnTo>
                        <a:pt x="195" y="45"/>
                      </a:lnTo>
                      <a:lnTo>
                        <a:pt x="100" y="80"/>
                      </a:lnTo>
                      <a:lnTo>
                        <a:pt x="90" y="90"/>
                      </a:lnTo>
                      <a:lnTo>
                        <a:pt x="75" y="105"/>
                      </a:lnTo>
                      <a:lnTo>
                        <a:pt x="40" y="150"/>
                      </a:lnTo>
                      <a:lnTo>
                        <a:pt x="15" y="205"/>
                      </a:lnTo>
                      <a:lnTo>
                        <a:pt x="5" y="225"/>
                      </a:lnTo>
                      <a:lnTo>
                        <a:pt x="0" y="245"/>
                      </a:lnTo>
                      <a:lnTo>
                        <a:pt x="0" y="250"/>
                      </a:lnTo>
                      <a:lnTo>
                        <a:pt x="5" y="260"/>
                      </a:lnTo>
                      <a:lnTo>
                        <a:pt x="0" y="275"/>
                      </a:lnTo>
                      <a:lnTo>
                        <a:pt x="0" y="270"/>
                      </a:lnTo>
                      <a:lnTo>
                        <a:pt x="0" y="285"/>
                      </a:lnTo>
                      <a:lnTo>
                        <a:pt x="0" y="315"/>
                      </a:lnTo>
                      <a:lnTo>
                        <a:pt x="10" y="340"/>
                      </a:lnTo>
                      <a:lnTo>
                        <a:pt x="15" y="350"/>
                      </a:lnTo>
                      <a:lnTo>
                        <a:pt x="20" y="356"/>
                      </a:lnTo>
                      <a:lnTo>
                        <a:pt x="15" y="350"/>
                      </a:lnTo>
                      <a:lnTo>
                        <a:pt x="25" y="356"/>
                      </a:lnTo>
                      <a:lnTo>
                        <a:pt x="40" y="361"/>
                      </a:lnTo>
                      <a:lnTo>
                        <a:pt x="85" y="356"/>
                      </a:lnTo>
                      <a:lnTo>
                        <a:pt x="135" y="345"/>
                      </a:lnTo>
                      <a:lnTo>
                        <a:pt x="175" y="335"/>
                      </a:lnTo>
                      <a:lnTo>
                        <a:pt x="160" y="451"/>
                      </a:lnTo>
                      <a:lnTo>
                        <a:pt x="145" y="606"/>
                      </a:lnTo>
                      <a:lnTo>
                        <a:pt x="140" y="626"/>
                      </a:lnTo>
                      <a:lnTo>
                        <a:pt x="145" y="646"/>
                      </a:lnTo>
                      <a:lnTo>
                        <a:pt x="155" y="661"/>
                      </a:lnTo>
                      <a:lnTo>
                        <a:pt x="155" y="691"/>
                      </a:lnTo>
                      <a:lnTo>
                        <a:pt x="160" y="741"/>
                      </a:lnTo>
                      <a:lnTo>
                        <a:pt x="175" y="736"/>
                      </a:lnTo>
                      <a:lnTo>
                        <a:pt x="355" y="736"/>
                      </a:lnTo>
                      <a:lnTo>
                        <a:pt x="355" y="696"/>
                      </a:lnTo>
                      <a:lnTo>
                        <a:pt x="350" y="676"/>
                      </a:lnTo>
                      <a:lnTo>
                        <a:pt x="689" y="676"/>
                      </a:lnTo>
                      <a:lnTo>
                        <a:pt x="689" y="711"/>
                      </a:lnTo>
                      <a:lnTo>
                        <a:pt x="689" y="716"/>
                      </a:lnTo>
                      <a:lnTo>
                        <a:pt x="689" y="736"/>
                      </a:lnTo>
                      <a:lnTo>
                        <a:pt x="704" y="736"/>
                      </a:lnTo>
                      <a:lnTo>
                        <a:pt x="904" y="736"/>
                      </a:lnTo>
                      <a:lnTo>
                        <a:pt x="904" y="681"/>
                      </a:lnTo>
                      <a:lnTo>
                        <a:pt x="904" y="656"/>
                      </a:lnTo>
                      <a:lnTo>
                        <a:pt x="914" y="646"/>
                      </a:lnTo>
                      <a:lnTo>
                        <a:pt x="919" y="626"/>
                      </a:lnTo>
                      <a:lnTo>
                        <a:pt x="919" y="621"/>
                      </a:lnTo>
                      <a:lnTo>
                        <a:pt x="914" y="551"/>
                      </a:lnTo>
                      <a:lnTo>
                        <a:pt x="904" y="471"/>
                      </a:lnTo>
                      <a:lnTo>
                        <a:pt x="879" y="340"/>
                      </a:lnTo>
                      <a:lnTo>
                        <a:pt x="969" y="356"/>
                      </a:lnTo>
                      <a:lnTo>
                        <a:pt x="1004" y="366"/>
                      </a:lnTo>
                      <a:lnTo>
                        <a:pt x="1029" y="366"/>
                      </a:lnTo>
                      <a:lnTo>
                        <a:pt x="1039" y="366"/>
                      </a:lnTo>
                      <a:lnTo>
                        <a:pt x="1044" y="356"/>
                      </a:lnTo>
                      <a:lnTo>
                        <a:pt x="1054" y="330"/>
                      </a:lnTo>
                      <a:lnTo>
                        <a:pt x="1059" y="310"/>
                      </a:lnTo>
                      <a:lnTo>
                        <a:pt x="1064" y="270"/>
                      </a:lnTo>
                      <a:lnTo>
                        <a:pt x="1064" y="2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1" name="Freeform 727"/>
                <p:cNvSpPr>
                  <a:spLocks/>
                </p:cNvSpPr>
                <p:nvPr/>
              </p:nvSpPr>
              <p:spPr bwMode="auto">
                <a:xfrm>
                  <a:off x="434" y="571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0 w 5"/>
                    <a:gd name="T5" fmla="*/ 0 h 1"/>
                    <a:gd name="T6" fmla="*/ 0 w 5"/>
                    <a:gd name="T7" fmla="*/ 0 h 1"/>
                    <a:gd name="T8" fmla="*/ 5 w 5"/>
                    <a:gd name="T9" fmla="*/ 0 h 1"/>
                    <a:gd name="T10" fmla="*/ 0 w 5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2" name="Freeform 728"/>
                <p:cNvSpPr>
                  <a:spLocks/>
                </p:cNvSpPr>
                <p:nvPr/>
              </p:nvSpPr>
              <p:spPr bwMode="auto">
                <a:xfrm>
                  <a:off x="519" y="1157"/>
                  <a:ext cx="135" cy="40"/>
                </a:xfrm>
                <a:custGeom>
                  <a:avLst/>
                  <a:gdLst>
                    <a:gd name="T0" fmla="*/ 0 w 135"/>
                    <a:gd name="T1" fmla="*/ 40 h 40"/>
                    <a:gd name="T2" fmla="*/ 5 w 135"/>
                    <a:gd name="T3" fmla="*/ 0 h 40"/>
                    <a:gd name="T4" fmla="*/ 135 w 135"/>
                    <a:gd name="T5" fmla="*/ 0 h 40"/>
                    <a:gd name="T6" fmla="*/ 135 w 135"/>
                    <a:gd name="T7" fmla="*/ 40 h 40"/>
                    <a:gd name="T8" fmla="*/ 0 w 135"/>
                    <a:gd name="T9" fmla="*/ 40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5" h="40">
                      <a:moveTo>
                        <a:pt x="0" y="40"/>
                      </a:moveTo>
                      <a:lnTo>
                        <a:pt x="5" y="0"/>
                      </a:lnTo>
                      <a:lnTo>
                        <a:pt x="135" y="0"/>
                      </a:lnTo>
                      <a:lnTo>
                        <a:pt x="135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BC00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3" name="Freeform 729"/>
                <p:cNvSpPr>
                  <a:spLocks/>
                </p:cNvSpPr>
                <p:nvPr/>
              </p:nvSpPr>
              <p:spPr bwMode="auto">
                <a:xfrm>
                  <a:off x="1058" y="1152"/>
                  <a:ext cx="150" cy="45"/>
                </a:xfrm>
                <a:custGeom>
                  <a:avLst/>
                  <a:gdLst>
                    <a:gd name="T0" fmla="*/ 0 w 150"/>
                    <a:gd name="T1" fmla="*/ 40 h 45"/>
                    <a:gd name="T2" fmla="*/ 0 w 150"/>
                    <a:gd name="T3" fmla="*/ 0 h 45"/>
                    <a:gd name="T4" fmla="*/ 150 w 150"/>
                    <a:gd name="T5" fmla="*/ 0 h 45"/>
                    <a:gd name="T6" fmla="*/ 150 w 150"/>
                    <a:gd name="T7" fmla="*/ 45 h 45"/>
                    <a:gd name="T8" fmla="*/ 0 w 150"/>
                    <a:gd name="T9" fmla="*/ 4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0" h="45">
                      <a:moveTo>
                        <a:pt x="0" y="40"/>
                      </a:moveTo>
                      <a:lnTo>
                        <a:pt x="0" y="0"/>
                      </a:lnTo>
                      <a:lnTo>
                        <a:pt x="150" y="0"/>
                      </a:lnTo>
                      <a:lnTo>
                        <a:pt x="150" y="45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BC00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4" name="Freeform 730"/>
                <p:cNvSpPr>
                  <a:spLocks/>
                </p:cNvSpPr>
                <p:nvPr/>
              </p:nvSpPr>
              <p:spPr bwMode="auto">
                <a:xfrm>
                  <a:off x="509" y="606"/>
                  <a:ext cx="709" cy="531"/>
                </a:xfrm>
                <a:custGeom>
                  <a:avLst/>
                  <a:gdLst>
                    <a:gd name="T0" fmla="*/ 0 w 709"/>
                    <a:gd name="T1" fmla="*/ 521 h 531"/>
                    <a:gd name="T2" fmla="*/ 0 w 709"/>
                    <a:gd name="T3" fmla="*/ 521 h 531"/>
                    <a:gd name="T4" fmla="*/ 0 w 709"/>
                    <a:gd name="T5" fmla="*/ 496 h 531"/>
                    <a:gd name="T6" fmla="*/ 5 w 709"/>
                    <a:gd name="T7" fmla="*/ 446 h 531"/>
                    <a:gd name="T8" fmla="*/ 20 w 709"/>
                    <a:gd name="T9" fmla="*/ 316 h 531"/>
                    <a:gd name="T10" fmla="*/ 40 w 709"/>
                    <a:gd name="T11" fmla="*/ 190 h 531"/>
                    <a:gd name="T12" fmla="*/ 50 w 709"/>
                    <a:gd name="T13" fmla="*/ 145 h 531"/>
                    <a:gd name="T14" fmla="*/ 55 w 709"/>
                    <a:gd name="T15" fmla="*/ 130 h 531"/>
                    <a:gd name="T16" fmla="*/ 55 w 709"/>
                    <a:gd name="T17" fmla="*/ 130 h 531"/>
                    <a:gd name="T18" fmla="*/ 60 w 709"/>
                    <a:gd name="T19" fmla="*/ 125 h 531"/>
                    <a:gd name="T20" fmla="*/ 70 w 709"/>
                    <a:gd name="T21" fmla="*/ 115 h 531"/>
                    <a:gd name="T22" fmla="*/ 95 w 709"/>
                    <a:gd name="T23" fmla="*/ 100 h 531"/>
                    <a:gd name="T24" fmla="*/ 135 w 709"/>
                    <a:gd name="T25" fmla="*/ 90 h 531"/>
                    <a:gd name="T26" fmla="*/ 135 w 709"/>
                    <a:gd name="T27" fmla="*/ 90 h 531"/>
                    <a:gd name="T28" fmla="*/ 175 w 709"/>
                    <a:gd name="T29" fmla="*/ 85 h 531"/>
                    <a:gd name="T30" fmla="*/ 175 w 709"/>
                    <a:gd name="T31" fmla="*/ 85 h 531"/>
                    <a:gd name="T32" fmla="*/ 175 w 709"/>
                    <a:gd name="T33" fmla="*/ 40 h 531"/>
                    <a:gd name="T34" fmla="*/ 180 w 709"/>
                    <a:gd name="T35" fmla="*/ 0 h 531"/>
                    <a:gd name="T36" fmla="*/ 180 w 709"/>
                    <a:gd name="T37" fmla="*/ 0 h 531"/>
                    <a:gd name="T38" fmla="*/ 240 w 709"/>
                    <a:gd name="T39" fmla="*/ 0 h 531"/>
                    <a:gd name="T40" fmla="*/ 240 w 709"/>
                    <a:gd name="T41" fmla="*/ 0 h 531"/>
                    <a:gd name="T42" fmla="*/ 240 w 709"/>
                    <a:gd name="T43" fmla="*/ 55 h 531"/>
                    <a:gd name="T44" fmla="*/ 245 w 709"/>
                    <a:gd name="T45" fmla="*/ 85 h 531"/>
                    <a:gd name="T46" fmla="*/ 245 w 709"/>
                    <a:gd name="T47" fmla="*/ 85 h 531"/>
                    <a:gd name="T48" fmla="*/ 369 w 709"/>
                    <a:gd name="T49" fmla="*/ 85 h 531"/>
                    <a:gd name="T50" fmla="*/ 469 w 709"/>
                    <a:gd name="T51" fmla="*/ 85 h 531"/>
                    <a:gd name="T52" fmla="*/ 469 w 709"/>
                    <a:gd name="T53" fmla="*/ 85 h 531"/>
                    <a:gd name="T54" fmla="*/ 469 w 709"/>
                    <a:gd name="T55" fmla="*/ 5 h 531"/>
                    <a:gd name="T56" fmla="*/ 469 w 709"/>
                    <a:gd name="T57" fmla="*/ 5 h 531"/>
                    <a:gd name="T58" fmla="*/ 534 w 709"/>
                    <a:gd name="T59" fmla="*/ 5 h 531"/>
                    <a:gd name="T60" fmla="*/ 534 w 709"/>
                    <a:gd name="T61" fmla="*/ 5 h 531"/>
                    <a:gd name="T62" fmla="*/ 534 w 709"/>
                    <a:gd name="T63" fmla="*/ 85 h 531"/>
                    <a:gd name="T64" fmla="*/ 534 w 709"/>
                    <a:gd name="T65" fmla="*/ 85 h 531"/>
                    <a:gd name="T66" fmla="*/ 549 w 709"/>
                    <a:gd name="T67" fmla="*/ 85 h 531"/>
                    <a:gd name="T68" fmla="*/ 569 w 709"/>
                    <a:gd name="T69" fmla="*/ 85 h 531"/>
                    <a:gd name="T70" fmla="*/ 604 w 709"/>
                    <a:gd name="T71" fmla="*/ 95 h 531"/>
                    <a:gd name="T72" fmla="*/ 604 w 709"/>
                    <a:gd name="T73" fmla="*/ 95 h 531"/>
                    <a:gd name="T74" fmla="*/ 629 w 709"/>
                    <a:gd name="T75" fmla="*/ 110 h 531"/>
                    <a:gd name="T76" fmla="*/ 649 w 709"/>
                    <a:gd name="T77" fmla="*/ 125 h 531"/>
                    <a:gd name="T78" fmla="*/ 649 w 709"/>
                    <a:gd name="T79" fmla="*/ 125 h 531"/>
                    <a:gd name="T80" fmla="*/ 669 w 709"/>
                    <a:gd name="T81" fmla="*/ 195 h 531"/>
                    <a:gd name="T82" fmla="*/ 689 w 709"/>
                    <a:gd name="T83" fmla="*/ 301 h 531"/>
                    <a:gd name="T84" fmla="*/ 704 w 709"/>
                    <a:gd name="T85" fmla="*/ 411 h 531"/>
                    <a:gd name="T86" fmla="*/ 709 w 709"/>
                    <a:gd name="T87" fmla="*/ 476 h 531"/>
                    <a:gd name="T88" fmla="*/ 709 w 709"/>
                    <a:gd name="T89" fmla="*/ 476 h 531"/>
                    <a:gd name="T90" fmla="*/ 709 w 709"/>
                    <a:gd name="T91" fmla="*/ 486 h 531"/>
                    <a:gd name="T92" fmla="*/ 709 w 709"/>
                    <a:gd name="T93" fmla="*/ 501 h 531"/>
                    <a:gd name="T94" fmla="*/ 704 w 709"/>
                    <a:gd name="T95" fmla="*/ 511 h 531"/>
                    <a:gd name="T96" fmla="*/ 694 w 709"/>
                    <a:gd name="T97" fmla="*/ 526 h 531"/>
                    <a:gd name="T98" fmla="*/ 694 w 709"/>
                    <a:gd name="T99" fmla="*/ 526 h 531"/>
                    <a:gd name="T100" fmla="*/ 290 w 709"/>
                    <a:gd name="T101" fmla="*/ 531 h 531"/>
                    <a:gd name="T102" fmla="*/ 85 w 709"/>
                    <a:gd name="T103" fmla="*/ 531 h 531"/>
                    <a:gd name="T104" fmla="*/ 20 w 709"/>
                    <a:gd name="T105" fmla="*/ 526 h 531"/>
                    <a:gd name="T106" fmla="*/ 5 w 709"/>
                    <a:gd name="T107" fmla="*/ 526 h 531"/>
                    <a:gd name="T108" fmla="*/ 0 w 709"/>
                    <a:gd name="T109" fmla="*/ 521 h 531"/>
                    <a:gd name="T110" fmla="*/ 0 w 709"/>
                    <a:gd name="T111" fmla="*/ 521 h 531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709" h="531">
                      <a:moveTo>
                        <a:pt x="0" y="521"/>
                      </a:moveTo>
                      <a:lnTo>
                        <a:pt x="0" y="521"/>
                      </a:lnTo>
                      <a:lnTo>
                        <a:pt x="0" y="496"/>
                      </a:lnTo>
                      <a:lnTo>
                        <a:pt x="5" y="446"/>
                      </a:lnTo>
                      <a:lnTo>
                        <a:pt x="20" y="316"/>
                      </a:lnTo>
                      <a:lnTo>
                        <a:pt x="40" y="190"/>
                      </a:lnTo>
                      <a:lnTo>
                        <a:pt x="50" y="145"/>
                      </a:lnTo>
                      <a:lnTo>
                        <a:pt x="55" y="130"/>
                      </a:lnTo>
                      <a:lnTo>
                        <a:pt x="60" y="125"/>
                      </a:lnTo>
                      <a:lnTo>
                        <a:pt x="70" y="115"/>
                      </a:lnTo>
                      <a:lnTo>
                        <a:pt x="95" y="100"/>
                      </a:lnTo>
                      <a:lnTo>
                        <a:pt x="135" y="90"/>
                      </a:lnTo>
                      <a:lnTo>
                        <a:pt x="175" y="85"/>
                      </a:lnTo>
                      <a:lnTo>
                        <a:pt x="175" y="40"/>
                      </a:lnTo>
                      <a:lnTo>
                        <a:pt x="180" y="0"/>
                      </a:lnTo>
                      <a:lnTo>
                        <a:pt x="240" y="0"/>
                      </a:lnTo>
                      <a:lnTo>
                        <a:pt x="240" y="55"/>
                      </a:lnTo>
                      <a:lnTo>
                        <a:pt x="245" y="85"/>
                      </a:lnTo>
                      <a:lnTo>
                        <a:pt x="369" y="85"/>
                      </a:lnTo>
                      <a:lnTo>
                        <a:pt x="469" y="85"/>
                      </a:lnTo>
                      <a:lnTo>
                        <a:pt x="469" y="5"/>
                      </a:lnTo>
                      <a:lnTo>
                        <a:pt x="534" y="5"/>
                      </a:lnTo>
                      <a:lnTo>
                        <a:pt x="534" y="85"/>
                      </a:lnTo>
                      <a:lnTo>
                        <a:pt x="549" y="85"/>
                      </a:lnTo>
                      <a:lnTo>
                        <a:pt x="569" y="85"/>
                      </a:lnTo>
                      <a:lnTo>
                        <a:pt x="604" y="95"/>
                      </a:lnTo>
                      <a:lnTo>
                        <a:pt x="629" y="110"/>
                      </a:lnTo>
                      <a:lnTo>
                        <a:pt x="649" y="125"/>
                      </a:lnTo>
                      <a:lnTo>
                        <a:pt x="669" y="195"/>
                      </a:lnTo>
                      <a:lnTo>
                        <a:pt x="689" y="301"/>
                      </a:lnTo>
                      <a:lnTo>
                        <a:pt x="704" y="411"/>
                      </a:lnTo>
                      <a:lnTo>
                        <a:pt x="709" y="476"/>
                      </a:lnTo>
                      <a:lnTo>
                        <a:pt x="709" y="486"/>
                      </a:lnTo>
                      <a:lnTo>
                        <a:pt x="709" y="501"/>
                      </a:lnTo>
                      <a:lnTo>
                        <a:pt x="704" y="511"/>
                      </a:lnTo>
                      <a:lnTo>
                        <a:pt x="694" y="526"/>
                      </a:lnTo>
                      <a:lnTo>
                        <a:pt x="290" y="531"/>
                      </a:lnTo>
                      <a:lnTo>
                        <a:pt x="85" y="531"/>
                      </a:lnTo>
                      <a:lnTo>
                        <a:pt x="20" y="526"/>
                      </a:lnTo>
                      <a:lnTo>
                        <a:pt x="5" y="526"/>
                      </a:lnTo>
                      <a:lnTo>
                        <a:pt x="0" y="521"/>
                      </a:lnTo>
                      <a:close/>
                    </a:path>
                  </a:pathLst>
                </a:custGeom>
                <a:solidFill>
                  <a:srgbClr val="FE000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5" name="Freeform 731"/>
                <p:cNvSpPr>
                  <a:spLocks/>
                </p:cNvSpPr>
                <p:nvPr/>
              </p:nvSpPr>
              <p:spPr bwMode="auto">
                <a:xfrm>
                  <a:off x="509" y="606"/>
                  <a:ext cx="709" cy="531"/>
                </a:xfrm>
                <a:custGeom>
                  <a:avLst/>
                  <a:gdLst>
                    <a:gd name="T0" fmla="*/ 0 w 709"/>
                    <a:gd name="T1" fmla="*/ 521 h 531"/>
                    <a:gd name="T2" fmla="*/ 0 w 709"/>
                    <a:gd name="T3" fmla="*/ 521 h 531"/>
                    <a:gd name="T4" fmla="*/ 0 w 709"/>
                    <a:gd name="T5" fmla="*/ 496 h 531"/>
                    <a:gd name="T6" fmla="*/ 5 w 709"/>
                    <a:gd name="T7" fmla="*/ 446 h 531"/>
                    <a:gd name="T8" fmla="*/ 20 w 709"/>
                    <a:gd name="T9" fmla="*/ 316 h 531"/>
                    <a:gd name="T10" fmla="*/ 40 w 709"/>
                    <a:gd name="T11" fmla="*/ 190 h 531"/>
                    <a:gd name="T12" fmla="*/ 50 w 709"/>
                    <a:gd name="T13" fmla="*/ 145 h 531"/>
                    <a:gd name="T14" fmla="*/ 55 w 709"/>
                    <a:gd name="T15" fmla="*/ 130 h 531"/>
                    <a:gd name="T16" fmla="*/ 55 w 709"/>
                    <a:gd name="T17" fmla="*/ 130 h 531"/>
                    <a:gd name="T18" fmla="*/ 60 w 709"/>
                    <a:gd name="T19" fmla="*/ 125 h 531"/>
                    <a:gd name="T20" fmla="*/ 70 w 709"/>
                    <a:gd name="T21" fmla="*/ 115 h 531"/>
                    <a:gd name="T22" fmla="*/ 95 w 709"/>
                    <a:gd name="T23" fmla="*/ 100 h 531"/>
                    <a:gd name="T24" fmla="*/ 135 w 709"/>
                    <a:gd name="T25" fmla="*/ 90 h 531"/>
                    <a:gd name="T26" fmla="*/ 135 w 709"/>
                    <a:gd name="T27" fmla="*/ 90 h 531"/>
                    <a:gd name="T28" fmla="*/ 175 w 709"/>
                    <a:gd name="T29" fmla="*/ 85 h 531"/>
                    <a:gd name="T30" fmla="*/ 175 w 709"/>
                    <a:gd name="T31" fmla="*/ 85 h 531"/>
                    <a:gd name="T32" fmla="*/ 175 w 709"/>
                    <a:gd name="T33" fmla="*/ 40 h 531"/>
                    <a:gd name="T34" fmla="*/ 180 w 709"/>
                    <a:gd name="T35" fmla="*/ 0 h 531"/>
                    <a:gd name="T36" fmla="*/ 180 w 709"/>
                    <a:gd name="T37" fmla="*/ 0 h 531"/>
                    <a:gd name="T38" fmla="*/ 240 w 709"/>
                    <a:gd name="T39" fmla="*/ 0 h 531"/>
                    <a:gd name="T40" fmla="*/ 240 w 709"/>
                    <a:gd name="T41" fmla="*/ 0 h 531"/>
                    <a:gd name="T42" fmla="*/ 240 w 709"/>
                    <a:gd name="T43" fmla="*/ 55 h 531"/>
                    <a:gd name="T44" fmla="*/ 245 w 709"/>
                    <a:gd name="T45" fmla="*/ 85 h 531"/>
                    <a:gd name="T46" fmla="*/ 245 w 709"/>
                    <a:gd name="T47" fmla="*/ 85 h 531"/>
                    <a:gd name="T48" fmla="*/ 369 w 709"/>
                    <a:gd name="T49" fmla="*/ 85 h 531"/>
                    <a:gd name="T50" fmla="*/ 469 w 709"/>
                    <a:gd name="T51" fmla="*/ 85 h 531"/>
                    <a:gd name="T52" fmla="*/ 469 w 709"/>
                    <a:gd name="T53" fmla="*/ 85 h 531"/>
                    <a:gd name="T54" fmla="*/ 469 w 709"/>
                    <a:gd name="T55" fmla="*/ 5 h 531"/>
                    <a:gd name="T56" fmla="*/ 469 w 709"/>
                    <a:gd name="T57" fmla="*/ 5 h 531"/>
                    <a:gd name="T58" fmla="*/ 534 w 709"/>
                    <a:gd name="T59" fmla="*/ 5 h 531"/>
                    <a:gd name="T60" fmla="*/ 534 w 709"/>
                    <a:gd name="T61" fmla="*/ 5 h 531"/>
                    <a:gd name="T62" fmla="*/ 534 w 709"/>
                    <a:gd name="T63" fmla="*/ 85 h 531"/>
                    <a:gd name="T64" fmla="*/ 534 w 709"/>
                    <a:gd name="T65" fmla="*/ 85 h 531"/>
                    <a:gd name="T66" fmla="*/ 549 w 709"/>
                    <a:gd name="T67" fmla="*/ 85 h 531"/>
                    <a:gd name="T68" fmla="*/ 569 w 709"/>
                    <a:gd name="T69" fmla="*/ 85 h 531"/>
                    <a:gd name="T70" fmla="*/ 604 w 709"/>
                    <a:gd name="T71" fmla="*/ 95 h 531"/>
                    <a:gd name="T72" fmla="*/ 604 w 709"/>
                    <a:gd name="T73" fmla="*/ 95 h 531"/>
                    <a:gd name="T74" fmla="*/ 629 w 709"/>
                    <a:gd name="T75" fmla="*/ 110 h 531"/>
                    <a:gd name="T76" fmla="*/ 649 w 709"/>
                    <a:gd name="T77" fmla="*/ 125 h 531"/>
                    <a:gd name="T78" fmla="*/ 649 w 709"/>
                    <a:gd name="T79" fmla="*/ 125 h 531"/>
                    <a:gd name="T80" fmla="*/ 669 w 709"/>
                    <a:gd name="T81" fmla="*/ 195 h 531"/>
                    <a:gd name="T82" fmla="*/ 689 w 709"/>
                    <a:gd name="T83" fmla="*/ 301 h 531"/>
                    <a:gd name="T84" fmla="*/ 704 w 709"/>
                    <a:gd name="T85" fmla="*/ 411 h 531"/>
                    <a:gd name="T86" fmla="*/ 709 w 709"/>
                    <a:gd name="T87" fmla="*/ 476 h 531"/>
                    <a:gd name="T88" fmla="*/ 709 w 709"/>
                    <a:gd name="T89" fmla="*/ 476 h 531"/>
                    <a:gd name="T90" fmla="*/ 709 w 709"/>
                    <a:gd name="T91" fmla="*/ 486 h 531"/>
                    <a:gd name="T92" fmla="*/ 709 w 709"/>
                    <a:gd name="T93" fmla="*/ 501 h 531"/>
                    <a:gd name="T94" fmla="*/ 704 w 709"/>
                    <a:gd name="T95" fmla="*/ 511 h 531"/>
                    <a:gd name="T96" fmla="*/ 694 w 709"/>
                    <a:gd name="T97" fmla="*/ 526 h 531"/>
                    <a:gd name="T98" fmla="*/ 694 w 709"/>
                    <a:gd name="T99" fmla="*/ 526 h 531"/>
                    <a:gd name="T100" fmla="*/ 290 w 709"/>
                    <a:gd name="T101" fmla="*/ 531 h 531"/>
                    <a:gd name="T102" fmla="*/ 85 w 709"/>
                    <a:gd name="T103" fmla="*/ 531 h 531"/>
                    <a:gd name="T104" fmla="*/ 20 w 709"/>
                    <a:gd name="T105" fmla="*/ 526 h 531"/>
                    <a:gd name="T106" fmla="*/ 5 w 709"/>
                    <a:gd name="T107" fmla="*/ 526 h 531"/>
                    <a:gd name="T108" fmla="*/ 0 w 709"/>
                    <a:gd name="T109" fmla="*/ 521 h 531"/>
                    <a:gd name="T110" fmla="*/ 0 w 709"/>
                    <a:gd name="T111" fmla="*/ 521 h 531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709" h="531">
                      <a:moveTo>
                        <a:pt x="0" y="521"/>
                      </a:moveTo>
                      <a:lnTo>
                        <a:pt x="0" y="521"/>
                      </a:lnTo>
                      <a:lnTo>
                        <a:pt x="0" y="496"/>
                      </a:lnTo>
                      <a:lnTo>
                        <a:pt x="5" y="446"/>
                      </a:lnTo>
                      <a:lnTo>
                        <a:pt x="20" y="316"/>
                      </a:lnTo>
                      <a:lnTo>
                        <a:pt x="40" y="190"/>
                      </a:lnTo>
                      <a:lnTo>
                        <a:pt x="50" y="145"/>
                      </a:lnTo>
                      <a:lnTo>
                        <a:pt x="55" y="130"/>
                      </a:lnTo>
                      <a:lnTo>
                        <a:pt x="60" y="125"/>
                      </a:lnTo>
                      <a:lnTo>
                        <a:pt x="70" y="115"/>
                      </a:lnTo>
                      <a:lnTo>
                        <a:pt x="95" y="100"/>
                      </a:lnTo>
                      <a:lnTo>
                        <a:pt x="135" y="90"/>
                      </a:lnTo>
                      <a:lnTo>
                        <a:pt x="175" y="85"/>
                      </a:lnTo>
                      <a:lnTo>
                        <a:pt x="175" y="40"/>
                      </a:lnTo>
                      <a:lnTo>
                        <a:pt x="180" y="0"/>
                      </a:lnTo>
                      <a:lnTo>
                        <a:pt x="240" y="0"/>
                      </a:lnTo>
                      <a:lnTo>
                        <a:pt x="240" y="55"/>
                      </a:lnTo>
                      <a:lnTo>
                        <a:pt x="245" y="85"/>
                      </a:lnTo>
                      <a:lnTo>
                        <a:pt x="369" y="85"/>
                      </a:lnTo>
                      <a:lnTo>
                        <a:pt x="469" y="85"/>
                      </a:lnTo>
                      <a:lnTo>
                        <a:pt x="469" y="5"/>
                      </a:lnTo>
                      <a:lnTo>
                        <a:pt x="534" y="5"/>
                      </a:lnTo>
                      <a:lnTo>
                        <a:pt x="534" y="85"/>
                      </a:lnTo>
                      <a:lnTo>
                        <a:pt x="549" y="85"/>
                      </a:lnTo>
                      <a:lnTo>
                        <a:pt x="569" y="85"/>
                      </a:lnTo>
                      <a:lnTo>
                        <a:pt x="604" y="95"/>
                      </a:lnTo>
                      <a:lnTo>
                        <a:pt x="629" y="110"/>
                      </a:lnTo>
                      <a:lnTo>
                        <a:pt x="649" y="125"/>
                      </a:lnTo>
                      <a:lnTo>
                        <a:pt x="669" y="195"/>
                      </a:lnTo>
                      <a:lnTo>
                        <a:pt x="689" y="301"/>
                      </a:lnTo>
                      <a:lnTo>
                        <a:pt x="704" y="411"/>
                      </a:lnTo>
                      <a:lnTo>
                        <a:pt x="709" y="476"/>
                      </a:lnTo>
                      <a:lnTo>
                        <a:pt x="709" y="486"/>
                      </a:lnTo>
                      <a:lnTo>
                        <a:pt x="709" y="501"/>
                      </a:lnTo>
                      <a:lnTo>
                        <a:pt x="704" y="511"/>
                      </a:lnTo>
                      <a:lnTo>
                        <a:pt x="694" y="526"/>
                      </a:lnTo>
                      <a:lnTo>
                        <a:pt x="290" y="531"/>
                      </a:lnTo>
                      <a:lnTo>
                        <a:pt x="85" y="531"/>
                      </a:lnTo>
                      <a:lnTo>
                        <a:pt x="20" y="526"/>
                      </a:lnTo>
                      <a:lnTo>
                        <a:pt x="5" y="526"/>
                      </a:lnTo>
                      <a:lnTo>
                        <a:pt x="0" y="521"/>
                      </a:lnTo>
                      <a:close/>
                    </a:path>
                  </a:pathLst>
                </a:custGeom>
                <a:solidFill>
                  <a:srgbClr val="FE000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6" name="Freeform 732"/>
                <p:cNvSpPr>
                  <a:spLocks/>
                </p:cNvSpPr>
                <p:nvPr/>
              </p:nvSpPr>
              <p:spPr bwMode="auto">
                <a:xfrm>
                  <a:off x="1088" y="691"/>
                  <a:ext cx="130" cy="441"/>
                </a:xfrm>
                <a:custGeom>
                  <a:avLst/>
                  <a:gdLst>
                    <a:gd name="T0" fmla="*/ 30 w 130"/>
                    <a:gd name="T1" fmla="*/ 316 h 441"/>
                    <a:gd name="T2" fmla="*/ 95 w 130"/>
                    <a:gd name="T3" fmla="*/ 441 h 441"/>
                    <a:gd name="T4" fmla="*/ 95 w 130"/>
                    <a:gd name="T5" fmla="*/ 441 h 441"/>
                    <a:gd name="T6" fmla="*/ 115 w 130"/>
                    <a:gd name="T7" fmla="*/ 441 h 441"/>
                    <a:gd name="T8" fmla="*/ 115 w 130"/>
                    <a:gd name="T9" fmla="*/ 441 h 441"/>
                    <a:gd name="T10" fmla="*/ 125 w 130"/>
                    <a:gd name="T11" fmla="*/ 426 h 441"/>
                    <a:gd name="T12" fmla="*/ 130 w 130"/>
                    <a:gd name="T13" fmla="*/ 416 h 441"/>
                    <a:gd name="T14" fmla="*/ 130 w 130"/>
                    <a:gd name="T15" fmla="*/ 401 h 441"/>
                    <a:gd name="T16" fmla="*/ 130 w 130"/>
                    <a:gd name="T17" fmla="*/ 391 h 441"/>
                    <a:gd name="T18" fmla="*/ 130 w 130"/>
                    <a:gd name="T19" fmla="*/ 391 h 441"/>
                    <a:gd name="T20" fmla="*/ 125 w 130"/>
                    <a:gd name="T21" fmla="*/ 326 h 441"/>
                    <a:gd name="T22" fmla="*/ 110 w 130"/>
                    <a:gd name="T23" fmla="*/ 216 h 441"/>
                    <a:gd name="T24" fmla="*/ 90 w 130"/>
                    <a:gd name="T25" fmla="*/ 110 h 441"/>
                    <a:gd name="T26" fmla="*/ 70 w 130"/>
                    <a:gd name="T27" fmla="*/ 40 h 441"/>
                    <a:gd name="T28" fmla="*/ 70 w 130"/>
                    <a:gd name="T29" fmla="*/ 40 h 441"/>
                    <a:gd name="T30" fmla="*/ 50 w 130"/>
                    <a:gd name="T31" fmla="*/ 25 h 441"/>
                    <a:gd name="T32" fmla="*/ 25 w 130"/>
                    <a:gd name="T33" fmla="*/ 10 h 441"/>
                    <a:gd name="T34" fmla="*/ 25 w 130"/>
                    <a:gd name="T35" fmla="*/ 10 h 441"/>
                    <a:gd name="T36" fmla="*/ 0 w 130"/>
                    <a:gd name="T37" fmla="*/ 0 h 441"/>
                    <a:gd name="T38" fmla="*/ 0 w 130"/>
                    <a:gd name="T39" fmla="*/ 0 h 441"/>
                    <a:gd name="T40" fmla="*/ 10 w 130"/>
                    <a:gd name="T41" fmla="*/ 15 h 441"/>
                    <a:gd name="T42" fmla="*/ 20 w 130"/>
                    <a:gd name="T43" fmla="*/ 40 h 441"/>
                    <a:gd name="T44" fmla="*/ 35 w 130"/>
                    <a:gd name="T45" fmla="*/ 65 h 441"/>
                    <a:gd name="T46" fmla="*/ 45 w 130"/>
                    <a:gd name="T47" fmla="*/ 100 h 441"/>
                    <a:gd name="T48" fmla="*/ 50 w 130"/>
                    <a:gd name="T49" fmla="*/ 140 h 441"/>
                    <a:gd name="T50" fmla="*/ 50 w 130"/>
                    <a:gd name="T51" fmla="*/ 191 h 441"/>
                    <a:gd name="T52" fmla="*/ 45 w 130"/>
                    <a:gd name="T53" fmla="*/ 246 h 441"/>
                    <a:gd name="T54" fmla="*/ 30 w 130"/>
                    <a:gd name="T55" fmla="*/ 316 h 441"/>
                    <a:gd name="T56" fmla="*/ 30 w 130"/>
                    <a:gd name="T57" fmla="*/ 316 h 44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30" h="441">
                      <a:moveTo>
                        <a:pt x="30" y="316"/>
                      </a:moveTo>
                      <a:lnTo>
                        <a:pt x="95" y="441"/>
                      </a:lnTo>
                      <a:lnTo>
                        <a:pt x="115" y="441"/>
                      </a:lnTo>
                      <a:lnTo>
                        <a:pt x="125" y="426"/>
                      </a:lnTo>
                      <a:lnTo>
                        <a:pt x="130" y="416"/>
                      </a:lnTo>
                      <a:lnTo>
                        <a:pt x="130" y="401"/>
                      </a:lnTo>
                      <a:lnTo>
                        <a:pt x="130" y="391"/>
                      </a:lnTo>
                      <a:lnTo>
                        <a:pt x="125" y="326"/>
                      </a:lnTo>
                      <a:lnTo>
                        <a:pt x="110" y="216"/>
                      </a:lnTo>
                      <a:lnTo>
                        <a:pt x="90" y="110"/>
                      </a:lnTo>
                      <a:lnTo>
                        <a:pt x="70" y="40"/>
                      </a:lnTo>
                      <a:lnTo>
                        <a:pt x="50" y="25"/>
                      </a:lnTo>
                      <a:lnTo>
                        <a:pt x="25" y="10"/>
                      </a:lnTo>
                      <a:lnTo>
                        <a:pt x="0" y="0"/>
                      </a:lnTo>
                      <a:lnTo>
                        <a:pt x="10" y="15"/>
                      </a:lnTo>
                      <a:lnTo>
                        <a:pt x="20" y="40"/>
                      </a:lnTo>
                      <a:lnTo>
                        <a:pt x="35" y="65"/>
                      </a:lnTo>
                      <a:lnTo>
                        <a:pt x="45" y="100"/>
                      </a:lnTo>
                      <a:lnTo>
                        <a:pt x="50" y="140"/>
                      </a:lnTo>
                      <a:lnTo>
                        <a:pt x="50" y="191"/>
                      </a:lnTo>
                      <a:lnTo>
                        <a:pt x="45" y="246"/>
                      </a:lnTo>
                      <a:lnTo>
                        <a:pt x="30" y="316"/>
                      </a:lnTo>
                      <a:close/>
                    </a:path>
                  </a:pathLst>
                </a:custGeom>
                <a:solidFill>
                  <a:srgbClr val="FB60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7" name="Freeform 733"/>
                <p:cNvSpPr>
                  <a:spLocks/>
                </p:cNvSpPr>
                <p:nvPr/>
              </p:nvSpPr>
              <p:spPr bwMode="auto">
                <a:xfrm>
                  <a:off x="609" y="952"/>
                  <a:ext cx="559" cy="90"/>
                </a:xfrm>
                <a:custGeom>
                  <a:avLst/>
                  <a:gdLst>
                    <a:gd name="T0" fmla="*/ 0 w 559"/>
                    <a:gd name="T1" fmla="*/ 55 h 90"/>
                    <a:gd name="T2" fmla="*/ 0 w 559"/>
                    <a:gd name="T3" fmla="*/ 55 h 90"/>
                    <a:gd name="T4" fmla="*/ 5 w 559"/>
                    <a:gd name="T5" fmla="*/ 50 h 90"/>
                    <a:gd name="T6" fmla="*/ 10 w 559"/>
                    <a:gd name="T7" fmla="*/ 45 h 90"/>
                    <a:gd name="T8" fmla="*/ 20 w 559"/>
                    <a:gd name="T9" fmla="*/ 35 h 90"/>
                    <a:gd name="T10" fmla="*/ 40 w 559"/>
                    <a:gd name="T11" fmla="*/ 30 h 90"/>
                    <a:gd name="T12" fmla="*/ 70 w 559"/>
                    <a:gd name="T13" fmla="*/ 20 h 90"/>
                    <a:gd name="T14" fmla="*/ 110 w 559"/>
                    <a:gd name="T15" fmla="*/ 15 h 90"/>
                    <a:gd name="T16" fmla="*/ 160 w 559"/>
                    <a:gd name="T17" fmla="*/ 10 h 90"/>
                    <a:gd name="T18" fmla="*/ 160 w 559"/>
                    <a:gd name="T19" fmla="*/ 10 h 90"/>
                    <a:gd name="T20" fmla="*/ 259 w 559"/>
                    <a:gd name="T21" fmla="*/ 0 h 90"/>
                    <a:gd name="T22" fmla="*/ 389 w 559"/>
                    <a:gd name="T23" fmla="*/ 0 h 90"/>
                    <a:gd name="T24" fmla="*/ 454 w 559"/>
                    <a:gd name="T25" fmla="*/ 0 h 90"/>
                    <a:gd name="T26" fmla="*/ 509 w 559"/>
                    <a:gd name="T27" fmla="*/ 5 h 90"/>
                    <a:gd name="T28" fmla="*/ 544 w 559"/>
                    <a:gd name="T29" fmla="*/ 15 h 90"/>
                    <a:gd name="T30" fmla="*/ 559 w 559"/>
                    <a:gd name="T31" fmla="*/ 25 h 90"/>
                    <a:gd name="T32" fmla="*/ 559 w 559"/>
                    <a:gd name="T33" fmla="*/ 35 h 90"/>
                    <a:gd name="T34" fmla="*/ 549 w 559"/>
                    <a:gd name="T35" fmla="*/ 90 h 90"/>
                    <a:gd name="T36" fmla="*/ 549 w 559"/>
                    <a:gd name="T37" fmla="*/ 90 h 90"/>
                    <a:gd name="T38" fmla="*/ 514 w 559"/>
                    <a:gd name="T39" fmla="*/ 80 h 90"/>
                    <a:gd name="T40" fmla="*/ 474 w 559"/>
                    <a:gd name="T41" fmla="*/ 70 h 90"/>
                    <a:gd name="T42" fmla="*/ 414 w 559"/>
                    <a:gd name="T43" fmla="*/ 60 h 90"/>
                    <a:gd name="T44" fmla="*/ 339 w 559"/>
                    <a:gd name="T45" fmla="*/ 50 h 90"/>
                    <a:gd name="T46" fmla="*/ 244 w 559"/>
                    <a:gd name="T47" fmla="*/ 45 h 90"/>
                    <a:gd name="T48" fmla="*/ 130 w 559"/>
                    <a:gd name="T49" fmla="*/ 45 h 90"/>
                    <a:gd name="T50" fmla="*/ 0 w 559"/>
                    <a:gd name="T51" fmla="*/ 55 h 90"/>
                    <a:gd name="T52" fmla="*/ 0 w 559"/>
                    <a:gd name="T53" fmla="*/ 55 h 9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559" h="90">
                      <a:moveTo>
                        <a:pt x="0" y="55"/>
                      </a:moveTo>
                      <a:lnTo>
                        <a:pt x="0" y="55"/>
                      </a:lnTo>
                      <a:lnTo>
                        <a:pt x="5" y="50"/>
                      </a:lnTo>
                      <a:lnTo>
                        <a:pt x="10" y="45"/>
                      </a:lnTo>
                      <a:lnTo>
                        <a:pt x="20" y="35"/>
                      </a:lnTo>
                      <a:lnTo>
                        <a:pt x="40" y="30"/>
                      </a:lnTo>
                      <a:lnTo>
                        <a:pt x="70" y="20"/>
                      </a:lnTo>
                      <a:lnTo>
                        <a:pt x="110" y="15"/>
                      </a:lnTo>
                      <a:lnTo>
                        <a:pt x="160" y="10"/>
                      </a:lnTo>
                      <a:lnTo>
                        <a:pt x="259" y="0"/>
                      </a:lnTo>
                      <a:lnTo>
                        <a:pt x="389" y="0"/>
                      </a:lnTo>
                      <a:lnTo>
                        <a:pt x="454" y="0"/>
                      </a:lnTo>
                      <a:lnTo>
                        <a:pt x="509" y="5"/>
                      </a:lnTo>
                      <a:lnTo>
                        <a:pt x="544" y="15"/>
                      </a:lnTo>
                      <a:lnTo>
                        <a:pt x="559" y="25"/>
                      </a:lnTo>
                      <a:lnTo>
                        <a:pt x="559" y="35"/>
                      </a:lnTo>
                      <a:lnTo>
                        <a:pt x="549" y="90"/>
                      </a:lnTo>
                      <a:lnTo>
                        <a:pt x="514" y="80"/>
                      </a:lnTo>
                      <a:lnTo>
                        <a:pt x="474" y="70"/>
                      </a:lnTo>
                      <a:lnTo>
                        <a:pt x="414" y="60"/>
                      </a:lnTo>
                      <a:lnTo>
                        <a:pt x="339" y="50"/>
                      </a:lnTo>
                      <a:lnTo>
                        <a:pt x="244" y="45"/>
                      </a:lnTo>
                      <a:lnTo>
                        <a:pt x="130" y="45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FB60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8" name="Freeform 734"/>
                <p:cNvSpPr>
                  <a:spLocks/>
                </p:cNvSpPr>
                <p:nvPr/>
              </p:nvSpPr>
              <p:spPr bwMode="auto">
                <a:xfrm>
                  <a:off x="509" y="1002"/>
                  <a:ext cx="704" cy="135"/>
                </a:xfrm>
                <a:custGeom>
                  <a:avLst/>
                  <a:gdLst>
                    <a:gd name="T0" fmla="*/ 594 w 704"/>
                    <a:gd name="T1" fmla="*/ 0 h 135"/>
                    <a:gd name="T2" fmla="*/ 155 w 704"/>
                    <a:gd name="T3" fmla="*/ 0 h 135"/>
                    <a:gd name="T4" fmla="*/ 155 w 704"/>
                    <a:gd name="T5" fmla="*/ 0 h 135"/>
                    <a:gd name="T6" fmla="*/ 130 w 704"/>
                    <a:gd name="T7" fmla="*/ 0 h 135"/>
                    <a:gd name="T8" fmla="*/ 105 w 704"/>
                    <a:gd name="T9" fmla="*/ 10 h 135"/>
                    <a:gd name="T10" fmla="*/ 80 w 704"/>
                    <a:gd name="T11" fmla="*/ 25 h 135"/>
                    <a:gd name="T12" fmla="*/ 60 w 704"/>
                    <a:gd name="T13" fmla="*/ 45 h 135"/>
                    <a:gd name="T14" fmla="*/ 25 w 704"/>
                    <a:gd name="T15" fmla="*/ 85 h 135"/>
                    <a:gd name="T16" fmla="*/ 0 w 704"/>
                    <a:gd name="T17" fmla="*/ 125 h 135"/>
                    <a:gd name="T18" fmla="*/ 0 w 704"/>
                    <a:gd name="T19" fmla="*/ 125 h 135"/>
                    <a:gd name="T20" fmla="*/ 0 w 704"/>
                    <a:gd name="T21" fmla="*/ 125 h 135"/>
                    <a:gd name="T22" fmla="*/ 0 w 704"/>
                    <a:gd name="T23" fmla="*/ 125 h 135"/>
                    <a:gd name="T24" fmla="*/ 5 w 704"/>
                    <a:gd name="T25" fmla="*/ 130 h 135"/>
                    <a:gd name="T26" fmla="*/ 20 w 704"/>
                    <a:gd name="T27" fmla="*/ 130 h 135"/>
                    <a:gd name="T28" fmla="*/ 85 w 704"/>
                    <a:gd name="T29" fmla="*/ 135 h 135"/>
                    <a:gd name="T30" fmla="*/ 290 w 704"/>
                    <a:gd name="T31" fmla="*/ 135 h 135"/>
                    <a:gd name="T32" fmla="*/ 694 w 704"/>
                    <a:gd name="T33" fmla="*/ 130 h 135"/>
                    <a:gd name="T34" fmla="*/ 694 w 704"/>
                    <a:gd name="T35" fmla="*/ 130 h 135"/>
                    <a:gd name="T36" fmla="*/ 704 w 704"/>
                    <a:gd name="T37" fmla="*/ 120 h 135"/>
                    <a:gd name="T38" fmla="*/ 704 w 704"/>
                    <a:gd name="T39" fmla="*/ 120 h 135"/>
                    <a:gd name="T40" fmla="*/ 689 w 704"/>
                    <a:gd name="T41" fmla="*/ 100 h 135"/>
                    <a:gd name="T42" fmla="*/ 674 w 704"/>
                    <a:gd name="T43" fmla="*/ 75 h 135"/>
                    <a:gd name="T44" fmla="*/ 639 w 704"/>
                    <a:gd name="T45" fmla="*/ 35 h 135"/>
                    <a:gd name="T46" fmla="*/ 609 w 704"/>
                    <a:gd name="T47" fmla="*/ 10 h 135"/>
                    <a:gd name="T48" fmla="*/ 594 w 704"/>
                    <a:gd name="T49" fmla="*/ 0 h 135"/>
                    <a:gd name="T50" fmla="*/ 594 w 704"/>
                    <a:gd name="T51" fmla="*/ 0 h 13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704" h="135">
                      <a:moveTo>
                        <a:pt x="594" y="0"/>
                      </a:moveTo>
                      <a:lnTo>
                        <a:pt x="155" y="0"/>
                      </a:lnTo>
                      <a:lnTo>
                        <a:pt x="130" y="0"/>
                      </a:lnTo>
                      <a:lnTo>
                        <a:pt x="105" y="10"/>
                      </a:lnTo>
                      <a:lnTo>
                        <a:pt x="80" y="25"/>
                      </a:lnTo>
                      <a:lnTo>
                        <a:pt x="60" y="45"/>
                      </a:lnTo>
                      <a:lnTo>
                        <a:pt x="25" y="85"/>
                      </a:lnTo>
                      <a:lnTo>
                        <a:pt x="0" y="125"/>
                      </a:lnTo>
                      <a:lnTo>
                        <a:pt x="5" y="130"/>
                      </a:lnTo>
                      <a:lnTo>
                        <a:pt x="20" y="130"/>
                      </a:lnTo>
                      <a:lnTo>
                        <a:pt x="85" y="135"/>
                      </a:lnTo>
                      <a:lnTo>
                        <a:pt x="290" y="135"/>
                      </a:lnTo>
                      <a:lnTo>
                        <a:pt x="694" y="130"/>
                      </a:lnTo>
                      <a:lnTo>
                        <a:pt x="704" y="120"/>
                      </a:lnTo>
                      <a:lnTo>
                        <a:pt x="689" y="100"/>
                      </a:lnTo>
                      <a:lnTo>
                        <a:pt x="674" y="75"/>
                      </a:lnTo>
                      <a:lnTo>
                        <a:pt x="639" y="35"/>
                      </a:lnTo>
                      <a:lnTo>
                        <a:pt x="609" y="10"/>
                      </a:lnTo>
                      <a:lnTo>
                        <a:pt x="594" y="0"/>
                      </a:lnTo>
                      <a:close/>
                    </a:path>
                  </a:pathLst>
                </a:custGeom>
                <a:solidFill>
                  <a:srgbClr val="BC00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9" name="Freeform 735"/>
                <p:cNvSpPr>
                  <a:spLocks/>
                </p:cNvSpPr>
                <p:nvPr/>
              </p:nvSpPr>
              <p:spPr bwMode="auto">
                <a:xfrm>
                  <a:off x="1163" y="716"/>
                  <a:ext cx="200" cy="105"/>
                </a:xfrm>
                <a:custGeom>
                  <a:avLst/>
                  <a:gdLst>
                    <a:gd name="T0" fmla="*/ 25 w 200"/>
                    <a:gd name="T1" fmla="*/ 70 h 105"/>
                    <a:gd name="T2" fmla="*/ 25 w 200"/>
                    <a:gd name="T3" fmla="*/ 70 h 105"/>
                    <a:gd name="T4" fmla="*/ 15 w 200"/>
                    <a:gd name="T5" fmla="*/ 30 h 105"/>
                    <a:gd name="T6" fmla="*/ 0 w 200"/>
                    <a:gd name="T7" fmla="*/ 0 h 105"/>
                    <a:gd name="T8" fmla="*/ 0 w 200"/>
                    <a:gd name="T9" fmla="*/ 0 h 105"/>
                    <a:gd name="T10" fmla="*/ 50 w 200"/>
                    <a:gd name="T11" fmla="*/ 5 h 105"/>
                    <a:gd name="T12" fmla="*/ 100 w 200"/>
                    <a:gd name="T13" fmla="*/ 15 h 105"/>
                    <a:gd name="T14" fmla="*/ 200 w 200"/>
                    <a:gd name="T15" fmla="*/ 40 h 105"/>
                    <a:gd name="T16" fmla="*/ 200 w 200"/>
                    <a:gd name="T17" fmla="*/ 40 h 105"/>
                    <a:gd name="T18" fmla="*/ 200 w 200"/>
                    <a:gd name="T19" fmla="*/ 80 h 105"/>
                    <a:gd name="T20" fmla="*/ 190 w 200"/>
                    <a:gd name="T21" fmla="*/ 105 h 105"/>
                    <a:gd name="T22" fmla="*/ 190 w 200"/>
                    <a:gd name="T23" fmla="*/ 105 h 105"/>
                    <a:gd name="T24" fmla="*/ 145 w 200"/>
                    <a:gd name="T25" fmla="*/ 100 h 105"/>
                    <a:gd name="T26" fmla="*/ 100 w 200"/>
                    <a:gd name="T27" fmla="*/ 90 h 105"/>
                    <a:gd name="T28" fmla="*/ 25 w 200"/>
                    <a:gd name="T29" fmla="*/ 70 h 105"/>
                    <a:gd name="T30" fmla="*/ 25 w 200"/>
                    <a:gd name="T31" fmla="*/ 70 h 10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00" h="105">
                      <a:moveTo>
                        <a:pt x="25" y="70"/>
                      </a:moveTo>
                      <a:lnTo>
                        <a:pt x="25" y="70"/>
                      </a:lnTo>
                      <a:lnTo>
                        <a:pt x="15" y="30"/>
                      </a:lnTo>
                      <a:lnTo>
                        <a:pt x="0" y="0"/>
                      </a:lnTo>
                      <a:lnTo>
                        <a:pt x="50" y="5"/>
                      </a:lnTo>
                      <a:lnTo>
                        <a:pt x="100" y="15"/>
                      </a:lnTo>
                      <a:lnTo>
                        <a:pt x="200" y="40"/>
                      </a:lnTo>
                      <a:lnTo>
                        <a:pt x="200" y="80"/>
                      </a:lnTo>
                      <a:lnTo>
                        <a:pt x="190" y="105"/>
                      </a:lnTo>
                      <a:lnTo>
                        <a:pt x="145" y="100"/>
                      </a:lnTo>
                      <a:lnTo>
                        <a:pt x="100" y="90"/>
                      </a:lnTo>
                      <a:lnTo>
                        <a:pt x="25" y="70"/>
                      </a:lnTo>
                      <a:close/>
                    </a:path>
                  </a:pathLst>
                </a:custGeom>
                <a:solidFill>
                  <a:srgbClr val="FE000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0" name="Freeform 736"/>
                <p:cNvSpPr>
                  <a:spLocks/>
                </p:cNvSpPr>
                <p:nvPr/>
              </p:nvSpPr>
              <p:spPr bwMode="auto">
                <a:xfrm>
                  <a:off x="1163" y="716"/>
                  <a:ext cx="200" cy="105"/>
                </a:xfrm>
                <a:custGeom>
                  <a:avLst/>
                  <a:gdLst>
                    <a:gd name="T0" fmla="*/ 200 w 200"/>
                    <a:gd name="T1" fmla="*/ 40 h 105"/>
                    <a:gd name="T2" fmla="*/ 200 w 200"/>
                    <a:gd name="T3" fmla="*/ 40 h 105"/>
                    <a:gd name="T4" fmla="*/ 100 w 200"/>
                    <a:gd name="T5" fmla="*/ 15 h 105"/>
                    <a:gd name="T6" fmla="*/ 50 w 200"/>
                    <a:gd name="T7" fmla="*/ 5 h 105"/>
                    <a:gd name="T8" fmla="*/ 0 w 200"/>
                    <a:gd name="T9" fmla="*/ 0 h 105"/>
                    <a:gd name="T10" fmla="*/ 0 w 200"/>
                    <a:gd name="T11" fmla="*/ 0 h 105"/>
                    <a:gd name="T12" fmla="*/ 5 w 200"/>
                    <a:gd name="T13" fmla="*/ 10 h 105"/>
                    <a:gd name="T14" fmla="*/ 5 w 200"/>
                    <a:gd name="T15" fmla="*/ 10 h 105"/>
                    <a:gd name="T16" fmla="*/ 90 w 200"/>
                    <a:gd name="T17" fmla="*/ 30 h 105"/>
                    <a:gd name="T18" fmla="*/ 165 w 200"/>
                    <a:gd name="T19" fmla="*/ 50 h 105"/>
                    <a:gd name="T20" fmla="*/ 165 w 200"/>
                    <a:gd name="T21" fmla="*/ 50 h 105"/>
                    <a:gd name="T22" fmla="*/ 165 w 200"/>
                    <a:gd name="T23" fmla="*/ 75 h 105"/>
                    <a:gd name="T24" fmla="*/ 160 w 200"/>
                    <a:gd name="T25" fmla="*/ 105 h 105"/>
                    <a:gd name="T26" fmla="*/ 160 w 200"/>
                    <a:gd name="T27" fmla="*/ 105 h 105"/>
                    <a:gd name="T28" fmla="*/ 190 w 200"/>
                    <a:gd name="T29" fmla="*/ 105 h 105"/>
                    <a:gd name="T30" fmla="*/ 190 w 200"/>
                    <a:gd name="T31" fmla="*/ 105 h 105"/>
                    <a:gd name="T32" fmla="*/ 200 w 200"/>
                    <a:gd name="T33" fmla="*/ 80 h 105"/>
                    <a:gd name="T34" fmla="*/ 200 w 200"/>
                    <a:gd name="T35" fmla="*/ 40 h 105"/>
                    <a:gd name="T36" fmla="*/ 200 w 200"/>
                    <a:gd name="T37" fmla="*/ 40 h 10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00" h="105">
                      <a:moveTo>
                        <a:pt x="200" y="40"/>
                      </a:moveTo>
                      <a:lnTo>
                        <a:pt x="200" y="40"/>
                      </a:lnTo>
                      <a:lnTo>
                        <a:pt x="100" y="15"/>
                      </a:lnTo>
                      <a:lnTo>
                        <a:pt x="50" y="5"/>
                      </a:lnTo>
                      <a:lnTo>
                        <a:pt x="0" y="0"/>
                      </a:lnTo>
                      <a:lnTo>
                        <a:pt x="5" y="10"/>
                      </a:lnTo>
                      <a:lnTo>
                        <a:pt x="90" y="30"/>
                      </a:lnTo>
                      <a:lnTo>
                        <a:pt x="165" y="50"/>
                      </a:lnTo>
                      <a:lnTo>
                        <a:pt x="165" y="75"/>
                      </a:lnTo>
                      <a:lnTo>
                        <a:pt x="160" y="105"/>
                      </a:lnTo>
                      <a:lnTo>
                        <a:pt x="190" y="105"/>
                      </a:lnTo>
                      <a:lnTo>
                        <a:pt x="200" y="80"/>
                      </a:lnTo>
                      <a:lnTo>
                        <a:pt x="200" y="40"/>
                      </a:lnTo>
                      <a:close/>
                    </a:path>
                  </a:pathLst>
                </a:custGeom>
                <a:solidFill>
                  <a:srgbClr val="FB60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1" name="Freeform 737"/>
                <p:cNvSpPr>
                  <a:spLocks/>
                </p:cNvSpPr>
                <p:nvPr/>
              </p:nvSpPr>
              <p:spPr bwMode="auto">
                <a:xfrm>
                  <a:off x="364" y="721"/>
                  <a:ext cx="190" cy="95"/>
                </a:xfrm>
                <a:custGeom>
                  <a:avLst/>
                  <a:gdLst>
                    <a:gd name="T0" fmla="*/ 10 w 190"/>
                    <a:gd name="T1" fmla="*/ 95 h 95"/>
                    <a:gd name="T2" fmla="*/ 10 w 190"/>
                    <a:gd name="T3" fmla="*/ 95 h 95"/>
                    <a:gd name="T4" fmla="*/ 0 w 190"/>
                    <a:gd name="T5" fmla="*/ 80 h 95"/>
                    <a:gd name="T6" fmla="*/ 0 w 190"/>
                    <a:gd name="T7" fmla="*/ 65 h 95"/>
                    <a:gd name="T8" fmla="*/ 0 w 190"/>
                    <a:gd name="T9" fmla="*/ 50 h 95"/>
                    <a:gd name="T10" fmla="*/ 5 w 190"/>
                    <a:gd name="T11" fmla="*/ 35 h 95"/>
                    <a:gd name="T12" fmla="*/ 5 w 190"/>
                    <a:gd name="T13" fmla="*/ 35 h 95"/>
                    <a:gd name="T14" fmla="*/ 55 w 190"/>
                    <a:gd name="T15" fmla="*/ 30 h 95"/>
                    <a:gd name="T16" fmla="*/ 105 w 190"/>
                    <a:gd name="T17" fmla="*/ 20 h 95"/>
                    <a:gd name="T18" fmla="*/ 190 w 190"/>
                    <a:gd name="T19" fmla="*/ 0 h 95"/>
                    <a:gd name="T20" fmla="*/ 190 w 190"/>
                    <a:gd name="T21" fmla="*/ 0 h 95"/>
                    <a:gd name="T22" fmla="*/ 180 w 190"/>
                    <a:gd name="T23" fmla="*/ 25 h 95"/>
                    <a:gd name="T24" fmla="*/ 170 w 190"/>
                    <a:gd name="T25" fmla="*/ 65 h 95"/>
                    <a:gd name="T26" fmla="*/ 170 w 190"/>
                    <a:gd name="T27" fmla="*/ 65 h 95"/>
                    <a:gd name="T28" fmla="*/ 95 w 190"/>
                    <a:gd name="T29" fmla="*/ 85 h 95"/>
                    <a:gd name="T30" fmla="*/ 45 w 190"/>
                    <a:gd name="T31" fmla="*/ 95 h 95"/>
                    <a:gd name="T32" fmla="*/ 25 w 190"/>
                    <a:gd name="T33" fmla="*/ 95 h 95"/>
                    <a:gd name="T34" fmla="*/ 10 w 190"/>
                    <a:gd name="T35" fmla="*/ 95 h 95"/>
                    <a:gd name="T36" fmla="*/ 10 w 190"/>
                    <a:gd name="T37" fmla="*/ 95 h 9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90" h="95">
                      <a:moveTo>
                        <a:pt x="10" y="95"/>
                      </a:moveTo>
                      <a:lnTo>
                        <a:pt x="10" y="95"/>
                      </a:lnTo>
                      <a:lnTo>
                        <a:pt x="0" y="80"/>
                      </a:lnTo>
                      <a:lnTo>
                        <a:pt x="0" y="65"/>
                      </a:lnTo>
                      <a:lnTo>
                        <a:pt x="0" y="50"/>
                      </a:lnTo>
                      <a:lnTo>
                        <a:pt x="5" y="35"/>
                      </a:lnTo>
                      <a:lnTo>
                        <a:pt x="55" y="30"/>
                      </a:lnTo>
                      <a:lnTo>
                        <a:pt x="105" y="20"/>
                      </a:lnTo>
                      <a:lnTo>
                        <a:pt x="190" y="0"/>
                      </a:lnTo>
                      <a:lnTo>
                        <a:pt x="180" y="25"/>
                      </a:lnTo>
                      <a:lnTo>
                        <a:pt x="170" y="65"/>
                      </a:lnTo>
                      <a:lnTo>
                        <a:pt x="95" y="85"/>
                      </a:lnTo>
                      <a:lnTo>
                        <a:pt x="45" y="95"/>
                      </a:lnTo>
                      <a:lnTo>
                        <a:pt x="25" y="95"/>
                      </a:lnTo>
                      <a:lnTo>
                        <a:pt x="10" y="95"/>
                      </a:lnTo>
                      <a:close/>
                    </a:path>
                  </a:pathLst>
                </a:custGeom>
                <a:solidFill>
                  <a:srgbClr val="FE000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2" name="Freeform 738"/>
                <p:cNvSpPr>
                  <a:spLocks/>
                </p:cNvSpPr>
                <p:nvPr/>
              </p:nvSpPr>
              <p:spPr bwMode="auto">
                <a:xfrm>
                  <a:off x="364" y="721"/>
                  <a:ext cx="190" cy="95"/>
                </a:xfrm>
                <a:custGeom>
                  <a:avLst/>
                  <a:gdLst>
                    <a:gd name="T0" fmla="*/ 30 w 190"/>
                    <a:gd name="T1" fmla="*/ 50 h 95"/>
                    <a:gd name="T2" fmla="*/ 30 w 190"/>
                    <a:gd name="T3" fmla="*/ 50 h 95"/>
                    <a:gd name="T4" fmla="*/ 110 w 190"/>
                    <a:gd name="T5" fmla="*/ 40 h 95"/>
                    <a:gd name="T6" fmla="*/ 180 w 190"/>
                    <a:gd name="T7" fmla="*/ 25 h 95"/>
                    <a:gd name="T8" fmla="*/ 180 w 190"/>
                    <a:gd name="T9" fmla="*/ 25 h 95"/>
                    <a:gd name="T10" fmla="*/ 190 w 190"/>
                    <a:gd name="T11" fmla="*/ 0 h 95"/>
                    <a:gd name="T12" fmla="*/ 190 w 190"/>
                    <a:gd name="T13" fmla="*/ 0 h 95"/>
                    <a:gd name="T14" fmla="*/ 105 w 190"/>
                    <a:gd name="T15" fmla="*/ 20 h 95"/>
                    <a:gd name="T16" fmla="*/ 55 w 190"/>
                    <a:gd name="T17" fmla="*/ 30 h 95"/>
                    <a:gd name="T18" fmla="*/ 5 w 190"/>
                    <a:gd name="T19" fmla="*/ 35 h 95"/>
                    <a:gd name="T20" fmla="*/ 5 w 190"/>
                    <a:gd name="T21" fmla="*/ 35 h 95"/>
                    <a:gd name="T22" fmla="*/ 0 w 190"/>
                    <a:gd name="T23" fmla="*/ 50 h 95"/>
                    <a:gd name="T24" fmla="*/ 0 w 190"/>
                    <a:gd name="T25" fmla="*/ 65 h 95"/>
                    <a:gd name="T26" fmla="*/ 0 w 190"/>
                    <a:gd name="T27" fmla="*/ 80 h 95"/>
                    <a:gd name="T28" fmla="*/ 10 w 190"/>
                    <a:gd name="T29" fmla="*/ 95 h 95"/>
                    <a:gd name="T30" fmla="*/ 10 w 190"/>
                    <a:gd name="T31" fmla="*/ 95 h 95"/>
                    <a:gd name="T32" fmla="*/ 25 w 190"/>
                    <a:gd name="T33" fmla="*/ 95 h 95"/>
                    <a:gd name="T34" fmla="*/ 25 w 190"/>
                    <a:gd name="T35" fmla="*/ 95 h 95"/>
                    <a:gd name="T36" fmla="*/ 25 w 190"/>
                    <a:gd name="T37" fmla="*/ 85 h 95"/>
                    <a:gd name="T38" fmla="*/ 25 w 190"/>
                    <a:gd name="T39" fmla="*/ 70 h 95"/>
                    <a:gd name="T40" fmla="*/ 30 w 190"/>
                    <a:gd name="T41" fmla="*/ 50 h 95"/>
                    <a:gd name="T42" fmla="*/ 30 w 190"/>
                    <a:gd name="T43" fmla="*/ 50 h 9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90" h="95">
                      <a:moveTo>
                        <a:pt x="30" y="50"/>
                      </a:moveTo>
                      <a:lnTo>
                        <a:pt x="30" y="50"/>
                      </a:lnTo>
                      <a:lnTo>
                        <a:pt x="110" y="40"/>
                      </a:lnTo>
                      <a:lnTo>
                        <a:pt x="180" y="25"/>
                      </a:lnTo>
                      <a:lnTo>
                        <a:pt x="190" y="0"/>
                      </a:lnTo>
                      <a:lnTo>
                        <a:pt x="105" y="20"/>
                      </a:lnTo>
                      <a:lnTo>
                        <a:pt x="55" y="30"/>
                      </a:lnTo>
                      <a:lnTo>
                        <a:pt x="5" y="35"/>
                      </a:lnTo>
                      <a:lnTo>
                        <a:pt x="0" y="50"/>
                      </a:lnTo>
                      <a:lnTo>
                        <a:pt x="0" y="65"/>
                      </a:lnTo>
                      <a:lnTo>
                        <a:pt x="0" y="80"/>
                      </a:lnTo>
                      <a:lnTo>
                        <a:pt x="10" y="95"/>
                      </a:lnTo>
                      <a:lnTo>
                        <a:pt x="25" y="95"/>
                      </a:lnTo>
                      <a:lnTo>
                        <a:pt x="25" y="85"/>
                      </a:lnTo>
                      <a:lnTo>
                        <a:pt x="25" y="70"/>
                      </a:lnTo>
                      <a:lnTo>
                        <a:pt x="30" y="50"/>
                      </a:lnTo>
                      <a:close/>
                    </a:path>
                  </a:pathLst>
                </a:custGeom>
                <a:solidFill>
                  <a:srgbClr val="BC00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3" name="Freeform 739"/>
                <p:cNvSpPr>
                  <a:spLocks/>
                </p:cNvSpPr>
                <p:nvPr/>
              </p:nvSpPr>
              <p:spPr bwMode="auto">
                <a:xfrm>
                  <a:off x="364" y="521"/>
                  <a:ext cx="1004" cy="220"/>
                </a:xfrm>
                <a:custGeom>
                  <a:avLst/>
                  <a:gdLst>
                    <a:gd name="T0" fmla="*/ 0 w 1004"/>
                    <a:gd name="T1" fmla="*/ 220 h 220"/>
                    <a:gd name="T2" fmla="*/ 45 w 1004"/>
                    <a:gd name="T3" fmla="*/ 130 h 220"/>
                    <a:gd name="T4" fmla="*/ 80 w 1004"/>
                    <a:gd name="T5" fmla="*/ 80 h 220"/>
                    <a:gd name="T6" fmla="*/ 160 w 1004"/>
                    <a:gd name="T7" fmla="*/ 50 h 220"/>
                    <a:gd name="T8" fmla="*/ 325 w 1004"/>
                    <a:gd name="T9" fmla="*/ 10 h 220"/>
                    <a:gd name="T10" fmla="*/ 499 w 1004"/>
                    <a:gd name="T11" fmla="*/ 0 h 220"/>
                    <a:gd name="T12" fmla="*/ 684 w 1004"/>
                    <a:gd name="T13" fmla="*/ 20 h 220"/>
                    <a:gd name="T14" fmla="*/ 779 w 1004"/>
                    <a:gd name="T15" fmla="*/ 45 h 220"/>
                    <a:gd name="T16" fmla="*/ 904 w 1004"/>
                    <a:gd name="T17" fmla="*/ 80 h 220"/>
                    <a:gd name="T18" fmla="*/ 929 w 1004"/>
                    <a:gd name="T19" fmla="*/ 95 h 220"/>
                    <a:gd name="T20" fmla="*/ 959 w 1004"/>
                    <a:gd name="T21" fmla="*/ 130 h 220"/>
                    <a:gd name="T22" fmla="*/ 1004 w 1004"/>
                    <a:gd name="T23" fmla="*/ 220 h 220"/>
                    <a:gd name="T24" fmla="*/ 899 w 1004"/>
                    <a:gd name="T25" fmla="*/ 195 h 220"/>
                    <a:gd name="T26" fmla="*/ 784 w 1004"/>
                    <a:gd name="T27" fmla="*/ 170 h 220"/>
                    <a:gd name="T28" fmla="*/ 754 w 1004"/>
                    <a:gd name="T29" fmla="*/ 135 h 220"/>
                    <a:gd name="T30" fmla="*/ 749 w 1004"/>
                    <a:gd name="T31" fmla="*/ 130 h 220"/>
                    <a:gd name="T32" fmla="*/ 694 w 1004"/>
                    <a:gd name="T33" fmla="*/ 110 h 220"/>
                    <a:gd name="T34" fmla="*/ 694 w 1004"/>
                    <a:gd name="T35" fmla="*/ 70 h 220"/>
                    <a:gd name="T36" fmla="*/ 649 w 1004"/>
                    <a:gd name="T37" fmla="*/ 70 h 220"/>
                    <a:gd name="T38" fmla="*/ 599 w 1004"/>
                    <a:gd name="T39" fmla="*/ 70 h 220"/>
                    <a:gd name="T40" fmla="*/ 594 w 1004"/>
                    <a:gd name="T41" fmla="*/ 110 h 220"/>
                    <a:gd name="T42" fmla="*/ 504 w 1004"/>
                    <a:gd name="T43" fmla="*/ 110 h 220"/>
                    <a:gd name="T44" fmla="*/ 405 w 1004"/>
                    <a:gd name="T45" fmla="*/ 110 h 220"/>
                    <a:gd name="T46" fmla="*/ 400 w 1004"/>
                    <a:gd name="T47" fmla="*/ 65 h 220"/>
                    <a:gd name="T48" fmla="*/ 310 w 1004"/>
                    <a:gd name="T49" fmla="*/ 65 h 220"/>
                    <a:gd name="T50" fmla="*/ 305 w 1004"/>
                    <a:gd name="T51" fmla="*/ 120 h 220"/>
                    <a:gd name="T52" fmla="*/ 285 w 1004"/>
                    <a:gd name="T53" fmla="*/ 125 h 220"/>
                    <a:gd name="T54" fmla="*/ 250 w 1004"/>
                    <a:gd name="T55" fmla="*/ 140 h 220"/>
                    <a:gd name="T56" fmla="*/ 235 w 1004"/>
                    <a:gd name="T57" fmla="*/ 155 h 220"/>
                    <a:gd name="T58" fmla="*/ 235 w 1004"/>
                    <a:gd name="T59" fmla="*/ 170 h 220"/>
                    <a:gd name="T60" fmla="*/ 115 w 1004"/>
                    <a:gd name="T61" fmla="*/ 200 h 220"/>
                    <a:gd name="T62" fmla="*/ 0 w 1004"/>
                    <a:gd name="T63" fmla="*/ 220 h 22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004" h="220">
                      <a:moveTo>
                        <a:pt x="0" y="220"/>
                      </a:moveTo>
                      <a:lnTo>
                        <a:pt x="0" y="220"/>
                      </a:lnTo>
                      <a:lnTo>
                        <a:pt x="20" y="170"/>
                      </a:lnTo>
                      <a:lnTo>
                        <a:pt x="45" y="130"/>
                      </a:lnTo>
                      <a:lnTo>
                        <a:pt x="65" y="100"/>
                      </a:lnTo>
                      <a:lnTo>
                        <a:pt x="80" y="80"/>
                      </a:lnTo>
                      <a:lnTo>
                        <a:pt x="160" y="50"/>
                      </a:lnTo>
                      <a:lnTo>
                        <a:pt x="240" y="25"/>
                      </a:lnTo>
                      <a:lnTo>
                        <a:pt x="325" y="10"/>
                      </a:lnTo>
                      <a:lnTo>
                        <a:pt x="410" y="0"/>
                      </a:lnTo>
                      <a:lnTo>
                        <a:pt x="499" y="0"/>
                      </a:lnTo>
                      <a:lnTo>
                        <a:pt x="594" y="10"/>
                      </a:lnTo>
                      <a:lnTo>
                        <a:pt x="684" y="20"/>
                      </a:lnTo>
                      <a:lnTo>
                        <a:pt x="779" y="45"/>
                      </a:lnTo>
                      <a:lnTo>
                        <a:pt x="859" y="65"/>
                      </a:lnTo>
                      <a:lnTo>
                        <a:pt x="904" y="80"/>
                      </a:lnTo>
                      <a:lnTo>
                        <a:pt x="929" y="95"/>
                      </a:lnTo>
                      <a:lnTo>
                        <a:pt x="939" y="105"/>
                      </a:lnTo>
                      <a:lnTo>
                        <a:pt x="959" y="130"/>
                      </a:lnTo>
                      <a:lnTo>
                        <a:pt x="984" y="170"/>
                      </a:lnTo>
                      <a:lnTo>
                        <a:pt x="1004" y="220"/>
                      </a:lnTo>
                      <a:lnTo>
                        <a:pt x="899" y="195"/>
                      </a:lnTo>
                      <a:lnTo>
                        <a:pt x="784" y="170"/>
                      </a:lnTo>
                      <a:lnTo>
                        <a:pt x="769" y="155"/>
                      </a:lnTo>
                      <a:lnTo>
                        <a:pt x="754" y="135"/>
                      </a:lnTo>
                      <a:lnTo>
                        <a:pt x="749" y="130"/>
                      </a:lnTo>
                      <a:lnTo>
                        <a:pt x="734" y="120"/>
                      </a:lnTo>
                      <a:lnTo>
                        <a:pt x="694" y="110"/>
                      </a:lnTo>
                      <a:lnTo>
                        <a:pt x="694" y="70"/>
                      </a:lnTo>
                      <a:lnTo>
                        <a:pt x="649" y="70"/>
                      </a:lnTo>
                      <a:lnTo>
                        <a:pt x="599" y="70"/>
                      </a:lnTo>
                      <a:lnTo>
                        <a:pt x="594" y="110"/>
                      </a:lnTo>
                      <a:lnTo>
                        <a:pt x="559" y="110"/>
                      </a:lnTo>
                      <a:lnTo>
                        <a:pt x="504" y="110"/>
                      </a:lnTo>
                      <a:lnTo>
                        <a:pt x="405" y="110"/>
                      </a:lnTo>
                      <a:lnTo>
                        <a:pt x="400" y="65"/>
                      </a:lnTo>
                      <a:lnTo>
                        <a:pt x="355" y="65"/>
                      </a:lnTo>
                      <a:lnTo>
                        <a:pt x="310" y="65"/>
                      </a:lnTo>
                      <a:lnTo>
                        <a:pt x="305" y="120"/>
                      </a:lnTo>
                      <a:lnTo>
                        <a:pt x="285" y="125"/>
                      </a:lnTo>
                      <a:lnTo>
                        <a:pt x="260" y="130"/>
                      </a:lnTo>
                      <a:lnTo>
                        <a:pt x="250" y="140"/>
                      </a:lnTo>
                      <a:lnTo>
                        <a:pt x="240" y="145"/>
                      </a:lnTo>
                      <a:lnTo>
                        <a:pt x="235" y="155"/>
                      </a:lnTo>
                      <a:lnTo>
                        <a:pt x="235" y="170"/>
                      </a:lnTo>
                      <a:lnTo>
                        <a:pt x="175" y="185"/>
                      </a:lnTo>
                      <a:lnTo>
                        <a:pt x="115" y="200"/>
                      </a:lnTo>
                      <a:lnTo>
                        <a:pt x="0" y="220"/>
                      </a:lnTo>
                      <a:close/>
                    </a:path>
                  </a:pathLst>
                </a:custGeom>
                <a:solidFill>
                  <a:srgbClr val="FE000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4" name="Freeform 740"/>
                <p:cNvSpPr>
                  <a:spLocks/>
                </p:cNvSpPr>
                <p:nvPr/>
              </p:nvSpPr>
              <p:spPr bwMode="auto">
                <a:xfrm>
                  <a:off x="579" y="676"/>
                  <a:ext cx="20" cy="20"/>
                </a:xfrm>
                <a:custGeom>
                  <a:avLst/>
                  <a:gdLst>
                    <a:gd name="T0" fmla="*/ 20 w 20"/>
                    <a:gd name="T1" fmla="*/ 0 h 20"/>
                    <a:gd name="T2" fmla="*/ 20 w 20"/>
                    <a:gd name="T3" fmla="*/ 0 h 20"/>
                    <a:gd name="T4" fmla="*/ 10 w 20"/>
                    <a:gd name="T5" fmla="*/ 5 h 20"/>
                    <a:gd name="T6" fmla="*/ 0 w 20"/>
                    <a:gd name="T7" fmla="*/ 20 h 20"/>
                    <a:gd name="T8" fmla="*/ 0 w 20"/>
                    <a:gd name="T9" fmla="*/ 20 h 20"/>
                    <a:gd name="T10" fmla="*/ 20 w 20"/>
                    <a:gd name="T11" fmla="*/ 15 h 20"/>
                    <a:gd name="T12" fmla="*/ 20 w 20"/>
                    <a:gd name="T13" fmla="*/ 15 h 20"/>
                    <a:gd name="T14" fmla="*/ 20 w 20"/>
                    <a:gd name="T15" fmla="*/ 0 h 20"/>
                    <a:gd name="T16" fmla="*/ 20 w 20"/>
                    <a:gd name="T17" fmla="*/ 0 h 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0" h="20">
                      <a:moveTo>
                        <a:pt x="20" y="0"/>
                      </a:moveTo>
                      <a:lnTo>
                        <a:pt x="20" y="0"/>
                      </a:lnTo>
                      <a:lnTo>
                        <a:pt x="10" y="5"/>
                      </a:lnTo>
                      <a:lnTo>
                        <a:pt x="0" y="20"/>
                      </a:lnTo>
                      <a:lnTo>
                        <a:pt x="20" y="15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FE000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5" name="Freeform 741"/>
                <p:cNvSpPr>
                  <a:spLocks/>
                </p:cNvSpPr>
                <p:nvPr/>
              </p:nvSpPr>
              <p:spPr bwMode="auto">
                <a:xfrm>
                  <a:off x="429" y="521"/>
                  <a:ext cx="939" cy="220"/>
                </a:xfrm>
                <a:custGeom>
                  <a:avLst/>
                  <a:gdLst>
                    <a:gd name="T0" fmla="*/ 694 w 939"/>
                    <a:gd name="T1" fmla="*/ 65 h 220"/>
                    <a:gd name="T2" fmla="*/ 694 w 939"/>
                    <a:gd name="T3" fmla="*/ 65 h 220"/>
                    <a:gd name="T4" fmla="*/ 774 w 939"/>
                    <a:gd name="T5" fmla="*/ 85 h 220"/>
                    <a:gd name="T6" fmla="*/ 819 w 939"/>
                    <a:gd name="T7" fmla="*/ 100 h 220"/>
                    <a:gd name="T8" fmla="*/ 844 w 939"/>
                    <a:gd name="T9" fmla="*/ 115 h 220"/>
                    <a:gd name="T10" fmla="*/ 844 w 939"/>
                    <a:gd name="T11" fmla="*/ 115 h 220"/>
                    <a:gd name="T12" fmla="*/ 854 w 939"/>
                    <a:gd name="T13" fmla="*/ 120 h 220"/>
                    <a:gd name="T14" fmla="*/ 869 w 939"/>
                    <a:gd name="T15" fmla="*/ 140 h 220"/>
                    <a:gd name="T16" fmla="*/ 889 w 939"/>
                    <a:gd name="T17" fmla="*/ 170 h 220"/>
                    <a:gd name="T18" fmla="*/ 909 w 939"/>
                    <a:gd name="T19" fmla="*/ 210 h 220"/>
                    <a:gd name="T20" fmla="*/ 909 w 939"/>
                    <a:gd name="T21" fmla="*/ 210 h 220"/>
                    <a:gd name="T22" fmla="*/ 939 w 939"/>
                    <a:gd name="T23" fmla="*/ 220 h 220"/>
                    <a:gd name="T24" fmla="*/ 939 w 939"/>
                    <a:gd name="T25" fmla="*/ 220 h 220"/>
                    <a:gd name="T26" fmla="*/ 919 w 939"/>
                    <a:gd name="T27" fmla="*/ 170 h 220"/>
                    <a:gd name="T28" fmla="*/ 894 w 939"/>
                    <a:gd name="T29" fmla="*/ 130 h 220"/>
                    <a:gd name="T30" fmla="*/ 874 w 939"/>
                    <a:gd name="T31" fmla="*/ 105 h 220"/>
                    <a:gd name="T32" fmla="*/ 864 w 939"/>
                    <a:gd name="T33" fmla="*/ 95 h 220"/>
                    <a:gd name="T34" fmla="*/ 864 w 939"/>
                    <a:gd name="T35" fmla="*/ 95 h 220"/>
                    <a:gd name="T36" fmla="*/ 839 w 939"/>
                    <a:gd name="T37" fmla="*/ 80 h 220"/>
                    <a:gd name="T38" fmla="*/ 794 w 939"/>
                    <a:gd name="T39" fmla="*/ 65 h 220"/>
                    <a:gd name="T40" fmla="*/ 714 w 939"/>
                    <a:gd name="T41" fmla="*/ 45 h 220"/>
                    <a:gd name="T42" fmla="*/ 714 w 939"/>
                    <a:gd name="T43" fmla="*/ 45 h 220"/>
                    <a:gd name="T44" fmla="*/ 619 w 939"/>
                    <a:gd name="T45" fmla="*/ 20 h 220"/>
                    <a:gd name="T46" fmla="*/ 529 w 939"/>
                    <a:gd name="T47" fmla="*/ 10 h 220"/>
                    <a:gd name="T48" fmla="*/ 434 w 939"/>
                    <a:gd name="T49" fmla="*/ 0 h 220"/>
                    <a:gd name="T50" fmla="*/ 345 w 939"/>
                    <a:gd name="T51" fmla="*/ 0 h 220"/>
                    <a:gd name="T52" fmla="*/ 260 w 939"/>
                    <a:gd name="T53" fmla="*/ 10 h 220"/>
                    <a:gd name="T54" fmla="*/ 175 w 939"/>
                    <a:gd name="T55" fmla="*/ 25 h 220"/>
                    <a:gd name="T56" fmla="*/ 95 w 939"/>
                    <a:gd name="T57" fmla="*/ 50 h 220"/>
                    <a:gd name="T58" fmla="*/ 15 w 939"/>
                    <a:gd name="T59" fmla="*/ 80 h 220"/>
                    <a:gd name="T60" fmla="*/ 15 w 939"/>
                    <a:gd name="T61" fmla="*/ 80 h 220"/>
                    <a:gd name="T62" fmla="*/ 0 w 939"/>
                    <a:gd name="T63" fmla="*/ 100 h 220"/>
                    <a:gd name="T64" fmla="*/ 0 w 939"/>
                    <a:gd name="T65" fmla="*/ 100 h 220"/>
                    <a:gd name="T66" fmla="*/ 75 w 939"/>
                    <a:gd name="T67" fmla="*/ 70 h 220"/>
                    <a:gd name="T68" fmla="*/ 155 w 939"/>
                    <a:gd name="T69" fmla="*/ 45 h 220"/>
                    <a:gd name="T70" fmla="*/ 240 w 939"/>
                    <a:gd name="T71" fmla="*/ 30 h 220"/>
                    <a:gd name="T72" fmla="*/ 330 w 939"/>
                    <a:gd name="T73" fmla="*/ 20 h 220"/>
                    <a:gd name="T74" fmla="*/ 419 w 939"/>
                    <a:gd name="T75" fmla="*/ 20 h 220"/>
                    <a:gd name="T76" fmla="*/ 509 w 939"/>
                    <a:gd name="T77" fmla="*/ 30 h 220"/>
                    <a:gd name="T78" fmla="*/ 599 w 939"/>
                    <a:gd name="T79" fmla="*/ 40 h 220"/>
                    <a:gd name="T80" fmla="*/ 694 w 939"/>
                    <a:gd name="T81" fmla="*/ 65 h 220"/>
                    <a:gd name="T82" fmla="*/ 694 w 939"/>
                    <a:gd name="T83" fmla="*/ 65 h 22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939" h="220">
                      <a:moveTo>
                        <a:pt x="694" y="65"/>
                      </a:moveTo>
                      <a:lnTo>
                        <a:pt x="694" y="65"/>
                      </a:lnTo>
                      <a:lnTo>
                        <a:pt x="774" y="85"/>
                      </a:lnTo>
                      <a:lnTo>
                        <a:pt x="819" y="100"/>
                      </a:lnTo>
                      <a:lnTo>
                        <a:pt x="844" y="115"/>
                      </a:lnTo>
                      <a:lnTo>
                        <a:pt x="854" y="120"/>
                      </a:lnTo>
                      <a:lnTo>
                        <a:pt x="869" y="140"/>
                      </a:lnTo>
                      <a:lnTo>
                        <a:pt x="889" y="170"/>
                      </a:lnTo>
                      <a:lnTo>
                        <a:pt x="909" y="210"/>
                      </a:lnTo>
                      <a:lnTo>
                        <a:pt x="939" y="220"/>
                      </a:lnTo>
                      <a:lnTo>
                        <a:pt x="919" y="170"/>
                      </a:lnTo>
                      <a:lnTo>
                        <a:pt x="894" y="130"/>
                      </a:lnTo>
                      <a:lnTo>
                        <a:pt x="874" y="105"/>
                      </a:lnTo>
                      <a:lnTo>
                        <a:pt x="864" y="95"/>
                      </a:lnTo>
                      <a:lnTo>
                        <a:pt x="839" y="80"/>
                      </a:lnTo>
                      <a:lnTo>
                        <a:pt x="794" y="65"/>
                      </a:lnTo>
                      <a:lnTo>
                        <a:pt x="714" y="45"/>
                      </a:lnTo>
                      <a:lnTo>
                        <a:pt x="619" y="20"/>
                      </a:lnTo>
                      <a:lnTo>
                        <a:pt x="529" y="10"/>
                      </a:lnTo>
                      <a:lnTo>
                        <a:pt x="434" y="0"/>
                      </a:lnTo>
                      <a:lnTo>
                        <a:pt x="345" y="0"/>
                      </a:lnTo>
                      <a:lnTo>
                        <a:pt x="260" y="10"/>
                      </a:lnTo>
                      <a:lnTo>
                        <a:pt x="175" y="25"/>
                      </a:lnTo>
                      <a:lnTo>
                        <a:pt x="95" y="50"/>
                      </a:lnTo>
                      <a:lnTo>
                        <a:pt x="15" y="80"/>
                      </a:lnTo>
                      <a:lnTo>
                        <a:pt x="0" y="100"/>
                      </a:lnTo>
                      <a:lnTo>
                        <a:pt x="75" y="70"/>
                      </a:lnTo>
                      <a:lnTo>
                        <a:pt x="155" y="45"/>
                      </a:lnTo>
                      <a:lnTo>
                        <a:pt x="240" y="30"/>
                      </a:lnTo>
                      <a:lnTo>
                        <a:pt x="330" y="20"/>
                      </a:lnTo>
                      <a:lnTo>
                        <a:pt x="419" y="20"/>
                      </a:lnTo>
                      <a:lnTo>
                        <a:pt x="509" y="30"/>
                      </a:lnTo>
                      <a:lnTo>
                        <a:pt x="599" y="40"/>
                      </a:lnTo>
                      <a:lnTo>
                        <a:pt x="694" y="65"/>
                      </a:lnTo>
                      <a:close/>
                    </a:path>
                  </a:pathLst>
                </a:custGeom>
                <a:solidFill>
                  <a:srgbClr val="FB60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6" name="Freeform 742"/>
                <p:cNvSpPr>
                  <a:spLocks/>
                </p:cNvSpPr>
                <p:nvPr/>
              </p:nvSpPr>
              <p:spPr bwMode="auto">
                <a:xfrm>
                  <a:off x="649" y="606"/>
                  <a:ext cx="20" cy="40"/>
                </a:xfrm>
                <a:custGeom>
                  <a:avLst/>
                  <a:gdLst>
                    <a:gd name="T0" fmla="*/ 20 w 20"/>
                    <a:gd name="T1" fmla="*/ 0 h 40"/>
                    <a:gd name="T2" fmla="*/ 20 w 20"/>
                    <a:gd name="T3" fmla="*/ 0 h 40"/>
                    <a:gd name="T4" fmla="*/ 5 w 20"/>
                    <a:gd name="T5" fmla="*/ 0 h 40"/>
                    <a:gd name="T6" fmla="*/ 5 w 20"/>
                    <a:gd name="T7" fmla="*/ 0 h 40"/>
                    <a:gd name="T8" fmla="*/ 0 w 20"/>
                    <a:gd name="T9" fmla="*/ 40 h 40"/>
                    <a:gd name="T10" fmla="*/ 0 w 20"/>
                    <a:gd name="T11" fmla="*/ 40 h 40"/>
                    <a:gd name="T12" fmla="*/ 20 w 20"/>
                    <a:gd name="T13" fmla="*/ 35 h 40"/>
                    <a:gd name="T14" fmla="*/ 20 w 20"/>
                    <a:gd name="T15" fmla="*/ 35 h 40"/>
                    <a:gd name="T16" fmla="*/ 20 w 20"/>
                    <a:gd name="T17" fmla="*/ 0 h 40"/>
                    <a:gd name="T18" fmla="*/ 20 w 20"/>
                    <a:gd name="T19" fmla="*/ 0 h 4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0" h="40">
                      <a:moveTo>
                        <a:pt x="20" y="0"/>
                      </a:moveTo>
                      <a:lnTo>
                        <a:pt x="20" y="0"/>
                      </a:lnTo>
                      <a:lnTo>
                        <a:pt x="5" y="0"/>
                      </a:lnTo>
                      <a:lnTo>
                        <a:pt x="0" y="40"/>
                      </a:lnTo>
                      <a:lnTo>
                        <a:pt x="20" y="35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FE000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7" name="Freeform 743"/>
                <p:cNvSpPr>
                  <a:spLocks/>
                </p:cNvSpPr>
                <p:nvPr/>
              </p:nvSpPr>
              <p:spPr bwMode="auto">
                <a:xfrm>
                  <a:off x="943" y="611"/>
                  <a:ext cx="20" cy="20"/>
                </a:xfrm>
                <a:custGeom>
                  <a:avLst/>
                  <a:gdLst>
                    <a:gd name="T0" fmla="*/ 0 w 20"/>
                    <a:gd name="T1" fmla="*/ 0 h 20"/>
                    <a:gd name="T2" fmla="*/ 0 w 20"/>
                    <a:gd name="T3" fmla="*/ 0 h 20"/>
                    <a:gd name="T4" fmla="*/ 0 w 20"/>
                    <a:gd name="T5" fmla="*/ 20 h 20"/>
                    <a:gd name="T6" fmla="*/ 0 w 20"/>
                    <a:gd name="T7" fmla="*/ 20 h 20"/>
                    <a:gd name="T8" fmla="*/ 15 w 20"/>
                    <a:gd name="T9" fmla="*/ 20 h 20"/>
                    <a:gd name="T10" fmla="*/ 15 w 20"/>
                    <a:gd name="T11" fmla="*/ 20 h 20"/>
                    <a:gd name="T12" fmla="*/ 20 w 20"/>
                    <a:gd name="T13" fmla="*/ 0 h 20"/>
                    <a:gd name="T14" fmla="*/ 20 w 20"/>
                    <a:gd name="T15" fmla="*/ 0 h 20"/>
                    <a:gd name="T16" fmla="*/ 0 w 20"/>
                    <a:gd name="T17" fmla="*/ 0 h 20"/>
                    <a:gd name="T18" fmla="*/ 0 w 20"/>
                    <a:gd name="T19" fmla="*/ 0 h 2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0" h="2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0"/>
                      </a:lnTo>
                      <a:lnTo>
                        <a:pt x="15" y="20"/>
                      </a:lnTo>
                      <a:lnTo>
                        <a:pt x="2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E000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8" name="Freeform 744"/>
                <p:cNvSpPr>
                  <a:spLocks/>
                </p:cNvSpPr>
                <p:nvPr/>
              </p:nvSpPr>
              <p:spPr bwMode="auto">
                <a:xfrm>
                  <a:off x="619" y="661"/>
                  <a:ext cx="50" cy="20"/>
                </a:xfrm>
                <a:custGeom>
                  <a:avLst/>
                  <a:gdLst>
                    <a:gd name="T0" fmla="*/ 0 w 50"/>
                    <a:gd name="T1" fmla="*/ 20 h 20"/>
                    <a:gd name="T2" fmla="*/ 0 w 50"/>
                    <a:gd name="T3" fmla="*/ 20 h 20"/>
                    <a:gd name="T4" fmla="*/ 5 w 50"/>
                    <a:gd name="T5" fmla="*/ 15 h 20"/>
                    <a:gd name="T6" fmla="*/ 15 w 50"/>
                    <a:gd name="T7" fmla="*/ 5 h 20"/>
                    <a:gd name="T8" fmla="*/ 30 w 50"/>
                    <a:gd name="T9" fmla="*/ 0 h 20"/>
                    <a:gd name="T10" fmla="*/ 50 w 50"/>
                    <a:gd name="T11" fmla="*/ 0 h 20"/>
                    <a:gd name="T12" fmla="*/ 50 w 50"/>
                    <a:gd name="T13" fmla="*/ 0 h 20"/>
                    <a:gd name="T14" fmla="*/ 50 w 50"/>
                    <a:gd name="T15" fmla="*/ 10 h 20"/>
                    <a:gd name="T16" fmla="*/ 50 w 50"/>
                    <a:gd name="T17" fmla="*/ 10 h 20"/>
                    <a:gd name="T18" fmla="*/ 0 w 50"/>
                    <a:gd name="T19" fmla="*/ 20 h 20"/>
                    <a:gd name="T20" fmla="*/ 0 w 50"/>
                    <a:gd name="T21" fmla="*/ 20 h 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0" h="20">
                      <a:moveTo>
                        <a:pt x="0" y="20"/>
                      </a:moveTo>
                      <a:lnTo>
                        <a:pt x="0" y="20"/>
                      </a:lnTo>
                      <a:lnTo>
                        <a:pt x="5" y="15"/>
                      </a:lnTo>
                      <a:lnTo>
                        <a:pt x="15" y="5"/>
                      </a:lnTo>
                      <a:lnTo>
                        <a:pt x="30" y="0"/>
                      </a:lnTo>
                      <a:lnTo>
                        <a:pt x="50" y="0"/>
                      </a:lnTo>
                      <a:lnTo>
                        <a:pt x="50" y="10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9" name="Freeform 745"/>
                <p:cNvSpPr>
                  <a:spLocks/>
                </p:cNvSpPr>
                <p:nvPr/>
              </p:nvSpPr>
              <p:spPr bwMode="auto">
                <a:xfrm>
                  <a:off x="1063" y="656"/>
                  <a:ext cx="50" cy="25"/>
                </a:xfrm>
                <a:custGeom>
                  <a:avLst/>
                  <a:gdLst>
                    <a:gd name="T0" fmla="*/ 50 w 50"/>
                    <a:gd name="T1" fmla="*/ 25 h 25"/>
                    <a:gd name="T2" fmla="*/ 50 w 50"/>
                    <a:gd name="T3" fmla="*/ 25 h 25"/>
                    <a:gd name="T4" fmla="*/ 25 w 50"/>
                    <a:gd name="T5" fmla="*/ 20 h 25"/>
                    <a:gd name="T6" fmla="*/ 10 w 50"/>
                    <a:gd name="T7" fmla="*/ 15 h 25"/>
                    <a:gd name="T8" fmla="*/ 0 w 50"/>
                    <a:gd name="T9" fmla="*/ 20 h 25"/>
                    <a:gd name="T10" fmla="*/ 0 w 50"/>
                    <a:gd name="T11" fmla="*/ 20 h 25"/>
                    <a:gd name="T12" fmla="*/ 0 w 50"/>
                    <a:gd name="T13" fmla="*/ 0 h 25"/>
                    <a:gd name="T14" fmla="*/ 0 w 50"/>
                    <a:gd name="T15" fmla="*/ 0 h 25"/>
                    <a:gd name="T16" fmla="*/ 20 w 50"/>
                    <a:gd name="T17" fmla="*/ 5 h 25"/>
                    <a:gd name="T18" fmla="*/ 45 w 50"/>
                    <a:gd name="T19" fmla="*/ 15 h 25"/>
                    <a:gd name="T20" fmla="*/ 45 w 50"/>
                    <a:gd name="T21" fmla="*/ 15 h 25"/>
                    <a:gd name="T22" fmla="*/ 50 w 50"/>
                    <a:gd name="T23" fmla="*/ 25 h 25"/>
                    <a:gd name="T24" fmla="*/ 50 w 50"/>
                    <a:gd name="T25" fmla="*/ 25 h 2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50" h="25">
                      <a:moveTo>
                        <a:pt x="50" y="25"/>
                      </a:moveTo>
                      <a:lnTo>
                        <a:pt x="50" y="25"/>
                      </a:lnTo>
                      <a:lnTo>
                        <a:pt x="25" y="20"/>
                      </a:lnTo>
                      <a:lnTo>
                        <a:pt x="10" y="15"/>
                      </a:lnTo>
                      <a:lnTo>
                        <a:pt x="0" y="20"/>
                      </a:lnTo>
                      <a:lnTo>
                        <a:pt x="0" y="0"/>
                      </a:lnTo>
                      <a:lnTo>
                        <a:pt x="20" y="5"/>
                      </a:lnTo>
                      <a:lnTo>
                        <a:pt x="45" y="15"/>
                      </a:lnTo>
                      <a:lnTo>
                        <a:pt x="50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0" name="Freeform 746"/>
                <p:cNvSpPr>
                  <a:spLocks/>
                </p:cNvSpPr>
                <p:nvPr/>
              </p:nvSpPr>
              <p:spPr bwMode="auto">
                <a:xfrm>
                  <a:off x="769" y="646"/>
                  <a:ext cx="189" cy="30"/>
                </a:xfrm>
                <a:custGeom>
                  <a:avLst/>
                  <a:gdLst>
                    <a:gd name="T0" fmla="*/ 0 w 189"/>
                    <a:gd name="T1" fmla="*/ 30 h 30"/>
                    <a:gd name="T2" fmla="*/ 0 w 189"/>
                    <a:gd name="T3" fmla="*/ 30 h 30"/>
                    <a:gd name="T4" fmla="*/ 0 w 189"/>
                    <a:gd name="T5" fmla="*/ 15 h 30"/>
                    <a:gd name="T6" fmla="*/ 0 w 189"/>
                    <a:gd name="T7" fmla="*/ 5 h 30"/>
                    <a:gd name="T8" fmla="*/ 0 w 189"/>
                    <a:gd name="T9" fmla="*/ 5 h 30"/>
                    <a:gd name="T10" fmla="*/ 94 w 189"/>
                    <a:gd name="T11" fmla="*/ 5 h 30"/>
                    <a:gd name="T12" fmla="*/ 189 w 189"/>
                    <a:gd name="T13" fmla="*/ 0 h 30"/>
                    <a:gd name="T14" fmla="*/ 189 w 189"/>
                    <a:gd name="T15" fmla="*/ 0 h 30"/>
                    <a:gd name="T16" fmla="*/ 189 w 189"/>
                    <a:gd name="T17" fmla="*/ 30 h 30"/>
                    <a:gd name="T18" fmla="*/ 189 w 189"/>
                    <a:gd name="T19" fmla="*/ 30 h 30"/>
                    <a:gd name="T20" fmla="*/ 89 w 189"/>
                    <a:gd name="T21" fmla="*/ 30 h 30"/>
                    <a:gd name="T22" fmla="*/ 30 w 189"/>
                    <a:gd name="T23" fmla="*/ 30 h 30"/>
                    <a:gd name="T24" fmla="*/ 0 w 189"/>
                    <a:gd name="T25" fmla="*/ 30 h 30"/>
                    <a:gd name="T26" fmla="*/ 0 w 189"/>
                    <a:gd name="T27" fmla="*/ 30 h 3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89" h="30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0" y="15"/>
                      </a:lnTo>
                      <a:lnTo>
                        <a:pt x="0" y="5"/>
                      </a:lnTo>
                      <a:lnTo>
                        <a:pt x="94" y="5"/>
                      </a:lnTo>
                      <a:lnTo>
                        <a:pt x="189" y="0"/>
                      </a:lnTo>
                      <a:lnTo>
                        <a:pt x="189" y="30"/>
                      </a:lnTo>
                      <a:lnTo>
                        <a:pt x="89" y="30"/>
                      </a:lnTo>
                      <a:lnTo>
                        <a:pt x="3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1" name="Freeform 747"/>
                <p:cNvSpPr>
                  <a:spLocks/>
                </p:cNvSpPr>
                <p:nvPr/>
              </p:nvSpPr>
              <p:spPr bwMode="auto">
                <a:xfrm>
                  <a:off x="509" y="711"/>
                  <a:ext cx="100" cy="421"/>
                </a:xfrm>
                <a:custGeom>
                  <a:avLst/>
                  <a:gdLst>
                    <a:gd name="T0" fmla="*/ 100 w 100"/>
                    <a:gd name="T1" fmla="*/ 296 h 421"/>
                    <a:gd name="T2" fmla="*/ 100 w 100"/>
                    <a:gd name="T3" fmla="*/ 296 h 421"/>
                    <a:gd name="T4" fmla="*/ 85 w 100"/>
                    <a:gd name="T5" fmla="*/ 256 h 421"/>
                    <a:gd name="T6" fmla="*/ 75 w 100"/>
                    <a:gd name="T7" fmla="*/ 211 h 421"/>
                    <a:gd name="T8" fmla="*/ 70 w 100"/>
                    <a:gd name="T9" fmla="*/ 166 h 421"/>
                    <a:gd name="T10" fmla="*/ 70 w 100"/>
                    <a:gd name="T11" fmla="*/ 120 h 421"/>
                    <a:gd name="T12" fmla="*/ 80 w 100"/>
                    <a:gd name="T13" fmla="*/ 45 h 421"/>
                    <a:gd name="T14" fmla="*/ 90 w 100"/>
                    <a:gd name="T15" fmla="*/ 0 h 421"/>
                    <a:gd name="T16" fmla="*/ 90 w 100"/>
                    <a:gd name="T17" fmla="*/ 0 h 421"/>
                    <a:gd name="T18" fmla="*/ 65 w 100"/>
                    <a:gd name="T19" fmla="*/ 15 h 421"/>
                    <a:gd name="T20" fmla="*/ 60 w 100"/>
                    <a:gd name="T21" fmla="*/ 20 h 421"/>
                    <a:gd name="T22" fmla="*/ 55 w 100"/>
                    <a:gd name="T23" fmla="*/ 25 h 421"/>
                    <a:gd name="T24" fmla="*/ 55 w 100"/>
                    <a:gd name="T25" fmla="*/ 25 h 421"/>
                    <a:gd name="T26" fmla="*/ 50 w 100"/>
                    <a:gd name="T27" fmla="*/ 40 h 421"/>
                    <a:gd name="T28" fmla="*/ 40 w 100"/>
                    <a:gd name="T29" fmla="*/ 85 h 421"/>
                    <a:gd name="T30" fmla="*/ 20 w 100"/>
                    <a:gd name="T31" fmla="*/ 211 h 421"/>
                    <a:gd name="T32" fmla="*/ 5 w 100"/>
                    <a:gd name="T33" fmla="*/ 341 h 421"/>
                    <a:gd name="T34" fmla="*/ 0 w 100"/>
                    <a:gd name="T35" fmla="*/ 391 h 421"/>
                    <a:gd name="T36" fmla="*/ 0 w 100"/>
                    <a:gd name="T37" fmla="*/ 416 h 421"/>
                    <a:gd name="T38" fmla="*/ 0 w 100"/>
                    <a:gd name="T39" fmla="*/ 416 h 421"/>
                    <a:gd name="T40" fmla="*/ 10 w 100"/>
                    <a:gd name="T41" fmla="*/ 421 h 421"/>
                    <a:gd name="T42" fmla="*/ 40 w 100"/>
                    <a:gd name="T43" fmla="*/ 421 h 421"/>
                    <a:gd name="T44" fmla="*/ 75 w 100"/>
                    <a:gd name="T45" fmla="*/ 391 h 421"/>
                    <a:gd name="T46" fmla="*/ 100 w 100"/>
                    <a:gd name="T47" fmla="*/ 296 h 42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00" h="421">
                      <a:moveTo>
                        <a:pt x="100" y="296"/>
                      </a:moveTo>
                      <a:lnTo>
                        <a:pt x="100" y="296"/>
                      </a:lnTo>
                      <a:lnTo>
                        <a:pt x="85" y="256"/>
                      </a:lnTo>
                      <a:lnTo>
                        <a:pt x="75" y="211"/>
                      </a:lnTo>
                      <a:lnTo>
                        <a:pt x="70" y="166"/>
                      </a:lnTo>
                      <a:lnTo>
                        <a:pt x="70" y="120"/>
                      </a:lnTo>
                      <a:lnTo>
                        <a:pt x="80" y="45"/>
                      </a:lnTo>
                      <a:lnTo>
                        <a:pt x="90" y="0"/>
                      </a:lnTo>
                      <a:lnTo>
                        <a:pt x="65" y="15"/>
                      </a:lnTo>
                      <a:lnTo>
                        <a:pt x="60" y="20"/>
                      </a:lnTo>
                      <a:lnTo>
                        <a:pt x="55" y="25"/>
                      </a:lnTo>
                      <a:lnTo>
                        <a:pt x="50" y="40"/>
                      </a:lnTo>
                      <a:lnTo>
                        <a:pt x="40" y="85"/>
                      </a:lnTo>
                      <a:lnTo>
                        <a:pt x="20" y="211"/>
                      </a:lnTo>
                      <a:lnTo>
                        <a:pt x="5" y="341"/>
                      </a:lnTo>
                      <a:lnTo>
                        <a:pt x="0" y="391"/>
                      </a:lnTo>
                      <a:lnTo>
                        <a:pt x="0" y="416"/>
                      </a:lnTo>
                      <a:lnTo>
                        <a:pt x="10" y="421"/>
                      </a:lnTo>
                      <a:lnTo>
                        <a:pt x="40" y="421"/>
                      </a:lnTo>
                      <a:lnTo>
                        <a:pt x="75" y="391"/>
                      </a:lnTo>
                      <a:lnTo>
                        <a:pt x="100" y="296"/>
                      </a:lnTo>
                      <a:close/>
                    </a:path>
                  </a:pathLst>
                </a:custGeom>
                <a:solidFill>
                  <a:srgbClr val="BC00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2" name="Freeform 748"/>
                <p:cNvSpPr>
                  <a:spLocks/>
                </p:cNvSpPr>
                <p:nvPr/>
              </p:nvSpPr>
              <p:spPr bwMode="auto">
                <a:xfrm>
                  <a:off x="504" y="987"/>
                  <a:ext cx="719" cy="155"/>
                </a:xfrm>
                <a:custGeom>
                  <a:avLst/>
                  <a:gdLst>
                    <a:gd name="T0" fmla="*/ 424 w 719"/>
                    <a:gd name="T1" fmla="*/ 0 h 155"/>
                    <a:gd name="T2" fmla="*/ 150 w 719"/>
                    <a:gd name="T3" fmla="*/ 0 h 155"/>
                    <a:gd name="T4" fmla="*/ 150 w 719"/>
                    <a:gd name="T5" fmla="*/ 0 h 155"/>
                    <a:gd name="T6" fmla="*/ 125 w 719"/>
                    <a:gd name="T7" fmla="*/ 5 h 155"/>
                    <a:gd name="T8" fmla="*/ 105 w 719"/>
                    <a:gd name="T9" fmla="*/ 15 h 155"/>
                    <a:gd name="T10" fmla="*/ 80 w 719"/>
                    <a:gd name="T11" fmla="*/ 30 h 155"/>
                    <a:gd name="T12" fmla="*/ 60 w 719"/>
                    <a:gd name="T13" fmla="*/ 50 h 155"/>
                    <a:gd name="T14" fmla="*/ 40 w 719"/>
                    <a:gd name="T15" fmla="*/ 75 h 155"/>
                    <a:gd name="T16" fmla="*/ 20 w 719"/>
                    <a:gd name="T17" fmla="*/ 100 h 155"/>
                    <a:gd name="T18" fmla="*/ 10 w 719"/>
                    <a:gd name="T19" fmla="*/ 125 h 155"/>
                    <a:gd name="T20" fmla="*/ 0 w 719"/>
                    <a:gd name="T21" fmla="*/ 150 h 155"/>
                    <a:gd name="T22" fmla="*/ 20 w 719"/>
                    <a:gd name="T23" fmla="*/ 155 h 155"/>
                    <a:gd name="T24" fmla="*/ 20 w 719"/>
                    <a:gd name="T25" fmla="*/ 155 h 155"/>
                    <a:gd name="T26" fmla="*/ 25 w 719"/>
                    <a:gd name="T27" fmla="*/ 135 h 155"/>
                    <a:gd name="T28" fmla="*/ 40 w 719"/>
                    <a:gd name="T29" fmla="*/ 110 h 155"/>
                    <a:gd name="T30" fmla="*/ 70 w 719"/>
                    <a:gd name="T31" fmla="*/ 65 h 155"/>
                    <a:gd name="T32" fmla="*/ 90 w 719"/>
                    <a:gd name="T33" fmla="*/ 50 h 155"/>
                    <a:gd name="T34" fmla="*/ 110 w 719"/>
                    <a:gd name="T35" fmla="*/ 35 h 155"/>
                    <a:gd name="T36" fmla="*/ 130 w 719"/>
                    <a:gd name="T37" fmla="*/ 25 h 155"/>
                    <a:gd name="T38" fmla="*/ 150 w 719"/>
                    <a:gd name="T39" fmla="*/ 20 h 155"/>
                    <a:gd name="T40" fmla="*/ 574 w 719"/>
                    <a:gd name="T41" fmla="*/ 20 h 155"/>
                    <a:gd name="T42" fmla="*/ 574 w 719"/>
                    <a:gd name="T43" fmla="*/ 20 h 155"/>
                    <a:gd name="T44" fmla="*/ 594 w 719"/>
                    <a:gd name="T45" fmla="*/ 25 h 155"/>
                    <a:gd name="T46" fmla="*/ 609 w 719"/>
                    <a:gd name="T47" fmla="*/ 35 h 155"/>
                    <a:gd name="T48" fmla="*/ 629 w 719"/>
                    <a:gd name="T49" fmla="*/ 45 h 155"/>
                    <a:gd name="T50" fmla="*/ 649 w 719"/>
                    <a:gd name="T51" fmla="*/ 65 h 155"/>
                    <a:gd name="T52" fmla="*/ 679 w 719"/>
                    <a:gd name="T53" fmla="*/ 105 h 155"/>
                    <a:gd name="T54" fmla="*/ 704 w 719"/>
                    <a:gd name="T55" fmla="*/ 145 h 155"/>
                    <a:gd name="T56" fmla="*/ 719 w 719"/>
                    <a:gd name="T57" fmla="*/ 140 h 155"/>
                    <a:gd name="T58" fmla="*/ 719 w 719"/>
                    <a:gd name="T59" fmla="*/ 140 h 155"/>
                    <a:gd name="T60" fmla="*/ 709 w 719"/>
                    <a:gd name="T61" fmla="*/ 115 h 155"/>
                    <a:gd name="T62" fmla="*/ 694 w 719"/>
                    <a:gd name="T63" fmla="*/ 90 h 155"/>
                    <a:gd name="T64" fmla="*/ 659 w 719"/>
                    <a:gd name="T65" fmla="*/ 45 h 155"/>
                    <a:gd name="T66" fmla="*/ 639 w 719"/>
                    <a:gd name="T67" fmla="*/ 30 h 155"/>
                    <a:gd name="T68" fmla="*/ 619 w 719"/>
                    <a:gd name="T69" fmla="*/ 15 h 155"/>
                    <a:gd name="T70" fmla="*/ 599 w 719"/>
                    <a:gd name="T71" fmla="*/ 5 h 155"/>
                    <a:gd name="T72" fmla="*/ 574 w 719"/>
                    <a:gd name="T73" fmla="*/ 0 h 155"/>
                    <a:gd name="T74" fmla="*/ 424 w 719"/>
                    <a:gd name="T75" fmla="*/ 0 h 15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719" h="155">
                      <a:moveTo>
                        <a:pt x="424" y="0"/>
                      </a:moveTo>
                      <a:lnTo>
                        <a:pt x="150" y="0"/>
                      </a:lnTo>
                      <a:lnTo>
                        <a:pt x="125" y="5"/>
                      </a:lnTo>
                      <a:lnTo>
                        <a:pt x="105" y="15"/>
                      </a:lnTo>
                      <a:lnTo>
                        <a:pt x="80" y="30"/>
                      </a:lnTo>
                      <a:lnTo>
                        <a:pt x="60" y="50"/>
                      </a:lnTo>
                      <a:lnTo>
                        <a:pt x="40" y="75"/>
                      </a:lnTo>
                      <a:lnTo>
                        <a:pt x="20" y="100"/>
                      </a:lnTo>
                      <a:lnTo>
                        <a:pt x="10" y="125"/>
                      </a:lnTo>
                      <a:lnTo>
                        <a:pt x="0" y="150"/>
                      </a:lnTo>
                      <a:lnTo>
                        <a:pt x="20" y="155"/>
                      </a:lnTo>
                      <a:lnTo>
                        <a:pt x="25" y="135"/>
                      </a:lnTo>
                      <a:lnTo>
                        <a:pt x="40" y="110"/>
                      </a:lnTo>
                      <a:lnTo>
                        <a:pt x="70" y="65"/>
                      </a:lnTo>
                      <a:lnTo>
                        <a:pt x="90" y="50"/>
                      </a:lnTo>
                      <a:lnTo>
                        <a:pt x="110" y="35"/>
                      </a:lnTo>
                      <a:lnTo>
                        <a:pt x="130" y="25"/>
                      </a:lnTo>
                      <a:lnTo>
                        <a:pt x="150" y="20"/>
                      </a:lnTo>
                      <a:lnTo>
                        <a:pt x="574" y="20"/>
                      </a:lnTo>
                      <a:lnTo>
                        <a:pt x="594" y="25"/>
                      </a:lnTo>
                      <a:lnTo>
                        <a:pt x="609" y="35"/>
                      </a:lnTo>
                      <a:lnTo>
                        <a:pt x="629" y="45"/>
                      </a:lnTo>
                      <a:lnTo>
                        <a:pt x="649" y="65"/>
                      </a:lnTo>
                      <a:lnTo>
                        <a:pt x="679" y="105"/>
                      </a:lnTo>
                      <a:lnTo>
                        <a:pt x="704" y="145"/>
                      </a:lnTo>
                      <a:lnTo>
                        <a:pt x="719" y="140"/>
                      </a:lnTo>
                      <a:lnTo>
                        <a:pt x="709" y="115"/>
                      </a:lnTo>
                      <a:lnTo>
                        <a:pt x="694" y="90"/>
                      </a:lnTo>
                      <a:lnTo>
                        <a:pt x="659" y="45"/>
                      </a:lnTo>
                      <a:lnTo>
                        <a:pt x="639" y="30"/>
                      </a:lnTo>
                      <a:lnTo>
                        <a:pt x="619" y="15"/>
                      </a:lnTo>
                      <a:lnTo>
                        <a:pt x="599" y="5"/>
                      </a:lnTo>
                      <a:lnTo>
                        <a:pt x="574" y="0"/>
                      </a:lnTo>
                      <a:lnTo>
                        <a:pt x="4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3" name="Freeform 749"/>
                <p:cNvSpPr>
                  <a:spLocks/>
                </p:cNvSpPr>
                <p:nvPr/>
              </p:nvSpPr>
              <p:spPr bwMode="auto">
                <a:xfrm>
                  <a:off x="364" y="601"/>
                  <a:ext cx="85" cy="140"/>
                </a:xfrm>
                <a:custGeom>
                  <a:avLst/>
                  <a:gdLst>
                    <a:gd name="T0" fmla="*/ 85 w 85"/>
                    <a:gd name="T1" fmla="*/ 0 h 140"/>
                    <a:gd name="T2" fmla="*/ 85 w 85"/>
                    <a:gd name="T3" fmla="*/ 0 h 140"/>
                    <a:gd name="T4" fmla="*/ 80 w 85"/>
                    <a:gd name="T5" fmla="*/ 0 h 140"/>
                    <a:gd name="T6" fmla="*/ 80 w 85"/>
                    <a:gd name="T7" fmla="*/ 0 h 140"/>
                    <a:gd name="T8" fmla="*/ 65 w 85"/>
                    <a:gd name="T9" fmla="*/ 20 h 140"/>
                    <a:gd name="T10" fmla="*/ 45 w 85"/>
                    <a:gd name="T11" fmla="*/ 50 h 140"/>
                    <a:gd name="T12" fmla="*/ 20 w 85"/>
                    <a:gd name="T13" fmla="*/ 90 h 140"/>
                    <a:gd name="T14" fmla="*/ 0 w 85"/>
                    <a:gd name="T15" fmla="*/ 140 h 140"/>
                    <a:gd name="T16" fmla="*/ 0 w 85"/>
                    <a:gd name="T17" fmla="*/ 140 h 140"/>
                    <a:gd name="T18" fmla="*/ 60 w 85"/>
                    <a:gd name="T19" fmla="*/ 130 h 140"/>
                    <a:gd name="T20" fmla="*/ 60 w 85"/>
                    <a:gd name="T21" fmla="*/ 130 h 140"/>
                    <a:gd name="T22" fmla="*/ 50 w 85"/>
                    <a:gd name="T23" fmla="*/ 120 h 140"/>
                    <a:gd name="T24" fmla="*/ 50 w 85"/>
                    <a:gd name="T25" fmla="*/ 105 h 140"/>
                    <a:gd name="T26" fmla="*/ 55 w 85"/>
                    <a:gd name="T27" fmla="*/ 70 h 140"/>
                    <a:gd name="T28" fmla="*/ 65 w 85"/>
                    <a:gd name="T29" fmla="*/ 35 h 140"/>
                    <a:gd name="T30" fmla="*/ 85 w 85"/>
                    <a:gd name="T31" fmla="*/ 0 h 140"/>
                    <a:gd name="T32" fmla="*/ 85 w 85"/>
                    <a:gd name="T33" fmla="*/ 0 h 14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85" h="140">
                      <a:moveTo>
                        <a:pt x="85" y="0"/>
                      </a:moveTo>
                      <a:lnTo>
                        <a:pt x="85" y="0"/>
                      </a:lnTo>
                      <a:lnTo>
                        <a:pt x="80" y="0"/>
                      </a:lnTo>
                      <a:lnTo>
                        <a:pt x="65" y="20"/>
                      </a:lnTo>
                      <a:lnTo>
                        <a:pt x="45" y="50"/>
                      </a:lnTo>
                      <a:lnTo>
                        <a:pt x="20" y="90"/>
                      </a:lnTo>
                      <a:lnTo>
                        <a:pt x="0" y="140"/>
                      </a:lnTo>
                      <a:lnTo>
                        <a:pt x="60" y="130"/>
                      </a:lnTo>
                      <a:lnTo>
                        <a:pt x="50" y="120"/>
                      </a:lnTo>
                      <a:lnTo>
                        <a:pt x="50" y="105"/>
                      </a:lnTo>
                      <a:lnTo>
                        <a:pt x="55" y="70"/>
                      </a:lnTo>
                      <a:lnTo>
                        <a:pt x="65" y="35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rgbClr val="BC00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4" name="Freeform 750"/>
                <p:cNvSpPr>
                  <a:spLocks/>
                </p:cNvSpPr>
                <p:nvPr/>
              </p:nvSpPr>
              <p:spPr bwMode="auto">
                <a:xfrm>
                  <a:off x="649" y="726"/>
                  <a:ext cx="419" cy="201"/>
                </a:xfrm>
                <a:custGeom>
                  <a:avLst/>
                  <a:gdLst>
                    <a:gd name="T0" fmla="*/ 419 w 419"/>
                    <a:gd name="T1" fmla="*/ 186 h 201"/>
                    <a:gd name="T2" fmla="*/ 419 w 419"/>
                    <a:gd name="T3" fmla="*/ 186 h 201"/>
                    <a:gd name="T4" fmla="*/ 419 w 419"/>
                    <a:gd name="T5" fmla="*/ 196 h 201"/>
                    <a:gd name="T6" fmla="*/ 414 w 419"/>
                    <a:gd name="T7" fmla="*/ 201 h 201"/>
                    <a:gd name="T8" fmla="*/ 409 w 419"/>
                    <a:gd name="T9" fmla="*/ 201 h 201"/>
                    <a:gd name="T10" fmla="*/ 10 w 419"/>
                    <a:gd name="T11" fmla="*/ 201 h 201"/>
                    <a:gd name="T12" fmla="*/ 10 w 419"/>
                    <a:gd name="T13" fmla="*/ 201 h 201"/>
                    <a:gd name="T14" fmla="*/ 5 w 419"/>
                    <a:gd name="T15" fmla="*/ 201 h 201"/>
                    <a:gd name="T16" fmla="*/ 0 w 419"/>
                    <a:gd name="T17" fmla="*/ 196 h 201"/>
                    <a:gd name="T18" fmla="*/ 0 w 419"/>
                    <a:gd name="T19" fmla="*/ 186 h 201"/>
                    <a:gd name="T20" fmla="*/ 55 w 419"/>
                    <a:gd name="T21" fmla="*/ 20 h 201"/>
                    <a:gd name="T22" fmla="*/ 55 w 419"/>
                    <a:gd name="T23" fmla="*/ 20 h 201"/>
                    <a:gd name="T24" fmla="*/ 60 w 419"/>
                    <a:gd name="T25" fmla="*/ 5 h 201"/>
                    <a:gd name="T26" fmla="*/ 70 w 419"/>
                    <a:gd name="T27" fmla="*/ 0 h 201"/>
                    <a:gd name="T28" fmla="*/ 354 w 419"/>
                    <a:gd name="T29" fmla="*/ 0 h 201"/>
                    <a:gd name="T30" fmla="*/ 354 w 419"/>
                    <a:gd name="T31" fmla="*/ 0 h 201"/>
                    <a:gd name="T32" fmla="*/ 364 w 419"/>
                    <a:gd name="T33" fmla="*/ 5 h 201"/>
                    <a:gd name="T34" fmla="*/ 374 w 419"/>
                    <a:gd name="T35" fmla="*/ 20 h 201"/>
                    <a:gd name="T36" fmla="*/ 419 w 419"/>
                    <a:gd name="T37" fmla="*/ 186 h 20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19" h="201">
                      <a:moveTo>
                        <a:pt x="419" y="186"/>
                      </a:moveTo>
                      <a:lnTo>
                        <a:pt x="419" y="186"/>
                      </a:lnTo>
                      <a:lnTo>
                        <a:pt x="419" y="196"/>
                      </a:lnTo>
                      <a:lnTo>
                        <a:pt x="414" y="201"/>
                      </a:lnTo>
                      <a:lnTo>
                        <a:pt x="409" y="201"/>
                      </a:lnTo>
                      <a:lnTo>
                        <a:pt x="10" y="201"/>
                      </a:lnTo>
                      <a:lnTo>
                        <a:pt x="5" y="201"/>
                      </a:lnTo>
                      <a:lnTo>
                        <a:pt x="0" y="196"/>
                      </a:lnTo>
                      <a:lnTo>
                        <a:pt x="0" y="186"/>
                      </a:lnTo>
                      <a:lnTo>
                        <a:pt x="55" y="20"/>
                      </a:lnTo>
                      <a:lnTo>
                        <a:pt x="60" y="5"/>
                      </a:lnTo>
                      <a:lnTo>
                        <a:pt x="70" y="0"/>
                      </a:lnTo>
                      <a:lnTo>
                        <a:pt x="354" y="0"/>
                      </a:lnTo>
                      <a:lnTo>
                        <a:pt x="364" y="5"/>
                      </a:lnTo>
                      <a:lnTo>
                        <a:pt x="374" y="20"/>
                      </a:lnTo>
                      <a:lnTo>
                        <a:pt x="419" y="1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5" name="Freeform 751"/>
                <p:cNvSpPr>
                  <a:spLocks/>
                </p:cNvSpPr>
                <p:nvPr/>
              </p:nvSpPr>
              <p:spPr bwMode="auto">
                <a:xfrm>
                  <a:off x="739" y="751"/>
                  <a:ext cx="60" cy="20"/>
                </a:xfrm>
                <a:custGeom>
                  <a:avLst/>
                  <a:gdLst>
                    <a:gd name="T0" fmla="*/ 60 w 60"/>
                    <a:gd name="T1" fmla="*/ 10 h 20"/>
                    <a:gd name="T2" fmla="*/ 60 w 60"/>
                    <a:gd name="T3" fmla="*/ 10 h 20"/>
                    <a:gd name="T4" fmla="*/ 55 w 60"/>
                    <a:gd name="T5" fmla="*/ 20 h 20"/>
                    <a:gd name="T6" fmla="*/ 45 w 60"/>
                    <a:gd name="T7" fmla="*/ 20 h 20"/>
                    <a:gd name="T8" fmla="*/ 5 w 60"/>
                    <a:gd name="T9" fmla="*/ 20 h 20"/>
                    <a:gd name="T10" fmla="*/ 5 w 60"/>
                    <a:gd name="T11" fmla="*/ 20 h 20"/>
                    <a:gd name="T12" fmla="*/ 0 w 60"/>
                    <a:gd name="T13" fmla="*/ 20 h 20"/>
                    <a:gd name="T14" fmla="*/ 0 w 60"/>
                    <a:gd name="T15" fmla="*/ 10 h 20"/>
                    <a:gd name="T16" fmla="*/ 0 w 60"/>
                    <a:gd name="T17" fmla="*/ 10 h 20"/>
                    <a:gd name="T18" fmla="*/ 0 w 60"/>
                    <a:gd name="T19" fmla="*/ 10 h 20"/>
                    <a:gd name="T20" fmla="*/ 5 w 60"/>
                    <a:gd name="T21" fmla="*/ 5 h 20"/>
                    <a:gd name="T22" fmla="*/ 15 w 60"/>
                    <a:gd name="T23" fmla="*/ 0 h 20"/>
                    <a:gd name="T24" fmla="*/ 50 w 60"/>
                    <a:gd name="T25" fmla="*/ 0 h 20"/>
                    <a:gd name="T26" fmla="*/ 50 w 60"/>
                    <a:gd name="T27" fmla="*/ 0 h 20"/>
                    <a:gd name="T28" fmla="*/ 60 w 60"/>
                    <a:gd name="T29" fmla="*/ 5 h 20"/>
                    <a:gd name="T30" fmla="*/ 60 w 60"/>
                    <a:gd name="T31" fmla="*/ 10 h 20"/>
                    <a:gd name="T32" fmla="*/ 60 w 60"/>
                    <a:gd name="T33" fmla="*/ 1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60" h="20">
                      <a:moveTo>
                        <a:pt x="60" y="10"/>
                      </a:moveTo>
                      <a:lnTo>
                        <a:pt x="60" y="10"/>
                      </a:lnTo>
                      <a:lnTo>
                        <a:pt x="55" y="20"/>
                      </a:lnTo>
                      <a:lnTo>
                        <a:pt x="45" y="20"/>
                      </a:lnTo>
                      <a:lnTo>
                        <a:pt x="5" y="20"/>
                      </a:lnTo>
                      <a:lnTo>
                        <a:pt x="0" y="20"/>
                      </a:lnTo>
                      <a:lnTo>
                        <a:pt x="0" y="10"/>
                      </a:lnTo>
                      <a:lnTo>
                        <a:pt x="5" y="5"/>
                      </a:lnTo>
                      <a:lnTo>
                        <a:pt x="15" y="0"/>
                      </a:lnTo>
                      <a:lnTo>
                        <a:pt x="50" y="0"/>
                      </a:lnTo>
                      <a:lnTo>
                        <a:pt x="60" y="5"/>
                      </a:lnTo>
                      <a:lnTo>
                        <a:pt x="60" y="10"/>
                      </a:lnTo>
                      <a:close/>
                    </a:path>
                  </a:pathLst>
                </a:custGeom>
                <a:solidFill>
                  <a:srgbClr val="FE000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6" name="Freeform 752"/>
                <p:cNvSpPr>
                  <a:spLocks/>
                </p:cNvSpPr>
                <p:nvPr/>
              </p:nvSpPr>
              <p:spPr bwMode="auto">
                <a:xfrm>
                  <a:off x="834" y="751"/>
                  <a:ext cx="59" cy="20"/>
                </a:xfrm>
                <a:custGeom>
                  <a:avLst/>
                  <a:gdLst>
                    <a:gd name="T0" fmla="*/ 59 w 59"/>
                    <a:gd name="T1" fmla="*/ 10 h 20"/>
                    <a:gd name="T2" fmla="*/ 59 w 59"/>
                    <a:gd name="T3" fmla="*/ 10 h 20"/>
                    <a:gd name="T4" fmla="*/ 54 w 59"/>
                    <a:gd name="T5" fmla="*/ 20 h 20"/>
                    <a:gd name="T6" fmla="*/ 49 w 59"/>
                    <a:gd name="T7" fmla="*/ 20 h 20"/>
                    <a:gd name="T8" fmla="*/ 9 w 59"/>
                    <a:gd name="T9" fmla="*/ 20 h 20"/>
                    <a:gd name="T10" fmla="*/ 9 w 59"/>
                    <a:gd name="T11" fmla="*/ 20 h 20"/>
                    <a:gd name="T12" fmla="*/ 0 w 59"/>
                    <a:gd name="T13" fmla="*/ 20 h 20"/>
                    <a:gd name="T14" fmla="*/ 0 w 59"/>
                    <a:gd name="T15" fmla="*/ 10 h 20"/>
                    <a:gd name="T16" fmla="*/ 0 w 59"/>
                    <a:gd name="T17" fmla="*/ 10 h 20"/>
                    <a:gd name="T18" fmla="*/ 0 w 59"/>
                    <a:gd name="T19" fmla="*/ 10 h 20"/>
                    <a:gd name="T20" fmla="*/ 0 w 59"/>
                    <a:gd name="T21" fmla="*/ 5 h 20"/>
                    <a:gd name="T22" fmla="*/ 9 w 59"/>
                    <a:gd name="T23" fmla="*/ 0 h 20"/>
                    <a:gd name="T24" fmla="*/ 49 w 59"/>
                    <a:gd name="T25" fmla="*/ 0 h 20"/>
                    <a:gd name="T26" fmla="*/ 49 w 59"/>
                    <a:gd name="T27" fmla="*/ 0 h 20"/>
                    <a:gd name="T28" fmla="*/ 54 w 59"/>
                    <a:gd name="T29" fmla="*/ 5 h 20"/>
                    <a:gd name="T30" fmla="*/ 59 w 59"/>
                    <a:gd name="T31" fmla="*/ 10 h 20"/>
                    <a:gd name="T32" fmla="*/ 59 w 59"/>
                    <a:gd name="T33" fmla="*/ 1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9" h="20">
                      <a:moveTo>
                        <a:pt x="59" y="10"/>
                      </a:moveTo>
                      <a:lnTo>
                        <a:pt x="59" y="10"/>
                      </a:lnTo>
                      <a:lnTo>
                        <a:pt x="54" y="20"/>
                      </a:lnTo>
                      <a:lnTo>
                        <a:pt x="49" y="20"/>
                      </a:lnTo>
                      <a:lnTo>
                        <a:pt x="9" y="20"/>
                      </a:lnTo>
                      <a:lnTo>
                        <a:pt x="0" y="20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9" y="0"/>
                      </a:lnTo>
                      <a:lnTo>
                        <a:pt x="49" y="0"/>
                      </a:lnTo>
                      <a:lnTo>
                        <a:pt x="54" y="5"/>
                      </a:lnTo>
                      <a:lnTo>
                        <a:pt x="59" y="10"/>
                      </a:lnTo>
                      <a:close/>
                    </a:path>
                  </a:pathLst>
                </a:custGeom>
                <a:solidFill>
                  <a:srgbClr val="FE000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7" name="Freeform 753"/>
                <p:cNvSpPr>
                  <a:spLocks/>
                </p:cNvSpPr>
                <p:nvPr/>
              </p:nvSpPr>
              <p:spPr bwMode="auto">
                <a:xfrm>
                  <a:off x="918" y="751"/>
                  <a:ext cx="60" cy="20"/>
                </a:xfrm>
                <a:custGeom>
                  <a:avLst/>
                  <a:gdLst>
                    <a:gd name="T0" fmla="*/ 60 w 60"/>
                    <a:gd name="T1" fmla="*/ 10 h 20"/>
                    <a:gd name="T2" fmla="*/ 60 w 60"/>
                    <a:gd name="T3" fmla="*/ 10 h 20"/>
                    <a:gd name="T4" fmla="*/ 60 w 60"/>
                    <a:gd name="T5" fmla="*/ 20 h 20"/>
                    <a:gd name="T6" fmla="*/ 50 w 60"/>
                    <a:gd name="T7" fmla="*/ 20 h 20"/>
                    <a:gd name="T8" fmla="*/ 15 w 60"/>
                    <a:gd name="T9" fmla="*/ 20 h 20"/>
                    <a:gd name="T10" fmla="*/ 15 w 60"/>
                    <a:gd name="T11" fmla="*/ 20 h 20"/>
                    <a:gd name="T12" fmla="*/ 5 w 60"/>
                    <a:gd name="T13" fmla="*/ 20 h 20"/>
                    <a:gd name="T14" fmla="*/ 0 w 60"/>
                    <a:gd name="T15" fmla="*/ 10 h 20"/>
                    <a:gd name="T16" fmla="*/ 0 w 60"/>
                    <a:gd name="T17" fmla="*/ 10 h 20"/>
                    <a:gd name="T18" fmla="*/ 0 w 60"/>
                    <a:gd name="T19" fmla="*/ 10 h 20"/>
                    <a:gd name="T20" fmla="*/ 0 w 60"/>
                    <a:gd name="T21" fmla="*/ 5 h 20"/>
                    <a:gd name="T22" fmla="*/ 10 w 60"/>
                    <a:gd name="T23" fmla="*/ 0 h 20"/>
                    <a:gd name="T24" fmla="*/ 45 w 60"/>
                    <a:gd name="T25" fmla="*/ 0 h 20"/>
                    <a:gd name="T26" fmla="*/ 45 w 60"/>
                    <a:gd name="T27" fmla="*/ 0 h 20"/>
                    <a:gd name="T28" fmla="*/ 55 w 60"/>
                    <a:gd name="T29" fmla="*/ 5 h 20"/>
                    <a:gd name="T30" fmla="*/ 60 w 60"/>
                    <a:gd name="T31" fmla="*/ 10 h 20"/>
                    <a:gd name="T32" fmla="*/ 60 w 60"/>
                    <a:gd name="T33" fmla="*/ 1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60" h="20">
                      <a:moveTo>
                        <a:pt x="60" y="10"/>
                      </a:moveTo>
                      <a:lnTo>
                        <a:pt x="60" y="10"/>
                      </a:lnTo>
                      <a:lnTo>
                        <a:pt x="60" y="20"/>
                      </a:lnTo>
                      <a:lnTo>
                        <a:pt x="50" y="20"/>
                      </a:lnTo>
                      <a:lnTo>
                        <a:pt x="15" y="20"/>
                      </a:lnTo>
                      <a:lnTo>
                        <a:pt x="5" y="20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10" y="0"/>
                      </a:lnTo>
                      <a:lnTo>
                        <a:pt x="45" y="0"/>
                      </a:lnTo>
                      <a:lnTo>
                        <a:pt x="55" y="5"/>
                      </a:lnTo>
                      <a:lnTo>
                        <a:pt x="60" y="10"/>
                      </a:lnTo>
                      <a:close/>
                    </a:path>
                  </a:pathLst>
                </a:custGeom>
                <a:solidFill>
                  <a:srgbClr val="FE000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8" name="Freeform 754"/>
                <p:cNvSpPr>
                  <a:spLocks/>
                </p:cNvSpPr>
                <p:nvPr/>
              </p:nvSpPr>
              <p:spPr bwMode="auto">
                <a:xfrm>
                  <a:off x="724" y="791"/>
                  <a:ext cx="70" cy="25"/>
                </a:xfrm>
                <a:custGeom>
                  <a:avLst/>
                  <a:gdLst>
                    <a:gd name="T0" fmla="*/ 70 w 70"/>
                    <a:gd name="T1" fmla="*/ 10 h 25"/>
                    <a:gd name="T2" fmla="*/ 70 w 70"/>
                    <a:gd name="T3" fmla="*/ 10 h 25"/>
                    <a:gd name="T4" fmla="*/ 65 w 70"/>
                    <a:gd name="T5" fmla="*/ 20 h 25"/>
                    <a:gd name="T6" fmla="*/ 55 w 70"/>
                    <a:gd name="T7" fmla="*/ 25 h 25"/>
                    <a:gd name="T8" fmla="*/ 10 w 70"/>
                    <a:gd name="T9" fmla="*/ 25 h 25"/>
                    <a:gd name="T10" fmla="*/ 10 w 70"/>
                    <a:gd name="T11" fmla="*/ 25 h 25"/>
                    <a:gd name="T12" fmla="*/ 5 w 70"/>
                    <a:gd name="T13" fmla="*/ 20 h 25"/>
                    <a:gd name="T14" fmla="*/ 0 w 70"/>
                    <a:gd name="T15" fmla="*/ 10 h 25"/>
                    <a:gd name="T16" fmla="*/ 0 w 70"/>
                    <a:gd name="T17" fmla="*/ 10 h 25"/>
                    <a:gd name="T18" fmla="*/ 0 w 70"/>
                    <a:gd name="T19" fmla="*/ 10 h 25"/>
                    <a:gd name="T20" fmla="*/ 10 w 70"/>
                    <a:gd name="T21" fmla="*/ 5 h 25"/>
                    <a:gd name="T22" fmla="*/ 15 w 70"/>
                    <a:gd name="T23" fmla="*/ 0 h 25"/>
                    <a:gd name="T24" fmla="*/ 60 w 70"/>
                    <a:gd name="T25" fmla="*/ 0 h 25"/>
                    <a:gd name="T26" fmla="*/ 60 w 70"/>
                    <a:gd name="T27" fmla="*/ 0 h 25"/>
                    <a:gd name="T28" fmla="*/ 65 w 70"/>
                    <a:gd name="T29" fmla="*/ 5 h 25"/>
                    <a:gd name="T30" fmla="*/ 70 w 70"/>
                    <a:gd name="T31" fmla="*/ 10 h 25"/>
                    <a:gd name="T32" fmla="*/ 70 w 70"/>
                    <a:gd name="T33" fmla="*/ 10 h 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70" h="25">
                      <a:moveTo>
                        <a:pt x="70" y="10"/>
                      </a:moveTo>
                      <a:lnTo>
                        <a:pt x="70" y="10"/>
                      </a:lnTo>
                      <a:lnTo>
                        <a:pt x="65" y="20"/>
                      </a:lnTo>
                      <a:lnTo>
                        <a:pt x="55" y="25"/>
                      </a:lnTo>
                      <a:lnTo>
                        <a:pt x="10" y="25"/>
                      </a:lnTo>
                      <a:lnTo>
                        <a:pt x="5" y="20"/>
                      </a:lnTo>
                      <a:lnTo>
                        <a:pt x="0" y="10"/>
                      </a:lnTo>
                      <a:lnTo>
                        <a:pt x="10" y="5"/>
                      </a:lnTo>
                      <a:lnTo>
                        <a:pt x="15" y="0"/>
                      </a:lnTo>
                      <a:lnTo>
                        <a:pt x="60" y="0"/>
                      </a:lnTo>
                      <a:lnTo>
                        <a:pt x="65" y="5"/>
                      </a:lnTo>
                      <a:lnTo>
                        <a:pt x="70" y="10"/>
                      </a:lnTo>
                      <a:close/>
                    </a:path>
                  </a:pathLst>
                </a:custGeom>
                <a:solidFill>
                  <a:srgbClr val="FE000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9" name="Freeform 755"/>
                <p:cNvSpPr>
                  <a:spLocks/>
                </p:cNvSpPr>
                <p:nvPr/>
              </p:nvSpPr>
              <p:spPr bwMode="auto">
                <a:xfrm>
                  <a:off x="829" y="791"/>
                  <a:ext cx="64" cy="25"/>
                </a:xfrm>
                <a:custGeom>
                  <a:avLst/>
                  <a:gdLst>
                    <a:gd name="T0" fmla="*/ 64 w 64"/>
                    <a:gd name="T1" fmla="*/ 10 h 25"/>
                    <a:gd name="T2" fmla="*/ 64 w 64"/>
                    <a:gd name="T3" fmla="*/ 10 h 25"/>
                    <a:gd name="T4" fmla="*/ 64 w 64"/>
                    <a:gd name="T5" fmla="*/ 20 h 25"/>
                    <a:gd name="T6" fmla="*/ 54 w 64"/>
                    <a:gd name="T7" fmla="*/ 25 h 25"/>
                    <a:gd name="T8" fmla="*/ 14 w 64"/>
                    <a:gd name="T9" fmla="*/ 25 h 25"/>
                    <a:gd name="T10" fmla="*/ 14 w 64"/>
                    <a:gd name="T11" fmla="*/ 25 h 25"/>
                    <a:gd name="T12" fmla="*/ 5 w 64"/>
                    <a:gd name="T13" fmla="*/ 20 h 25"/>
                    <a:gd name="T14" fmla="*/ 0 w 64"/>
                    <a:gd name="T15" fmla="*/ 10 h 25"/>
                    <a:gd name="T16" fmla="*/ 0 w 64"/>
                    <a:gd name="T17" fmla="*/ 10 h 25"/>
                    <a:gd name="T18" fmla="*/ 0 w 64"/>
                    <a:gd name="T19" fmla="*/ 10 h 25"/>
                    <a:gd name="T20" fmla="*/ 5 w 64"/>
                    <a:gd name="T21" fmla="*/ 5 h 25"/>
                    <a:gd name="T22" fmla="*/ 14 w 64"/>
                    <a:gd name="T23" fmla="*/ 0 h 25"/>
                    <a:gd name="T24" fmla="*/ 54 w 64"/>
                    <a:gd name="T25" fmla="*/ 0 h 25"/>
                    <a:gd name="T26" fmla="*/ 54 w 64"/>
                    <a:gd name="T27" fmla="*/ 0 h 25"/>
                    <a:gd name="T28" fmla="*/ 64 w 64"/>
                    <a:gd name="T29" fmla="*/ 5 h 25"/>
                    <a:gd name="T30" fmla="*/ 64 w 64"/>
                    <a:gd name="T31" fmla="*/ 10 h 25"/>
                    <a:gd name="T32" fmla="*/ 64 w 64"/>
                    <a:gd name="T33" fmla="*/ 10 h 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64" h="25">
                      <a:moveTo>
                        <a:pt x="64" y="10"/>
                      </a:moveTo>
                      <a:lnTo>
                        <a:pt x="64" y="10"/>
                      </a:lnTo>
                      <a:lnTo>
                        <a:pt x="64" y="20"/>
                      </a:lnTo>
                      <a:lnTo>
                        <a:pt x="54" y="25"/>
                      </a:lnTo>
                      <a:lnTo>
                        <a:pt x="14" y="25"/>
                      </a:lnTo>
                      <a:lnTo>
                        <a:pt x="5" y="20"/>
                      </a:lnTo>
                      <a:lnTo>
                        <a:pt x="0" y="10"/>
                      </a:lnTo>
                      <a:lnTo>
                        <a:pt x="5" y="5"/>
                      </a:lnTo>
                      <a:lnTo>
                        <a:pt x="14" y="0"/>
                      </a:lnTo>
                      <a:lnTo>
                        <a:pt x="54" y="0"/>
                      </a:lnTo>
                      <a:lnTo>
                        <a:pt x="64" y="5"/>
                      </a:lnTo>
                      <a:lnTo>
                        <a:pt x="64" y="10"/>
                      </a:lnTo>
                      <a:close/>
                    </a:path>
                  </a:pathLst>
                </a:custGeom>
                <a:solidFill>
                  <a:srgbClr val="FE000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0" name="Freeform 756"/>
                <p:cNvSpPr>
                  <a:spLocks/>
                </p:cNvSpPr>
                <p:nvPr/>
              </p:nvSpPr>
              <p:spPr bwMode="auto">
                <a:xfrm>
                  <a:off x="923" y="791"/>
                  <a:ext cx="65" cy="25"/>
                </a:xfrm>
                <a:custGeom>
                  <a:avLst/>
                  <a:gdLst>
                    <a:gd name="T0" fmla="*/ 65 w 65"/>
                    <a:gd name="T1" fmla="*/ 10 h 25"/>
                    <a:gd name="T2" fmla="*/ 65 w 65"/>
                    <a:gd name="T3" fmla="*/ 10 h 25"/>
                    <a:gd name="T4" fmla="*/ 65 w 65"/>
                    <a:gd name="T5" fmla="*/ 20 h 25"/>
                    <a:gd name="T6" fmla="*/ 55 w 65"/>
                    <a:gd name="T7" fmla="*/ 25 h 25"/>
                    <a:gd name="T8" fmla="*/ 15 w 65"/>
                    <a:gd name="T9" fmla="*/ 25 h 25"/>
                    <a:gd name="T10" fmla="*/ 15 w 65"/>
                    <a:gd name="T11" fmla="*/ 25 h 25"/>
                    <a:gd name="T12" fmla="*/ 5 w 65"/>
                    <a:gd name="T13" fmla="*/ 20 h 25"/>
                    <a:gd name="T14" fmla="*/ 0 w 65"/>
                    <a:gd name="T15" fmla="*/ 10 h 25"/>
                    <a:gd name="T16" fmla="*/ 0 w 65"/>
                    <a:gd name="T17" fmla="*/ 10 h 25"/>
                    <a:gd name="T18" fmla="*/ 0 w 65"/>
                    <a:gd name="T19" fmla="*/ 10 h 25"/>
                    <a:gd name="T20" fmla="*/ 5 w 65"/>
                    <a:gd name="T21" fmla="*/ 5 h 25"/>
                    <a:gd name="T22" fmla="*/ 10 w 65"/>
                    <a:gd name="T23" fmla="*/ 0 h 25"/>
                    <a:gd name="T24" fmla="*/ 50 w 65"/>
                    <a:gd name="T25" fmla="*/ 0 h 25"/>
                    <a:gd name="T26" fmla="*/ 50 w 65"/>
                    <a:gd name="T27" fmla="*/ 0 h 25"/>
                    <a:gd name="T28" fmla="*/ 60 w 65"/>
                    <a:gd name="T29" fmla="*/ 5 h 25"/>
                    <a:gd name="T30" fmla="*/ 65 w 65"/>
                    <a:gd name="T31" fmla="*/ 10 h 25"/>
                    <a:gd name="T32" fmla="*/ 65 w 65"/>
                    <a:gd name="T33" fmla="*/ 10 h 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65" h="25">
                      <a:moveTo>
                        <a:pt x="65" y="10"/>
                      </a:moveTo>
                      <a:lnTo>
                        <a:pt x="65" y="10"/>
                      </a:lnTo>
                      <a:lnTo>
                        <a:pt x="65" y="20"/>
                      </a:lnTo>
                      <a:lnTo>
                        <a:pt x="55" y="25"/>
                      </a:lnTo>
                      <a:lnTo>
                        <a:pt x="15" y="25"/>
                      </a:lnTo>
                      <a:lnTo>
                        <a:pt x="5" y="20"/>
                      </a:lnTo>
                      <a:lnTo>
                        <a:pt x="0" y="10"/>
                      </a:lnTo>
                      <a:lnTo>
                        <a:pt x="5" y="5"/>
                      </a:lnTo>
                      <a:lnTo>
                        <a:pt x="10" y="0"/>
                      </a:lnTo>
                      <a:lnTo>
                        <a:pt x="50" y="0"/>
                      </a:lnTo>
                      <a:lnTo>
                        <a:pt x="60" y="5"/>
                      </a:lnTo>
                      <a:lnTo>
                        <a:pt x="65" y="10"/>
                      </a:lnTo>
                      <a:close/>
                    </a:path>
                  </a:pathLst>
                </a:custGeom>
                <a:solidFill>
                  <a:srgbClr val="FE000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1" name="Freeform 757"/>
                <p:cNvSpPr>
                  <a:spLocks/>
                </p:cNvSpPr>
                <p:nvPr/>
              </p:nvSpPr>
              <p:spPr bwMode="auto">
                <a:xfrm>
                  <a:off x="714" y="836"/>
                  <a:ext cx="75" cy="21"/>
                </a:xfrm>
                <a:custGeom>
                  <a:avLst/>
                  <a:gdLst>
                    <a:gd name="T0" fmla="*/ 75 w 75"/>
                    <a:gd name="T1" fmla="*/ 11 h 21"/>
                    <a:gd name="T2" fmla="*/ 75 w 75"/>
                    <a:gd name="T3" fmla="*/ 11 h 21"/>
                    <a:gd name="T4" fmla="*/ 70 w 75"/>
                    <a:gd name="T5" fmla="*/ 16 h 21"/>
                    <a:gd name="T6" fmla="*/ 60 w 75"/>
                    <a:gd name="T7" fmla="*/ 21 h 21"/>
                    <a:gd name="T8" fmla="*/ 10 w 75"/>
                    <a:gd name="T9" fmla="*/ 21 h 21"/>
                    <a:gd name="T10" fmla="*/ 10 w 75"/>
                    <a:gd name="T11" fmla="*/ 21 h 21"/>
                    <a:gd name="T12" fmla="*/ 5 w 75"/>
                    <a:gd name="T13" fmla="*/ 16 h 21"/>
                    <a:gd name="T14" fmla="*/ 0 w 75"/>
                    <a:gd name="T15" fmla="*/ 11 h 21"/>
                    <a:gd name="T16" fmla="*/ 0 w 75"/>
                    <a:gd name="T17" fmla="*/ 11 h 21"/>
                    <a:gd name="T18" fmla="*/ 0 w 75"/>
                    <a:gd name="T19" fmla="*/ 11 h 21"/>
                    <a:gd name="T20" fmla="*/ 5 w 75"/>
                    <a:gd name="T21" fmla="*/ 0 h 21"/>
                    <a:gd name="T22" fmla="*/ 15 w 75"/>
                    <a:gd name="T23" fmla="*/ 0 h 21"/>
                    <a:gd name="T24" fmla="*/ 60 w 75"/>
                    <a:gd name="T25" fmla="*/ 0 h 21"/>
                    <a:gd name="T26" fmla="*/ 60 w 75"/>
                    <a:gd name="T27" fmla="*/ 0 h 21"/>
                    <a:gd name="T28" fmla="*/ 70 w 75"/>
                    <a:gd name="T29" fmla="*/ 0 h 21"/>
                    <a:gd name="T30" fmla="*/ 75 w 75"/>
                    <a:gd name="T31" fmla="*/ 11 h 21"/>
                    <a:gd name="T32" fmla="*/ 75 w 75"/>
                    <a:gd name="T33" fmla="*/ 11 h 2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75" h="21">
                      <a:moveTo>
                        <a:pt x="75" y="11"/>
                      </a:moveTo>
                      <a:lnTo>
                        <a:pt x="75" y="11"/>
                      </a:lnTo>
                      <a:lnTo>
                        <a:pt x="70" y="16"/>
                      </a:lnTo>
                      <a:lnTo>
                        <a:pt x="60" y="21"/>
                      </a:lnTo>
                      <a:lnTo>
                        <a:pt x="10" y="21"/>
                      </a:lnTo>
                      <a:lnTo>
                        <a:pt x="5" y="16"/>
                      </a:lnTo>
                      <a:lnTo>
                        <a:pt x="0" y="11"/>
                      </a:lnTo>
                      <a:lnTo>
                        <a:pt x="5" y="0"/>
                      </a:lnTo>
                      <a:lnTo>
                        <a:pt x="15" y="0"/>
                      </a:lnTo>
                      <a:lnTo>
                        <a:pt x="60" y="0"/>
                      </a:lnTo>
                      <a:lnTo>
                        <a:pt x="70" y="0"/>
                      </a:lnTo>
                      <a:lnTo>
                        <a:pt x="75" y="11"/>
                      </a:lnTo>
                      <a:close/>
                    </a:path>
                  </a:pathLst>
                </a:custGeom>
                <a:solidFill>
                  <a:srgbClr val="FE000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2" name="Freeform 758"/>
                <p:cNvSpPr>
                  <a:spLocks/>
                </p:cNvSpPr>
                <p:nvPr/>
              </p:nvSpPr>
              <p:spPr bwMode="auto">
                <a:xfrm>
                  <a:off x="829" y="836"/>
                  <a:ext cx="69" cy="21"/>
                </a:xfrm>
                <a:custGeom>
                  <a:avLst/>
                  <a:gdLst>
                    <a:gd name="T0" fmla="*/ 69 w 69"/>
                    <a:gd name="T1" fmla="*/ 11 h 21"/>
                    <a:gd name="T2" fmla="*/ 69 w 69"/>
                    <a:gd name="T3" fmla="*/ 11 h 21"/>
                    <a:gd name="T4" fmla="*/ 64 w 69"/>
                    <a:gd name="T5" fmla="*/ 16 h 21"/>
                    <a:gd name="T6" fmla="*/ 59 w 69"/>
                    <a:gd name="T7" fmla="*/ 21 h 21"/>
                    <a:gd name="T8" fmla="*/ 10 w 69"/>
                    <a:gd name="T9" fmla="*/ 21 h 21"/>
                    <a:gd name="T10" fmla="*/ 10 w 69"/>
                    <a:gd name="T11" fmla="*/ 21 h 21"/>
                    <a:gd name="T12" fmla="*/ 0 w 69"/>
                    <a:gd name="T13" fmla="*/ 16 h 21"/>
                    <a:gd name="T14" fmla="*/ 0 w 69"/>
                    <a:gd name="T15" fmla="*/ 11 h 21"/>
                    <a:gd name="T16" fmla="*/ 0 w 69"/>
                    <a:gd name="T17" fmla="*/ 11 h 21"/>
                    <a:gd name="T18" fmla="*/ 0 w 69"/>
                    <a:gd name="T19" fmla="*/ 11 h 21"/>
                    <a:gd name="T20" fmla="*/ 0 w 69"/>
                    <a:gd name="T21" fmla="*/ 0 h 21"/>
                    <a:gd name="T22" fmla="*/ 10 w 69"/>
                    <a:gd name="T23" fmla="*/ 0 h 21"/>
                    <a:gd name="T24" fmla="*/ 54 w 69"/>
                    <a:gd name="T25" fmla="*/ 0 h 21"/>
                    <a:gd name="T26" fmla="*/ 54 w 69"/>
                    <a:gd name="T27" fmla="*/ 0 h 21"/>
                    <a:gd name="T28" fmla="*/ 64 w 69"/>
                    <a:gd name="T29" fmla="*/ 0 h 21"/>
                    <a:gd name="T30" fmla="*/ 69 w 69"/>
                    <a:gd name="T31" fmla="*/ 11 h 21"/>
                    <a:gd name="T32" fmla="*/ 69 w 69"/>
                    <a:gd name="T33" fmla="*/ 11 h 2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69" h="21">
                      <a:moveTo>
                        <a:pt x="69" y="11"/>
                      </a:moveTo>
                      <a:lnTo>
                        <a:pt x="69" y="11"/>
                      </a:lnTo>
                      <a:lnTo>
                        <a:pt x="64" y="16"/>
                      </a:lnTo>
                      <a:lnTo>
                        <a:pt x="59" y="21"/>
                      </a:lnTo>
                      <a:lnTo>
                        <a:pt x="10" y="21"/>
                      </a:ln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54" y="0"/>
                      </a:lnTo>
                      <a:lnTo>
                        <a:pt x="64" y="0"/>
                      </a:lnTo>
                      <a:lnTo>
                        <a:pt x="69" y="11"/>
                      </a:lnTo>
                      <a:close/>
                    </a:path>
                  </a:pathLst>
                </a:custGeom>
                <a:solidFill>
                  <a:srgbClr val="FE000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3" name="Freeform 759"/>
                <p:cNvSpPr>
                  <a:spLocks/>
                </p:cNvSpPr>
                <p:nvPr/>
              </p:nvSpPr>
              <p:spPr bwMode="auto">
                <a:xfrm>
                  <a:off x="928" y="836"/>
                  <a:ext cx="75" cy="21"/>
                </a:xfrm>
                <a:custGeom>
                  <a:avLst/>
                  <a:gdLst>
                    <a:gd name="T0" fmla="*/ 75 w 75"/>
                    <a:gd name="T1" fmla="*/ 11 h 21"/>
                    <a:gd name="T2" fmla="*/ 75 w 75"/>
                    <a:gd name="T3" fmla="*/ 11 h 21"/>
                    <a:gd name="T4" fmla="*/ 70 w 75"/>
                    <a:gd name="T5" fmla="*/ 16 h 21"/>
                    <a:gd name="T6" fmla="*/ 60 w 75"/>
                    <a:gd name="T7" fmla="*/ 21 h 21"/>
                    <a:gd name="T8" fmla="*/ 15 w 75"/>
                    <a:gd name="T9" fmla="*/ 21 h 21"/>
                    <a:gd name="T10" fmla="*/ 15 w 75"/>
                    <a:gd name="T11" fmla="*/ 21 h 21"/>
                    <a:gd name="T12" fmla="*/ 5 w 75"/>
                    <a:gd name="T13" fmla="*/ 16 h 21"/>
                    <a:gd name="T14" fmla="*/ 0 w 75"/>
                    <a:gd name="T15" fmla="*/ 11 h 21"/>
                    <a:gd name="T16" fmla="*/ 0 w 75"/>
                    <a:gd name="T17" fmla="*/ 11 h 21"/>
                    <a:gd name="T18" fmla="*/ 0 w 75"/>
                    <a:gd name="T19" fmla="*/ 11 h 21"/>
                    <a:gd name="T20" fmla="*/ 5 w 75"/>
                    <a:gd name="T21" fmla="*/ 0 h 21"/>
                    <a:gd name="T22" fmla="*/ 15 w 75"/>
                    <a:gd name="T23" fmla="*/ 0 h 21"/>
                    <a:gd name="T24" fmla="*/ 55 w 75"/>
                    <a:gd name="T25" fmla="*/ 0 h 21"/>
                    <a:gd name="T26" fmla="*/ 55 w 75"/>
                    <a:gd name="T27" fmla="*/ 0 h 21"/>
                    <a:gd name="T28" fmla="*/ 65 w 75"/>
                    <a:gd name="T29" fmla="*/ 0 h 21"/>
                    <a:gd name="T30" fmla="*/ 75 w 75"/>
                    <a:gd name="T31" fmla="*/ 11 h 21"/>
                    <a:gd name="T32" fmla="*/ 75 w 75"/>
                    <a:gd name="T33" fmla="*/ 11 h 2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75" h="21">
                      <a:moveTo>
                        <a:pt x="75" y="11"/>
                      </a:moveTo>
                      <a:lnTo>
                        <a:pt x="75" y="11"/>
                      </a:lnTo>
                      <a:lnTo>
                        <a:pt x="70" y="16"/>
                      </a:lnTo>
                      <a:lnTo>
                        <a:pt x="60" y="21"/>
                      </a:lnTo>
                      <a:lnTo>
                        <a:pt x="15" y="21"/>
                      </a:lnTo>
                      <a:lnTo>
                        <a:pt x="5" y="16"/>
                      </a:lnTo>
                      <a:lnTo>
                        <a:pt x="0" y="11"/>
                      </a:lnTo>
                      <a:lnTo>
                        <a:pt x="5" y="0"/>
                      </a:lnTo>
                      <a:lnTo>
                        <a:pt x="15" y="0"/>
                      </a:lnTo>
                      <a:lnTo>
                        <a:pt x="55" y="0"/>
                      </a:lnTo>
                      <a:lnTo>
                        <a:pt x="65" y="0"/>
                      </a:lnTo>
                      <a:lnTo>
                        <a:pt x="75" y="11"/>
                      </a:lnTo>
                      <a:close/>
                    </a:path>
                  </a:pathLst>
                </a:custGeom>
                <a:solidFill>
                  <a:srgbClr val="FE000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4" name="Freeform 760"/>
                <p:cNvSpPr>
                  <a:spLocks/>
                </p:cNvSpPr>
                <p:nvPr/>
              </p:nvSpPr>
              <p:spPr bwMode="auto">
                <a:xfrm>
                  <a:off x="704" y="877"/>
                  <a:ext cx="75" cy="20"/>
                </a:xfrm>
                <a:custGeom>
                  <a:avLst/>
                  <a:gdLst>
                    <a:gd name="T0" fmla="*/ 75 w 75"/>
                    <a:gd name="T1" fmla="*/ 10 h 20"/>
                    <a:gd name="T2" fmla="*/ 75 w 75"/>
                    <a:gd name="T3" fmla="*/ 10 h 20"/>
                    <a:gd name="T4" fmla="*/ 70 w 75"/>
                    <a:gd name="T5" fmla="*/ 15 h 20"/>
                    <a:gd name="T6" fmla="*/ 60 w 75"/>
                    <a:gd name="T7" fmla="*/ 20 h 20"/>
                    <a:gd name="T8" fmla="*/ 10 w 75"/>
                    <a:gd name="T9" fmla="*/ 20 h 20"/>
                    <a:gd name="T10" fmla="*/ 10 w 75"/>
                    <a:gd name="T11" fmla="*/ 20 h 20"/>
                    <a:gd name="T12" fmla="*/ 0 w 75"/>
                    <a:gd name="T13" fmla="*/ 15 h 20"/>
                    <a:gd name="T14" fmla="*/ 0 w 75"/>
                    <a:gd name="T15" fmla="*/ 10 h 20"/>
                    <a:gd name="T16" fmla="*/ 0 w 75"/>
                    <a:gd name="T17" fmla="*/ 10 h 20"/>
                    <a:gd name="T18" fmla="*/ 0 w 75"/>
                    <a:gd name="T19" fmla="*/ 10 h 20"/>
                    <a:gd name="T20" fmla="*/ 5 w 75"/>
                    <a:gd name="T21" fmla="*/ 0 h 20"/>
                    <a:gd name="T22" fmla="*/ 15 w 75"/>
                    <a:gd name="T23" fmla="*/ 0 h 20"/>
                    <a:gd name="T24" fmla="*/ 65 w 75"/>
                    <a:gd name="T25" fmla="*/ 0 h 20"/>
                    <a:gd name="T26" fmla="*/ 65 w 75"/>
                    <a:gd name="T27" fmla="*/ 0 h 20"/>
                    <a:gd name="T28" fmla="*/ 75 w 75"/>
                    <a:gd name="T29" fmla="*/ 0 h 20"/>
                    <a:gd name="T30" fmla="*/ 75 w 75"/>
                    <a:gd name="T31" fmla="*/ 10 h 20"/>
                    <a:gd name="T32" fmla="*/ 75 w 75"/>
                    <a:gd name="T33" fmla="*/ 1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75" h="20">
                      <a:moveTo>
                        <a:pt x="75" y="10"/>
                      </a:moveTo>
                      <a:lnTo>
                        <a:pt x="75" y="10"/>
                      </a:lnTo>
                      <a:lnTo>
                        <a:pt x="70" y="15"/>
                      </a:lnTo>
                      <a:lnTo>
                        <a:pt x="60" y="20"/>
                      </a:lnTo>
                      <a:lnTo>
                        <a:pt x="10" y="20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5" y="0"/>
                      </a:lnTo>
                      <a:lnTo>
                        <a:pt x="15" y="0"/>
                      </a:lnTo>
                      <a:lnTo>
                        <a:pt x="65" y="0"/>
                      </a:lnTo>
                      <a:lnTo>
                        <a:pt x="75" y="0"/>
                      </a:lnTo>
                      <a:lnTo>
                        <a:pt x="75" y="10"/>
                      </a:lnTo>
                      <a:close/>
                    </a:path>
                  </a:pathLst>
                </a:custGeom>
                <a:solidFill>
                  <a:srgbClr val="FE000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5" name="Freeform 761"/>
                <p:cNvSpPr>
                  <a:spLocks/>
                </p:cNvSpPr>
                <p:nvPr/>
              </p:nvSpPr>
              <p:spPr bwMode="auto">
                <a:xfrm>
                  <a:off x="824" y="877"/>
                  <a:ext cx="79" cy="20"/>
                </a:xfrm>
                <a:custGeom>
                  <a:avLst/>
                  <a:gdLst>
                    <a:gd name="T0" fmla="*/ 79 w 79"/>
                    <a:gd name="T1" fmla="*/ 10 h 20"/>
                    <a:gd name="T2" fmla="*/ 79 w 79"/>
                    <a:gd name="T3" fmla="*/ 10 h 20"/>
                    <a:gd name="T4" fmla="*/ 74 w 79"/>
                    <a:gd name="T5" fmla="*/ 15 h 20"/>
                    <a:gd name="T6" fmla="*/ 64 w 79"/>
                    <a:gd name="T7" fmla="*/ 20 h 20"/>
                    <a:gd name="T8" fmla="*/ 15 w 79"/>
                    <a:gd name="T9" fmla="*/ 20 h 20"/>
                    <a:gd name="T10" fmla="*/ 15 w 79"/>
                    <a:gd name="T11" fmla="*/ 20 h 20"/>
                    <a:gd name="T12" fmla="*/ 5 w 79"/>
                    <a:gd name="T13" fmla="*/ 15 h 20"/>
                    <a:gd name="T14" fmla="*/ 0 w 79"/>
                    <a:gd name="T15" fmla="*/ 10 h 20"/>
                    <a:gd name="T16" fmla="*/ 0 w 79"/>
                    <a:gd name="T17" fmla="*/ 10 h 20"/>
                    <a:gd name="T18" fmla="*/ 0 w 79"/>
                    <a:gd name="T19" fmla="*/ 10 h 20"/>
                    <a:gd name="T20" fmla="*/ 5 w 79"/>
                    <a:gd name="T21" fmla="*/ 0 h 20"/>
                    <a:gd name="T22" fmla="*/ 15 w 79"/>
                    <a:gd name="T23" fmla="*/ 0 h 20"/>
                    <a:gd name="T24" fmla="*/ 64 w 79"/>
                    <a:gd name="T25" fmla="*/ 0 h 20"/>
                    <a:gd name="T26" fmla="*/ 64 w 79"/>
                    <a:gd name="T27" fmla="*/ 0 h 20"/>
                    <a:gd name="T28" fmla="*/ 74 w 79"/>
                    <a:gd name="T29" fmla="*/ 0 h 20"/>
                    <a:gd name="T30" fmla="*/ 79 w 79"/>
                    <a:gd name="T31" fmla="*/ 10 h 20"/>
                    <a:gd name="T32" fmla="*/ 79 w 79"/>
                    <a:gd name="T33" fmla="*/ 1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79" h="20">
                      <a:moveTo>
                        <a:pt x="79" y="10"/>
                      </a:moveTo>
                      <a:lnTo>
                        <a:pt x="79" y="10"/>
                      </a:lnTo>
                      <a:lnTo>
                        <a:pt x="74" y="15"/>
                      </a:lnTo>
                      <a:lnTo>
                        <a:pt x="64" y="20"/>
                      </a:lnTo>
                      <a:lnTo>
                        <a:pt x="15" y="20"/>
                      </a:lnTo>
                      <a:lnTo>
                        <a:pt x="5" y="15"/>
                      </a:lnTo>
                      <a:lnTo>
                        <a:pt x="0" y="10"/>
                      </a:lnTo>
                      <a:lnTo>
                        <a:pt x="5" y="0"/>
                      </a:lnTo>
                      <a:lnTo>
                        <a:pt x="15" y="0"/>
                      </a:lnTo>
                      <a:lnTo>
                        <a:pt x="64" y="0"/>
                      </a:lnTo>
                      <a:lnTo>
                        <a:pt x="74" y="0"/>
                      </a:lnTo>
                      <a:lnTo>
                        <a:pt x="79" y="10"/>
                      </a:lnTo>
                      <a:close/>
                    </a:path>
                  </a:pathLst>
                </a:custGeom>
                <a:solidFill>
                  <a:srgbClr val="FE000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6" name="Freeform 762"/>
                <p:cNvSpPr>
                  <a:spLocks/>
                </p:cNvSpPr>
                <p:nvPr/>
              </p:nvSpPr>
              <p:spPr bwMode="auto">
                <a:xfrm>
                  <a:off x="933" y="877"/>
                  <a:ext cx="80" cy="20"/>
                </a:xfrm>
                <a:custGeom>
                  <a:avLst/>
                  <a:gdLst>
                    <a:gd name="T0" fmla="*/ 80 w 80"/>
                    <a:gd name="T1" fmla="*/ 10 h 20"/>
                    <a:gd name="T2" fmla="*/ 80 w 80"/>
                    <a:gd name="T3" fmla="*/ 10 h 20"/>
                    <a:gd name="T4" fmla="*/ 75 w 80"/>
                    <a:gd name="T5" fmla="*/ 15 h 20"/>
                    <a:gd name="T6" fmla="*/ 65 w 80"/>
                    <a:gd name="T7" fmla="*/ 20 h 20"/>
                    <a:gd name="T8" fmla="*/ 15 w 80"/>
                    <a:gd name="T9" fmla="*/ 20 h 20"/>
                    <a:gd name="T10" fmla="*/ 15 w 80"/>
                    <a:gd name="T11" fmla="*/ 20 h 20"/>
                    <a:gd name="T12" fmla="*/ 5 w 80"/>
                    <a:gd name="T13" fmla="*/ 15 h 20"/>
                    <a:gd name="T14" fmla="*/ 0 w 80"/>
                    <a:gd name="T15" fmla="*/ 10 h 20"/>
                    <a:gd name="T16" fmla="*/ 0 w 80"/>
                    <a:gd name="T17" fmla="*/ 10 h 20"/>
                    <a:gd name="T18" fmla="*/ 0 w 80"/>
                    <a:gd name="T19" fmla="*/ 10 h 20"/>
                    <a:gd name="T20" fmla="*/ 5 w 80"/>
                    <a:gd name="T21" fmla="*/ 0 h 20"/>
                    <a:gd name="T22" fmla="*/ 15 w 80"/>
                    <a:gd name="T23" fmla="*/ 0 h 20"/>
                    <a:gd name="T24" fmla="*/ 60 w 80"/>
                    <a:gd name="T25" fmla="*/ 0 h 20"/>
                    <a:gd name="T26" fmla="*/ 60 w 80"/>
                    <a:gd name="T27" fmla="*/ 0 h 20"/>
                    <a:gd name="T28" fmla="*/ 75 w 80"/>
                    <a:gd name="T29" fmla="*/ 0 h 20"/>
                    <a:gd name="T30" fmla="*/ 80 w 80"/>
                    <a:gd name="T31" fmla="*/ 10 h 20"/>
                    <a:gd name="T32" fmla="*/ 80 w 80"/>
                    <a:gd name="T33" fmla="*/ 1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80" h="20">
                      <a:moveTo>
                        <a:pt x="80" y="10"/>
                      </a:moveTo>
                      <a:lnTo>
                        <a:pt x="80" y="10"/>
                      </a:lnTo>
                      <a:lnTo>
                        <a:pt x="75" y="15"/>
                      </a:lnTo>
                      <a:lnTo>
                        <a:pt x="65" y="20"/>
                      </a:lnTo>
                      <a:lnTo>
                        <a:pt x="15" y="20"/>
                      </a:lnTo>
                      <a:lnTo>
                        <a:pt x="5" y="15"/>
                      </a:lnTo>
                      <a:lnTo>
                        <a:pt x="0" y="10"/>
                      </a:lnTo>
                      <a:lnTo>
                        <a:pt x="5" y="0"/>
                      </a:lnTo>
                      <a:lnTo>
                        <a:pt x="15" y="0"/>
                      </a:lnTo>
                      <a:lnTo>
                        <a:pt x="60" y="0"/>
                      </a:lnTo>
                      <a:lnTo>
                        <a:pt x="75" y="0"/>
                      </a:lnTo>
                      <a:lnTo>
                        <a:pt x="80" y="10"/>
                      </a:lnTo>
                      <a:close/>
                    </a:path>
                  </a:pathLst>
                </a:custGeom>
                <a:solidFill>
                  <a:srgbClr val="FE000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7" name="Freeform 763"/>
                <p:cNvSpPr>
                  <a:spLocks/>
                </p:cNvSpPr>
                <p:nvPr/>
              </p:nvSpPr>
              <p:spPr bwMode="auto">
                <a:xfrm>
                  <a:off x="469" y="631"/>
                  <a:ext cx="75" cy="40"/>
                </a:xfrm>
                <a:custGeom>
                  <a:avLst/>
                  <a:gdLst>
                    <a:gd name="T0" fmla="*/ 75 w 75"/>
                    <a:gd name="T1" fmla="*/ 20 h 40"/>
                    <a:gd name="T2" fmla="*/ 75 w 75"/>
                    <a:gd name="T3" fmla="*/ 20 h 40"/>
                    <a:gd name="T4" fmla="*/ 70 w 75"/>
                    <a:gd name="T5" fmla="*/ 30 h 40"/>
                    <a:gd name="T6" fmla="*/ 60 w 75"/>
                    <a:gd name="T7" fmla="*/ 35 h 40"/>
                    <a:gd name="T8" fmla="*/ 50 w 75"/>
                    <a:gd name="T9" fmla="*/ 40 h 40"/>
                    <a:gd name="T10" fmla="*/ 35 w 75"/>
                    <a:gd name="T11" fmla="*/ 40 h 40"/>
                    <a:gd name="T12" fmla="*/ 35 w 75"/>
                    <a:gd name="T13" fmla="*/ 40 h 40"/>
                    <a:gd name="T14" fmla="*/ 20 w 75"/>
                    <a:gd name="T15" fmla="*/ 40 h 40"/>
                    <a:gd name="T16" fmla="*/ 10 w 75"/>
                    <a:gd name="T17" fmla="*/ 35 h 40"/>
                    <a:gd name="T18" fmla="*/ 0 w 75"/>
                    <a:gd name="T19" fmla="*/ 30 h 40"/>
                    <a:gd name="T20" fmla="*/ 0 w 75"/>
                    <a:gd name="T21" fmla="*/ 20 h 40"/>
                    <a:gd name="T22" fmla="*/ 0 w 75"/>
                    <a:gd name="T23" fmla="*/ 20 h 40"/>
                    <a:gd name="T24" fmla="*/ 0 w 75"/>
                    <a:gd name="T25" fmla="*/ 15 h 40"/>
                    <a:gd name="T26" fmla="*/ 10 w 75"/>
                    <a:gd name="T27" fmla="*/ 10 h 40"/>
                    <a:gd name="T28" fmla="*/ 20 w 75"/>
                    <a:gd name="T29" fmla="*/ 5 h 40"/>
                    <a:gd name="T30" fmla="*/ 35 w 75"/>
                    <a:gd name="T31" fmla="*/ 0 h 40"/>
                    <a:gd name="T32" fmla="*/ 35 w 75"/>
                    <a:gd name="T33" fmla="*/ 0 h 40"/>
                    <a:gd name="T34" fmla="*/ 50 w 75"/>
                    <a:gd name="T35" fmla="*/ 5 h 40"/>
                    <a:gd name="T36" fmla="*/ 60 w 75"/>
                    <a:gd name="T37" fmla="*/ 10 h 40"/>
                    <a:gd name="T38" fmla="*/ 70 w 75"/>
                    <a:gd name="T39" fmla="*/ 15 h 40"/>
                    <a:gd name="T40" fmla="*/ 75 w 75"/>
                    <a:gd name="T41" fmla="*/ 20 h 40"/>
                    <a:gd name="T42" fmla="*/ 75 w 75"/>
                    <a:gd name="T43" fmla="*/ 20 h 4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75" h="40">
                      <a:moveTo>
                        <a:pt x="75" y="20"/>
                      </a:moveTo>
                      <a:lnTo>
                        <a:pt x="75" y="20"/>
                      </a:lnTo>
                      <a:lnTo>
                        <a:pt x="70" y="30"/>
                      </a:lnTo>
                      <a:lnTo>
                        <a:pt x="60" y="35"/>
                      </a:lnTo>
                      <a:lnTo>
                        <a:pt x="50" y="40"/>
                      </a:lnTo>
                      <a:lnTo>
                        <a:pt x="35" y="40"/>
                      </a:lnTo>
                      <a:lnTo>
                        <a:pt x="20" y="40"/>
                      </a:lnTo>
                      <a:lnTo>
                        <a:pt x="10" y="35"/>
                      </a:lnTo>
                      <a:lnTo>
                        <a:pt x="0" y="30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10" y="10"/>
                      </a:lnTo>
                      <a:lnTo>
                        <a:pt x="20" y="5"/>
                      </a:lnTo>
                      <a:lnTo>
                        <a:pt x="35" y="0"/>
                      </a:lnTo>
                      <a:lnTo>
                        <a:pt x="50" y="5"/>
                      </a:lnTo>
                      <a:lnTo>
                        <a:pt x="60" y="10"/>
                      </a:lnTo>
                      <a:lnTo>
                        <a:pt x="70" y="15"/>
                      </a:lnTo>
                      <a:lnTo>
                        <a:pt x="75" y="20"/>
                      </a:lnTo>
                      <a:close/>
                    </a:path>
                  </a:pathLst>
                </a:custGeom>
                <a:solidFill>
                  <a:srgbClr val="FB60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5" name="Group 764"/>
            <p:cNvGrpSpPr>
              <a:grpSpLocks/>
            </p:cNvGrpSpPr>
            <p:nvPr/>
          </p:nvGrpSpPr>
          <p:grpSpPr bwMode="auto">
            <a:xfrm>
              <a:off x="342265" y="904875"/>
              <a:ext cx="514985" cy="478155"/>
              <a:chOff x="6571" y="3167"/>
              <a:chExt cx="811" cy="753"/>
            </a:xfrm>
          </p:grpSpPr>
          <p:sp>
            <p:nvSpPr>
              <p:cNvPr id="68" name="Freeform 765"/>
              <p:cNvSpPr>
                <a:spLocks/>
              </p:cNvSpPr>
              <p:nvPr/>
            </p:nvSpPr>
            <p:spPr bwMode="auto">
              <a:xfrm>
                <a:off x="6571" y="3167"/>
                <a:ext cx="811" cy="753"/>
              </a:xfrm>
              <a:custGeom>
                <a:avLst/>
                <a:gdLst>
                  <a:gd name="T0" fmla="*/ 2 w 3000"/>
                  <a:gd name="T1" fmla="*/ 0 h 1171"/>
                  <a:gd name="T2" fmla="*/ 14 w 3000"/>
                  <a:gd name="T3" fmla="*/ 0 h 1171"/>
                  <a:gd name="T4" fmla="*/ 15 w 3000"/>
                  <a:gd name="T5" fmla="*/ 1 h 1171"/>
                  <a:gd name="T6" fmla="*/ 15 w 3000"/>
                  <a:gd name="T7" fmla="*/ 3 h 1171"/>
                  <a:gd name="T8" fmla="*/ 15 w 3000"/>
                  <a:gd name="T9" fmla="*/ 7 h 1171"/>
                  <a:gd name="T10" fmla="*/ 15 w 3000"/>
                  <a:gd name="T11" fmla="*/ 12 h 1171"/>
                  <a:gd name="T12" fmla="*/ 16 w 3000"/>
                  <a:gd name="T13" fmla="*/ 18 h 1171"/>
                  <a:gd name="T14" fmla="*/ 16 w 3000"/>
                  <a:gd name="T15" fmla="*/ 25 h 1171"/>
                  <a:gd name="T16" fmla="*/ 16 w 3000"/>
                  <a:gd name="T17" fmla="*/ 33 h 1171"/>
                  <a:gd name="T18" fmla="*/ 16 w 3000"/>
                  <a:gd name="T19" fmla="*/ 42 h 1171"/>
                  <a:gd name="T20" fmla="*/ 16 w 3000"/>
                  <a:gd name="T21" fmla="*/ 158 h 1171"/>
                  <a:gd name="T22" fmla="*/ 16 w 3000"/>
                  <a:gd name="T23" fmla="*/ 167 h 1171"/>
                  <a:gd name="T24" fmla="*/ 16 w 3000"/>
                  <a:gd name="T25" fmla="*/ 174 h 1171"/>
                  <a:gd name="T26" fmla="*/ 16 w 3000"/>
                  <a:gd name="T27" fmla="*/ 181 h 1171"/>
                  <a:gd name="T28" fmla="*/ 15 w 3000"/>
                  <a:gd name="T29" fmla="*/ 188 h 1171"/>
                  <a:gd name="T30" fmla="*/ 15 w 3000"/>
                  <a:gd name="T31" fmla="*/ 193 h 1171"/>
                  <a:gd name="T32" fmla="*/ 15 w 3000"/>
                  <a:gd name="T33" fmla="*/ 196 h 1171"/>
                  <a:gd name="T34" fmla="*/ 15 w 3000"/>
                  <a:gd name="T35" fmla="*/ 199 h 1171"/>
                  <a:gd name="T36" fmla="*/ 14 w 3000"/>
                  <a:gd name="T37" fmla="*/ 200 h 1171"/>
                  <a:gd name="T38" fmla="*/ 2 w 3000"/>
                  <a:gd name="T39" fmla="*/ 200 h 1171"/>
                  <a:gd name="T40" fmla="*/ 1 w 3000"/>
                  <a:gd name="T41" fmla="*/ 199 h 1171"/>
                  <a:gd name="T42" fmla="*/ 1 w 3000"/>
                  <a:gd name="T43" fmla="*/ 196 h 1171"/>
                  <a:gd name="T44" fmla="*/ 1 w 3000"/>
                  <a:gd name="T45" fmla="*/ 193 h 1171"/>
                  <a:gd name="T46" fmla="*/ 1 w 3000"/>
                  <a:gd name="T47" fmla="*/ 188 h 1171"/>
                  <a:gd name="T48" fmla="*/ 0 w 3000"/>
                  <a:gd name="T49" fmla="*/ 181 h 1171"/>
                  <a:gd name="T50" fmla="*/ 0 w 3000"/>
                  <a:gd name="T51" fmla="*/ 174 h 1171"/>
                  <a:gd name="T52" fmla="*/ 0 w 3000"/>
                  <a:gd name="T53" fmla="*/ 167 h 1171"/>
                  <a:gd name="T54" fmla="*/ 0 w 3000"/>
                  <a:gd name="T55" fmla="*/ 158 h 1171"/>
                  <a:gd name="T56" fmla="*/ 0 w 3000"/>
                  <a:gd name="T57" fmla="*/ 42 h 1171"/>
                  <a:gd name="T58" fmla="*/ 0 w 3000"/>
                  <a:gd name="T59" fmla="*/ 33 h 1171"/>
                  <a:gd name="T60" fmla="*/ 0 w 3000"/>
                  <a:gd name="T61" fmla="*/ 25 h 1171"/>
                  <a:gd name="T62" fmla="*/ 0 w 3000"/>
                  <a:gd name="T63" fmla="*/ 18 h 1171"/>
                  <a:gd name="T64" fmla="*/ 1 w 3000"/>
                  <a:gd name="T65" fmla="*/ 12 h 1171"/>
                  <a:gd name="T66" fmla="*/ 1 w 3000"/>
                  <a:gd name="T67" fmla="*/ 7 h 1171"/>
                  <a:gd name="T68" fmla="*/ 1 w 3000"/>
                  <a:gd name="T69" fmla="*/ 3 h 1171"/>
                  <a:gd name="T70" fmla="*/ 1 w 3000"/>
                  <a:gd name="T71" fmla="*/ 1 h 1171"/>
                  <a:gd name="T72" fmla="*/ 2 w 3000"/>
                  <a:gd name="T73" fmla="*/ 0 h 117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000" h="1171">
                    <a:moveTo>
                      <a:pt x="301" y="0"/>
                    </a:moveTo>
                    <a:lnTo>
                      <a:pt x="2695" y="0"/>
                    </a:lnTo>
                    <a:lnTo>
                      <a:pt x="2755" y="4"/>
                    </a:lnTo>
                    <a:lnTo>
                      <a:pt x="2811" y="19"/>
                    </a:lnTo>
                    <a:lnTo>
                      <a:pt x="2863" y="41"/>
                    </a:lnTo>
                    <a:lnTo>
                      <a:pt x="2908" y="71"/>
                    </a:lnTo>
                    <a:lnTo>
                      <a:pt x="2945" y="106"/>
                    </a:lnTo>
                    <a:lnTo>
                      <a:pt x="2974" y="147"/>
                    </a:lnTo>
                    <a:lnTo>
                      <a:pt x="2993" y="194"/>
                    </a:lnTo>
                    <a:lnTo>
                      <a:pt x="3000" y="245"/>
                    </a:lnTo>
                    <a:lnTo>
                      <a:pt x="3000" y="926"/>
                    </a:lnTo>
                    <a:lnTo>
                      <a:pt x="2993" y="974"/>
                    </a:lnTo>
                    <a:lnTo>
                      <a:pt x="2974" y="1020"/>
                    </a:lnTo>
                    <a:lnTo>
                      <a:pt x="2945" y="1062"/>
                    </a:lnTo>
                    <a:lnTo>
                      <a:pt x="2908" y="1098"/>
                    </a:lnTo>
                    <a:lnTo>
                      <a:pt x="2863" y="1127"/>
                    </a:lnTo>
                    <a:lnTo>
                      <a:pt x="2811" y="1150"/>
                    </a:lnTo>
                    <a:lnTo>
                      <a:pt x="2755" y="1166"/>
                    </a:lnTo>
                    <a:lnTo>
                      <a:pt x="2695" y="1171"/>
                    </a:lnTo>
                    <a:lnTo>
                      <a:pt x="301" y="1171"/>
                    </a:lnTo>
                    <a:lnTo>
                      <a:pt x="240" y="1166"/>
                    </a:lnTo>
                    <a:lnTo>
                      <a:pt x="183" y="1150"/>
                    </a:lnTo>
                    <a:lnTo>
                      <a:pt x="131" y="1127"/>
                    </a:lnTo>
                    <a:lnTo>
                      <a:pt x="87" y="1098"/>
                    </a:lnTo>
                    <a:lnTo>
                      <a:pt x="50" y="1062"/>
                    </a:lnTo>
                    <a:lnTo>
                      <a:pt x="23" y="1020"/>
                    </a:lnTo>
                    <a:lnTo>
                      <a:pt x="5" y="974"/>
                    </a:lnTo>
                    <a:lnTo>
                      <a:pt x="0" y="926"/>
                    </a:lnTo>
                    <a:lnTo>
                      <a:pt x="0" y="245"/>
                    </a:lnTo>
                    <a:lnTo>
                      <a:pt x="5" y="194"/>
                    </a:lnTo>
                    <a:lnTo>
                      <a:pt x="23" y="147"/>
                    </a:lnTo>
                    <a:lnTo>
                      <a:pt x="50" y="106"/>
                    </a:lnTo>
                    <a:lnTo>
                      <a:pt x="87" y="71"/>
                    </a:lnTo>
                    <a:lnTo>
                      <a:pt x="131" y="41"/>
                    </a:lnTo>
                    <a:lnTo>
                      <a:pt x="183" y="19"/>
                    </a:lnTo>
                    <a:lnTo>
                      <a:pt x="240" y="4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E6CC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" name="Freeform 766"/>
              <p:cNvSpPr>
                <a:spLocks/>
              </p:cNvSpPr>
              <p:nvPr/>
            </p:nvSpPr>
            <p:spPr bwMode="auto">
              <a:xfrm>
                <a:off x="6581" y="3177"/>
                <a:ext cx="789" cy="727"/>
              </a:xfrm>
              <a:custGeom>
                <a:avLst/>
                <a:gdLst>
                  <a:gd name="T0" fmla="*/ 2 w 2921"/>
                  <a:gd name="T1" fmla="*/ 0 h 1104"/>
                  <a:gd name="T2" fmla="*/ 14 w 2921"/>
                  <a:gd name="T3" fmla="*/ 0 h 1104"/>
                  <a:gd name="T4" fmla="*/ 14 w 2921"/>
                  <a:gd name="T5" fmla="*/ 1 h 1104"/>
                  <a:gd name="T6" fmla="*/ 15 w 2921"/>
                  <a:gd name="T7" fmla="*/ 3 h 1104"/>
                  <a:gd name="T8" fmla="*/ 15 w 2921"/>
                  <a:gd name="T9" fmla="*/ 7 h 1104"/>
                  <a:gd name="T10" fmla="*/ 15 w 2921"/>
                  <a:gd name="T11" fmla="*/ 13 h 1104"/>
                  <a:gd name="T12" fmla="*/ 15 w 2921"/>
                  <a:gd name="T13" fmla="*/ 20 h 1104"/>
                  <a:gd name="T14" fmla="*/ 15 w 2921"/>
                  <a:gd name="T15" fmla="*/ 27 h 1104"/>
                  <a:gd name="T16" fmla="*/ 16 w 2921"/>
                  <a:gd name="T17" fmla="*/ 35 h 1104"/>
                  <a:gd name="T18" fmla="*/ 16 w 2921"/>
                  <a:gd name="T19" fmla="*/ 44 h 1104"/>
                  <a:gd name="T20" fmla="*/ 16 w 2921"/>
                  <a:gd name="T21" fmla="*/ 165 h 1104"/>
                  <a:gd name="T22" fmla="*/ 16 w 2921"/>
                  <a:gd name="T23" fmla="*/ 173 h 1104"/>
                  <a:gd name="T24" fmla="*/ 15 w 2921"/>
                  <a:gd name="T25" fmla="*/ 181 h 1104"/>
                  <a:gd name="T26" fmla="*/ 15 w 2921"/>
                  <a:gd name="T27" fmla="*/ 188 h 1104"/>
                  <a:gd name="T28" fmla="*/ 15 w 2921"/>
                  <a:gd name="T29" fmla="*/ 195 h 1104"/>
                  <a:gd name="T30" fmla="*/ 15 w 2921"/>
                  <a:gd name="T31" fmla="*/ 200 h 1104"/>
                  <a:gd name="T32" fmla="*/ 15 w 2921"/>
                  <a:gd name="T33" fmla="*/ 204 h 1104"/>
                  <a:gd name="T34" fmla="*/ 14 w 2921"/>
                  <a:gd name="T35" fmla="*/ 207 h 1104"/>
                  <a:gd name="T36" fmla="*/ 14 w 2921"/>
                  <a:gd name="T37" fmla="*/ 207 h 1104"/>
                  <a:gd name="T38" fmla="*/ 2 w 2921"/>
                  <a:gd name="T39" fmla="*/ 207 h 1104"/>
                  <a:gd name="T40" fmla="*/ 1 w 2921"/>
                  <a:gd name="T41" fmla="*/ 207 h 1104"/>
                  <a:gd name="T42" fmla="*/ 1 w 2921"/>
                  <a:gd name="T43" fmla="*/ 204 h 1104"/>
                  <a:gd name="T44" fmla="*/ 1 w 2921"/>
                  <a:gd name="T45" fmla="*/ 200 h 1104"/>
                  <a:gd name="T46" fmla="*/ 1 w 2921"/>
                  <a:gd name="T47" fmla="*/ 195 h 1104"/>
                  <a:gd name="T48" fmla="*/ 0 w 2921"/>
                  <a:gd name="T49" fmla="*/ 188 h 1104"/>
                  <a:gd name="T50" fmla="*/ 0 w 2921"/>
                  <a:gd name="T51" fmla="*/ 181 h 1104"/>
                  <a:gd name="T52" fmla="*/ 0 w 2921"/>
                  <a:gd name="T53" fmla="*/ 173 h 1104"/>
                  <a:gd name="T54" fmla="*/ 0 w 2921"/>
                  <a:gd name="T55" fmla="*/ 165 h 1104"/>
                  <a:gd name="T56" fmla="*/ 0 w 2921"/>
                  <a:gd name="T57" fmla="*/ 44 h 1104"/>
                  <a:gd name="T58" fmla="*/ 0 w 2921"/>
                  <a:gd name="T59" fmla="*/ 35 h 1104"/>
                  <a:gd name="T60" fmla="*/ 0 w 2921"/>
                  <a:gd name="T61" fmla="*/ 27 h 1104"/>
                  <a:gd name="T62" fmla="*/ 0 w 2921"/>
                  <a:gd name="T63" fmla="*/ 20 h 1104"/>
                  <a:gd name="T64" fmla="*/ 1 w 2921"/>
                  <a:gd name="T65" fmla="*/ 13 h 1104"/>
                  <a:gd name="T66" fmla="*/ 1 w 2921"/>
                  <a:gd name="T67" fmla="*/ 7 h 1104"/>
                  <a:gd name="T68" fmla="*/ 1 w 2921"/>
                  <a:gd name="T69" fmla="*/ 3 h 1104"/>
                  <a:gd name="T70" fmla="*/ 1 w 2921"/>
                  <a:gd name="T71" fmla="*/ 1 h 1104"/>
                  <a:gd name="T72" fmla="*/ 2 w 2921"/>
                  <a:gd name="T73" fmla="*/ 0 h 110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921" h="1104">
                    <a:moveTo>
                      <a:pt x="296" y="0"/>
                    </a:moveTo>
                    <a:lnTo>
                      <a:pt x="2625" y="0"/>
                    </a:lnTo>
                    <a:lnTo>
                      <a:pt x="2682" y="4"/>
                    </a:lnTo>
                    <a:lnTo>
                      <a:pt x="2738" y="18"/>
                    </a:lnTo>
                    <a:lnTo>
                      <a:pt x="2789" y="38"/>
                    </a:lnTo>
                    <a:lnTo>
                      <a:pt x="2834" y="69"/>
                    </a:lnTo>
                    <a:lnTo>
                      <a:pt x="2869" y="103"/>
                    </a:lnTo>
                    <a:lnTo>
                      <a:pt x="2896" y="142"/>
                    </a:lnTo>
                    <a:lnTo>
                      <a:pt x="2914" y="186"/>
                    </a:lnTo>
                    <a:lnTo>
                      <a:pt x="2921" y="236"/>
                    </a:lnTo>
                    <a:lnTo>
                      <a:pt x="2921" y="873"/>
                    </a:lnTo>
                    <a:lnTo>
                      <a:pt x="2914" y="918"/>
                    </a:lnTo>
                    <a:lnTo>
                      <a:pt x="2896" y="962"/>
                    </a:lnTo>
                    <a:lnTo>
                      <a:pt x="2869" y="1000"/>
                    </a:lnTo>
                    <a:lnTo>
                      <a:pt x="2834" y="1036"/>
                    </a:lnTo>
                    <a:lnTo>
                      <a:pt x="2789" y="1063"/>
                    </a:lnTo>
                    <a:lnTo>
                      <a:pt x="2738" y="1085"/>
                    </a:lnTo>
                    <a:lnTo>
                      <a:pt x="2682" y="1099"/>
                    </a:lnTo>
                    <a:lnTo>
                      <a:pt x="2625" y="1104"/>
                    </a:lnTo>
                    <a:lnTo>
                      <a:pt x="296" y="1104"/>
                    </a:lnTo>
                    <a:lnTo>
                      <a:pt x="236" y="1099"/>
                    </a:lnTo>
                    <a:lnTo>
                      <a:pt x="182" y="1085"/>
                    </a:lnTo>
                    <a:lnTo>
                      <a:pt x="130" y="1063"/>
                    </a:lnTo>
                    <a:lnTo>
                      <a:pt x="88" y="1036"/>
                    </a:lnTo>
                    <a:lnTo>
                      <a:pt x="51" y="1000"/>
                    </a:lnTo>
                    <a:lnTo>
                      <a:pt x="24" y="962"/>
                    </a:lnTo>
                    <a:lnTo>
                      <a:pt x="6" y="918"/>
                    </a:lnTo>
                    <a:lnTo>
                      <a:pt x="0" y="873"/>
                    </a:lnTo>
                    <a:lnTo>
                      <a:pt x="0" y="236"/>
                    </a:lnTo>
                    <a:lnTo>
                      <a:pt x="6" y="186"/>
                    </a:lnTo>
                    <a:lnTo>
                      <a:pt x="24" y="142"/>
                    </a:lnTo>
                    <a:lnTo>
                      <a:pt x="51" y="103"/>
                    </a:lnTo>
                    <a:lnTo>
                      <a:pt x="88" y="69"/>
                    </a:lnTo>
                    <a:lnTo>
                      <a:pt x="130" y="38"/>
                    </a:lnTo>
                    <a:lnTo>
                      <a:pt x="182" y="18"/>
                    </a:lnTo>
                    <a:lnTo>
                      <a:pt x="236" y="4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" name="Freeform 767"/>
              <p:cNvSpPr>
                <a:spLocks/>
              </p:cNvSpPr>
              <p:nvPr/>
            </p:nvSpPr>
            <p:spPr bwMode="auto">
              <a:xfrm>
                <a:off x="6588" y="3199"/>
                <a:ext cx="776" cy="701"/>
              </a:xfrm>
              <a:custGeom>
                <a:avLst/>
                <a:gdLst>
                  <a:gd name="T0" fmla="*/ 2 w 2803"/>
                  <a:gd name="T1" fmla="*/ 0 h 982"/>
                  <a:gd name="T2" fmla="*/ 15 w 2803"/>
                  <a:gd name="T3" fmla="*/ 0 h 982"/>
                  <a:gd name="T4" fmla="*/ 15 w 2803"/>
                  <a:gd name="T5" fmla="*/ 1 h 982"/>
                  <a:gd name="T6" fmla="*/ 16 w 2803"/>
                  <a:gd name="T7" fmla="*/ 4 h 982"/>
                  <a:gd name="T8" fmla="*/ 16 w 2803"/>
                  <a:gd name="T9" fmla="*/ 9 h 982"/>
                  <a:gd name="T10" fmla="*/ 16 w 2803"/>
                  <a:gd name="T11" fmla="*/ 15 h 982"/>
                  <a:gd name="T12" fmla="*/ 16 w 2803"/>
                  <a:gd name="T13" fmla="*/ 24 h 982"/>
                  <a:gd name="T14" fmla="*/ 16 w 2803"/>
                  <a:gd name="T15" fmla="*/ 33 h 982"/>
                  <a:gd name="T16" fmla="*/ 16 w 2803"/>
                  <a:gd name="T17" fmla="*/ 42 h 982"/>
                  <a:gd name="T18" fmla="*/ 17 w 2803"/>
                  <a:gd name="T19" fmla="*/ 53 h 982"/>
                  <a:gd name="T20" fmla="*/ 17 w 2803"/>
                  <a:gd name="T21" fmla="*/ 202 h 982"/>
                  <a:gd name="T22" fmla="*/ 16 w 2803"/>
                  <a:gd name="T23" fmla="*/ 212 h 982"/>
                  <a:gd name="T24" fmla="*/ 16 w 2803"/>
                  <a:gd name="T25" fmla="*/ 222 h 982"/>
                  <a:gd name="T26" fmla="*/ 16 w 2803"/>
                  <a:gd name="T27" fmla="*/ 231 h 982"/>
                  <a:gd name="T28" fmla="*/ 16 w 2803"/>
                  <a:gd name="T29" fmla="*/ 240 h 982"/>
                  <a:gd name="T30" fmla="*/ 16 w 2803"/>
                  <a:gd name="T31" fmla="*/ 246 h 982"/>
                  <a:gd name="T32" fmla="*/ 16 w 2803"/>
                  <a:gd name="T33" fmla="*/ 251 h 982"/>
                  <a:gd name="T34" fmla="*/ 15 w 2803"/>
                  <a:gd name="T35" fmla="*/ 253 h 982"/>
                  <a:gd name="T36" fmla="*/ 15 w 2803"/>
                  <a:gd name="T37" fmla="*/ 255 h 982"/>
                  <a:gd name="T38" fmla="*/ 2 w 2803"/>
                  <a:gd name="T39" fmla="*/ 255 h 982"/>
                  <a:gd name="T40" fmla="*/ 1 w 2803"/>
                  <a:gd name="T41" fmla="*/ 253 h 982"/>
                  <a:gd name="T42" fmla="*/ 1 w 2803"/>
                  <a:gd name="T43" fmla="*/ 251 h 982"/>
                  <a:gd name="T44" fmla="*/ 1 w 2803"/>
                  <a:gd name="T45" fmla="*/ 246 h 982"/>
                  <a:gd name="T46" fmla="*/ 1 w 2803"/>
                  <a:gd name="T47" fmla="*/ 240 h 982"/>
                  <a:gd name="T48" fmla="*/ 0 w 2803"/>
                  <a:gd name="T49" fmla="*/ 231 h 982"/>
                  <a:gd name="T50" fmla="*/ 0 w 2803"/>
                  <a:gd name="T51" fmla="*/ 222 h 982"/>
                  <a:gd name="T52" fmla="*/ 0 w 2803"/>
                  <a:gd name="T53" fmla="*/ 212 h 982"/>
                  <a:gd name="T54" fmla="*/ 0 w 2803"/>
                  <a:gd name="T55" fmla="*/ 202 h 982"/>
                  <a:gd name="T56" fmla="*/ 0 w 2803"/>
                  <a:gd name="T57" fmla="*/ 53 h 982"/>
                  <a:gd name="T58" fmla="*/ 0 w 2803"/>
                  <a:gd name="T59" fmla="*/ 42 h 982"/>
                  <a:gd name="T60" fmla="*/ 0 w 2803"/>
                  <a:gd name="T61" fmla="*/ 33 h 982"/>
                  <a:gd name="T62" fmla="*/ 0 w 2803"/>
                  <a:gd name="T63" fmla="*/ 24 h 982"/>
                  <a:gd name="T64" fmla="*/ 1 w 2803"/>
                  <a:gd name="T65" fmla="*/ 15 h 982"/>
                  <a:gd name="T66" fmla="*/ 1 w 2803"/>
                  <a:gd name="T67" fmla="*/ 9 h 982"/>
                  <a:gd name="T68" fmla="*/ 1 w 2803"/>
                  <a:gd name="T69" fmla="*/ 4 h 982"/>
                  <a:gd name="T70" fmla="*/ 1 w 2803"/>
                  <a:gd name="T71" fmla="*/ 1 h 982"/>
                  <a:gd name="T72" fmla="*/ 2 w 2803"/>
                  <a:gd name="T73" fmla="*/ 0 h 98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803" h="982">
                    <a:moveTo>
                      <a:pt x="282" y="0"/>
                    </a:moveTo>
                    <a:lnTo>
                      <a:pt x="2521" y="0"/>
                    </a:lnTo>
                    <a:lnTo>
                      <a:pt x="2577" y="3"/>
                    </a:lnTo>
                    <a:lnTo>
                      <a:pt x="2630" y="15"/>
                    </a:lnTo>
                    <a:lnTo>
                      <a:pt x="2678" y="33"/>
                    </a:lnTo>
                    <a:lnTo>
                      <a:pt x="2720" y="59"/>
                    </a:lnTo>
                    <a:lnTo>
                      <a:pt x="2754" y="89"/>
                    </a:lnTo>
                    <a:lnTo>
                      <a:pt x="2780" y="124"/>
                    </a:lnTo>
                    <a:lnTo>
                      <a:pt x="2796" y="163"/>
                    </a:lnTo>
                    <a:lnTo>
                      <a:pt x="2803" y="205"/>
                    </a:lnTo>
                    <a:lnTo>
                      <a:pt x="2803" y="777"/>
                    </a:lnTo>
                    <a:lnTo>
                      <a:pt x="2796" y="817"/>
                    </a:lnTo>
                    <a:lnTo>
                      <a:pt x="2780" y="856"/>
                    </a:lnTo>
                    <a:lnTo>
                      <a:pt x="2754" y="891"/>
                    </a:lnTo>
                    <a:lnTo>
                      <a:pt x="2720" y="922"/>
                    </a:lnTo>
                    <a:lnTo>
                      <a:pt x="2678" y="945"/>
                    </a:lnTo>
                    <a:lnTo>
                      <a:pt x="2630" y="966"/>
                    </a:lnTo>
                    <a:lnTo>
                      <a:pt x="2577" y="977"/>
                    </a:lnTo>
                    <a:lnTo>
                      <a:pt x="2521" y="982"/>
                    </a:lnTo>
                    <a:lnTo>
                      <a:pt x="282" y="982"/>
                    </a:lnTo>
                    <a:lnTo>
                      <a:pt x="224" y="977"/>
                    </a:lnTo>
                    <a:lnTo>
                      <a:pt x="170" y="966"/>
                    </a:lnTo>
                    <a:lnTo>
                      <a:pt x="121" y="945"/>
                    </a:lnTo>
                    <a:lnTo>
                      <a:pt x="82" y="922"/>
                    </a:lnTo>
                    <a:lnTo>
                      <a:pt x="46" y="891"/>
                    </a:lnTo>
                    <a:lnTo>
                      <a:pt x="22" y="856"/>
                    </a:lnTo>
                    <a:lnTo>
                      <a:pt x="4" y="817"/>
                    </a:lnTo>
                    <a:lnTo>
                      <a:pt x="0" y="777"/>
                    </a:lnTo>
                    <a:lnTo>
                      <a:pt x="0" y="205"/>
                    </a:lnTo>
                    <a:lnTo>
                      <a:pt x="4" y="163"/>
                    </a:lnTo>
                    <a:lnTo>
                      <a:pt x="22" y="124"/>
                    </a:lnTo>
                    <a:lnTo>
                      <a:pt x="46" y="89"/>
                    </a:lnTo>
                    <a:lnTo>
                      <a:pt x="82" y="59"/>
                    </a:lnTo>
                    <a:lnTo>
                      <a:pt x="121" y="33"/>
                    </a:lnTo>
                    <a:lnTo>
                      <a:pt x="170" y="15"/>
                    </a:lnTo>
                    <a:lnTo>
                      <a:pt x="224" y="3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A8B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" name="Freeform 768"/>
              <p:cNvSpPr>
                <a:spLocks/>
              </p:cNvSpPr>
              <p:nvPr/>
            </p:nvSpPr>
            <p:spPr bwMode="auto">
              <a:xfrm>
                <a:off x="6620" y="3229"/>
                <a:ext cx="737" cy="635"/>
              </a:xfrm>
              <a:custGeom>
                <a:avLst/>
                <a:gdLst>
                  <a:gd name="T0" fmla="*/ 1 w 2725"/>
                  <a:gd name="T1" fmla="*/ 0 h 894"/>
                  <a:gd name="T2" fmla="*/ 13 w 2725"/>
                  <a:gd name="T3" fmla="*/ 0 h 894"/>
                  <a:gd name="T4" fmla="*/ 13 w 2725"/>
                  <a:gd name="T5" fmla="*/ 1 h 894"/>
                  <a:gd name="T6" fmla="*/ 14 w 2725"/>
                  <a:gd name="T7" fmla="*/ 3 h 894"/>
                  <a:gd name="T8" fmla="*/ 14 w 2725"/>
                  <a:gd name="T9" fmla="*/ 8 h 894"/>
                  <a:gd name="T10" fmla="*/ 14 w 2725"/>
                  <a:gd name="T11" fmla="*/ 13 h 894"/>
                  <a:gd name="T12" fmla="*/ 14 w 2725"/>
                  <a:gd name="T13" fmla="*/ 20 h 894"/>
                  <a:gd name="T14" fmla="*/ 15 w 2725"/>
                  <a:gd name="T15" fmla="*/ 28 h 894"/>
                  <a:gd name="T16" fmla="*/ 15 w 2725"/>
                  <a:gd name="T17" fmla="*/ 38 h 894"/>
                  <a:gd name="T18" fmla="*/ 15 w 2725"/>
                  <a:gd name="T19" fmla="*/ 48 h 894"/>
                  <a:gd name="T20" fmla="*/ 15 w 2725"/>
                  <a:gd name="T21" fmla="*/ 178 h 894"/>
                  <a:gd name="T22" fmla="*/ 15 w 2725"/>
                  <a:gd name="T23" fmla="*/ 189 h 894"/>
                  <a:gd name="T24" fmla="*/ 15 w 2725"/>
                  <a:gd name="T25" fmla="*/ 197 h 894"/>
                  <a:gd name="T26" fmla="*/ 14 w 2725"/>
                  <a:gd name="T27" fmla="*/ 206 h 894"/>
                  <a:gd name="T28" fmla="*/ 14 w 2725"/>
                  <a:gd name="T29" fmla="*/ 213 h 894"/>
                  <a:gd name="T30" fmla="*/ 14 w 2725"/>
                  <a:gd name="T31" fmla="*/ 219 h 894"/>
                  <a:gd name="T32" fmla="*/ 14 w 2725"/>
                  <a:gd name="T33" fmla="*/ 224 h 894"/>
                  <a:gd name="T34" fmla="*/ 13 w 2725"/>
                  <a:gd name="T35" fmla="*/ 227 h 894"/>
                  <a:gd name="T36" fmla="*/ 13 w 2725"/>
                  <a:gd name="T37" fmla="*/ 227 h 894"/>
                  <a:gd name="T38" fmla="*/ 1 w 2725"/>
                  <a:gd name="T39" fmla="*/ 227 h 894"/>
                  <a:gd name="T40" fmla="*/ 1 w 2725"/>
                  <a:gd name="T41" fmla="*/ 227 h 894"/>
                  <a:gd name="T42" fmla="*/ 1 w 2725"/>
                  <a:gd name="T43" fmla="*/ 224 h 894"/>
                  <a:gd name="T44" fmla="*/ 1 w 2725"/>
                  <a:gd name="T45" fmla="*/ 219 h 894"/>
                  <a:gd name="T46" fmla="*/ 1 w 2725"/>
                  <a:gd name="T47" fmla="*/ 213 h 894"/>
                  <a:gd name="T48" fmla="*/ 0 w 2725"/>
                  <a:gd name="T49" fmla="*/ 206 h 894"/>
                  <a:gd name="T50" fmla="*/ 0 w 2725"/>
                  <a:gd name="T51" fmla="*/ 197 h 894"/>
                  <a:gd name="T52" fmla="*/ 0 w 2725"/>
                  <a:gd name="T53" fmla="*/ 189 h 894"/>
                  <a:gd name="T54" fmla="*/ 0 w 2725"/>
                  <a:gd name="T55" fmla="*/ 178 h 894"/>
                  <a:gd name="T56" fmla="*/ 0 w 2725"/>
                  <a:gd name="T57" fmla="*/ 48 h 894"/>
                  <a:gd name="T58" fmla="*/ 0 w 2725"/>
                  <a:gd name="T59" fmla="*/ 38 h 894"/>
                  <a:gd name="T60" fmla="*/ 0 w 2725"/>
                  <a:gd name="T61" fmla="*/ 28 h 894"/>
                  <a:gd name="T62" fmla="*/ 0 w 2725"/>
                  <a:gd name="T63" fmla="*/ 20 h 894"/>
                  <a:gd name="T64" fmla="*/ 1 w 2725"/>
                  <a:gd name="T65" fmla="*/ 13 h 894"/>
                  <a:gd name="T66" fmla="*/ 1 w 2725"/>
                  <a:gd name="T67" fmla="*/ 8 h 894"/>
                  <a:gd name="T68" fmla="*/ 1 w 2725"/>
                  <a:gd name="T69" fmla="*/ 3 h 894"/>
                  <a:gd name="T70" fmla="*/ 1 w 2725"/>
                  <a:gd name="T71" fmla="*/ 1 h 894"/>
                  <a:gd name="T72" fmla="*/ 1 w 2725"/>
                  <a:gd name="T73" fmla="*/ 0 h 89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725" h="894">
                    <a:moveTo>
                      <a:pt x="279" y="0"/>
                    </a:moveTo>
                    <a:lnTo>
                      <a:pt x="2451" y="0"/>
                    </a:lnTo>
                    <a:lnTo>
                      <a:pt x="2505" y="2"/>
                    </a:lnTo>
                    <a:lnTo>
                      <a:pt x="2557" y="13"/>
                    </a:lnTo>
                    <a:lnTo>
                      <a:pt x="2604" y="30"/>
                    </a:lnTo>
                    <a:lnTo>
                      <a:pt x="2645" y="53"/>
                    </a:lnTo>
                    <a:lnTo>
                      <a:pt x="2677" y="80"/>
                    </a:lnTo>
                    <a:lnTo>
                      <a:pt x="2703" y="112"/>
                    </a:lnTo>
                    <a:lnTo>
                      <a:pt x="2718" y="147"/>
                    </a:lnTo>
                    <a:lnTo>
                      <a:pt x="2725" y="187"/>
                    </a:lnTo>
                    <a:lnTo>
                      <a:pt x="2725" y="703"/>
                    </a:lnTo>
                    <a:lnTo>
                      <a:pt x="2718" y="740"/>
                    </a:lnTo>
                    <a:lnTo>
                      <a:pt x="2703" y="775"/>
                    </a:lnTo>
                    <a:lnTo>
                      <a:pt x="2677" y="808"/>
                    </a:lnTo>
                    <a:lnTo>
                      <a:pt x="2645" y="837"/>
                    </a:lnTo>
                    <a:lnTo>
                      <a:pt x="2604" y="860"/>
                    </a:lnTo>
                    <a:lnTo>
                      <a:pt x="2557" y="878"/>
                    </a:lnTo>
                    <a:lnTo>
                      <a:pt x="2505" y="890"/>
                    </a:lnTo>
                    <a:lnTo>
                      <a:pt x="2451" y="894"/>
                    </a:lnTo>
                    <a:lnTo>
                      <a:pt x="279" y="894"/>
                    </a:lnTo>
                    <a:lnTo>
                      <a:pt x="222" y="890"/>
                    </a:lnTo>
                    <a:lnTo>
                      <a:pt x="170" y="878"/>
                    </a:lnTo>
                    <a:lnTo>
                      <a:pt x="121" y="860"/>
                    </a:lnTo>
                    <a:lnTo>
                      <a:pt x="82" y="837"/>
                    </a:lnTo>
                    <a:lnTo>
                      <a:pt x="46" y="808"/>
                    </a:lnTo>
                    <a:lnTo>
                      <a:pt x="21" y="775"/>
                    </a:lnTo>
                    <a:lnTo>
                      <a:pt x="4" y="740"/>
                    </a:lnTo>
                    <a:lnTo>
                      <a:pt x="0" y="703"/>
                    </a:lnTo>
                    <a:lnTo>
                      <a:pt x="0" y="187"/>
                    </a:lnTo>
                    <a:lnTo>
                      <a:pt x="4" y="147"/>
                    </a:lnTo>
                    <a:lnTo>
                      <a:pt x="21" y="112"/>
                    </a:lnTo>
                    <a:lnTo>
                      <a:pt x="46" y="80"/>
                    </a:lnTo>
                    <a:lnTo>
                      <a:pt x="82" y="53"/>
                    </a:lnTo>
                    <a:lnTo>
                      <a:pt x="121" y="30"/>
                    </a:lnTo>
                    <a:lnTo>
                      <a:pt x="170" y="13"/>
                    </a:lnTo>
                    <a:lnTo>
                      <a:pt x="222" y="2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CFD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6" name="Text Box 769"/>
            <p:cNvSpPr txBox="1">
              <a:spLocks noChangeArrowheads="1"/>
            </p:cNvSpPr>
            <p:nvPr/>
          </p:nvSpPr>
          <p:spPr bwMode="auto">
            <a:xfrm>
              <a:off x="388620" y="1108075"/>
              <a:ext cx="410210" cy="223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1pPr>
              <a:lvl2pPr marL="742950" indent="-285750"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2pPr>
              <a:lvl3pPr marL="1143000" indent="-228600"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3pPr>
              <a:lvl4pPr marL="1600200" indent="-228600"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4pPr>
              <a:lvl5pPr marL="2057400" indent="-228600" eaLnBrk="0" hangingPunct="0"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 b="1">
                  <a:solidFill>
                    <a:srgbClr val="333333"/>
                  </a:solidFill>
                  <a:latin typeface="ＭＳ Ｐゴシック" charset="-128"/>
                  <a:ea typeface="ＭＳ Ｐゴシック" charset="-128"/>
                  <a:cs typeface="ＭＳ Ｐゴシック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ja-JP" sz="600">
                  <a:solidFill>
                    <a:srgbClr val="000000"/>
                  </a:solidFill>
                  <a:latin typeface="Times New Roman" charset="0"/>
                  <a:ea typeface="MS UI Gothic" charset="-128"/>
                </a:rPr>
                <a:t>Calling</a:t>
              </a:r>
              <a:endParaRPr lang="ja-JP" altLang="ja-JP" sz="1000">
                <a:solidFill>
                  <a:srgbClr val="000000"/>
                </a:solidFill>
                <a:latin typeface="Arial" charset="0"/>
                <a:ea typeface="ＭＳ 明朝" charset="-128"/>
              </a:endParaRPr>
            </a:p>
            <a:p>
              <a:pPr eaLnBrk="1" hangingPunct="1">
                <a:spcBef>
                  <a:spcPct val="20000"/>
                </a:spcBef>
              </a:pPr>
              <a:r>
                <a:rPr lang="en-US" altLang="ja-JP" sz="600">
                  <a:solidFill>
                    <a:srgbClr val="000000"/>
                  </a:solidFill>
                  <a:latin typeface="Times New Roman" charset="0"/>
                  <a:ea typeface="MS UI Gothic" charset="-128"/>
                </a:rPr>
                <a:t>PaPa</a:t>
              </a:r>
              <a:endParaRPr lang="ja-JP" altLang="ja-JP" sz="1000">
                <a:solidFill>
                  <a:srgbClr val="000000"/>
                </a:solidFill>
                <a:latin typeface="Arial" charset="0"/>
                <a:ea typeface="ＭＳ 明朝" charset="-128"/>
              </a:endParaRPr>
            </a:p>
          </p:txBody>
        </p:sp>
        <p:grpSp>
          <p:nvGrpSpPr>
            <p:cNvPr id="27" name="Group 770"/>
            <p:cNvGrpSpPr>
              <a:grpSpLocks/>
            </p:cNvGrpSpPr>
            <p:nvPr/>
          </p:nvGrpSpPr>
          <p:grpSpPr bwMode="auto">
            <a:xfrm>
              <a:off x="526929" y="968345"/>
              <a:ext cx="139252" cy="134568"/>
              <a:chOff x="304" y="461"/>
              <a:chExt cx="1123" cy="801"/>
            </a:xfrm>
          </p:grpSpPr>
          <p:sp>
            <p:nvSpPr>
              <p:cNvPr id="28" name="Freeform 771"/>
              <p:cNvSpPr>
                <a:spLocks/>
              </p:cNvSpPr>
              <p:nvPr/>
            </p:nvSpPr>
            <p:spPr bwMode="auto">
              <a:xfrm>
                <a:off x="1417" y="751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0 h 5"/>
                  <a:gd name="T6" fmla="*/ 0 w 1"/>
                  <a:gd name="T7" fmla="*/ 5 h 5"/>
                  <a:gd name="T8" fmla="*/ 0 w 1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" name="Freeform 772"/>
              <p:cNvSpPr>
                <a:spLocks/>
              </p:cNvSpPr>
              <p:nvPr/>
            </p:nvSpPr>
            <p:spPr bwMode="auto">
              <a:xfrm>
                <a:off x="304" y="461"/>
                <a:ext cx="1123" cy="801"/>
              </a:xfrm>
              <a:custGeom>
                <a:avLst/>
                <a:gdLst>
                  <a:gd name="T0" fmla="*/ 1123 w 1123"/>
                  <a:gd name="T1" fmla="*/ 280 h 801"/>
                  <a:gd name="T2" fmla="*/ 1123 w 1123"/>
                  <a:gd name="T3" fmla="*/ 270 h 801"/>
                  <a:gd name="T4" fmla="*/ 1108 w 1123"/>
                  <a:gd name="T5" fmla="*/ 225 h 801"/>
                  <a:gd name="T6" fmla="*/ 1064 w 1123"/>
                  <a:gd name="T7" fmla="*/ 145 h 801"/>
                  <a:gd name="T8" fmla="*/ 1024 w 1123"/>
                  <a:gd name="T9" fmla="*/ 105 h 801"/>
                  <a:gd name="T10" fmla="*/ 1004 w 1123"/>
                  <a:gd name="T11" fmla="*/ 90 h 801"/>
                  <a:gd name="T12" fmla="*/ 764 w 1123"/>
                  <a:gd name="T13" fmla="*/ 20 h 801"/>
                  <a:gd name="T14" fmla="*/ 539 w 1123"/>
                  <a:gd name="T15" fmla="*/ 0 h 801"/>
                  <a:gd name="T16" fmla="*/ 320 w 1123"/>
                  <a:gd name="T17" fmla="*/ 20 h 801"/>
                  <a:gd name="T18" fmla="*/ 120 w 1123"/>
                  <a:gd name="T19" fmla="*/ 85 h 801"/>
                  <a:gd name="T20" fmla="*/ 120 w 1123"/>
                  <a:gd name="T21" fmla="*/ 85 h 801"/>
                  <a:gd name="T22" fmla="*/ 120 w 1123"/>
                  <a:gd name="T23" fmla="*/ 85 h 801"/>
                  <a:gd name="T24" fmla="*/ 100 w 1123"/>
                  <a:gd name="T25" fmla="*/ 95 h 801"/>
                  <a:gd name="T26" fmla="*/ 45 w 1123"/>
                  <a:gd name="T27" fmla="*/ 170 h 801"/>
                  <a:gd name="T28" fmla="*/ 5 w 1123"/>
                  <a:gd name="T29" fmla="*/ 255 h 801"/>
                  <a:gd name="T30" fmla="*/ 0 w 1123"/>
                  <a:gd name="T31" fmla="*/ 290 h 801"/>
                  <a:gd name="T32" fmla="*/ 0 w 1123"/>
                  <a:gd name="T33" fmla="*/ 290 h 801"/>
                  <a:gd name="T34" fmla="*/ 0 w 1123"/>
                  <a:gd name="T35" fmla="*/ 295 h 801"/>
                  <a:gd name="T36" fmla="*/ 0 w 1123"/>
                  <a:gd name="T37" fmla="*/ 310 h 801"/>
                  <a:gd name="T38" fmla="*/ 0 w 1123"/>
                  <a:gd name="T39" fmla="*/ 350 h 801"/>
                  <a:gd name="T40" fmla="*/ 15 w 1123"/>
                  <a:gd name="T41" fmla="*/ 396 h 801"/>
                  <a:gd name="T42" fmla="*/ 25 w 1123"/>
                  <a:gd name="T43" fmla="*/ 406 h 801"/>
                  <a:gd name="T44" fmla="*/ 30 w 1123"/>
                  <a:gd name="T45" fmla="*/ 411 h 801"/>
                  <a:gd name="T46" fmla="*/ 35 w 1123"/>
                  <a:gd name="T47" fmla="*/ 411 h 801"/>
                  <a:gd name="T48" fmla="*/ 40 w 1123"/>
                  <a:gd name="T49" fmla="*/ 416 h 801"/>
                  <a:gd name="T50" fmla="*/ 100 w 1123"/>
                  <a:gd name="T51" fmla="*/ 421 h 801"/>
                  <a:gd name="T52" fmla="*/ 105 w 1123"/>
                  <a:gd name="T53" fmla="*/ 416 h 801"/>
                  <a:gd name="T54" fmla="*/ 170 w 1123"/>
                  <a:gd name="T55" fmla="*/ 406 h 801"/>
                  <a:gd name="T56" fmla="*/ 145 w 1123"/>
                  <a:gd name="T57" fmla="*/ 636 h 801"/>
                  <a:gd name="T58" fmla="*/ 140 w 1123"/>
                  <a:gd name="T59" fmla="*/ 656 h 801"/>
                  <a:gd name="T60" fmla="*/ 145 w 1123"/>
                  <a:gd name="T61" fmla="*/ 676 h 801"/>
                  <a:gd name="T62" fmla="*/ 155 w 1123"/>
                  <a:gd name="T63" fmla="*/ 696 h 801"/>
                  <a:gd name="T64" fmla="*/ 155 w 1123"/>
                  <a:gd name="T65" fmla="*/ 726 h 801"/>
                  <a:gd name="T66" fmla="*/ 155 w 1123"/>
                  <a:gd name="T67" fmla="*/ 721 h 801"/>
                  <a:gd name="T68" fmla="*/ 155 w 1123"/>
                  <a:gd name="T69" fmla="*/ 731 h 801"/>
                  <a:gd name="T70" fmla="*/ 160 w 1123"/>
                  <a:gd name="T71" fmla="*/ 771 h 801"/>
                  <a:gd name="T72" fmla="*/ 385 w 1123"/>
                  <a:gd name="T73" fmla="*/ 796 h 801"/>
                  <a:gd name="T74" fmla="*/ 415 w 1123"/>
                  <a:gd name="T75" fmla="*/ 796 h 801"/>
                  <a:gd name="T76" fmla="*/ 415 w 1123"/>
                  <a:gd name="T77" fmla="*/ 736 h 801"/>
                  <a:gd name="T78" fmla="*/ 689 w 1123"/>
                  <a:gd name="T79" fmla="*/ 736 h 801"/>
                  <a:gd name="T80" fmla="*/ 689 w 1123"/>
                  <a:gd name="T81" fmla="*/ 741 h 801"/>
                  <a:gd name="T82" fmla="*/ 689 w 1123"/>
                  <a:gd name="T83" fmla="*/ 746 h 801"/>
                  <a:gd name="T84" fmla="*/ 689 w 1123"/>
                  <a:gd name="T85" fmla="*/ 746 h 801"/>
                  <a:gd name="T86" fmla="*/ 689 w 1123"/>
                  <a:gd name="T87" fmla="*/ 761 h 801"/>
                  <a:gd name="T88" fmla="*/ 964 w 1123"/>
                  <a:gd name="T89" fmla="*/ 796 h 801"/>
                  <a:gd name="T90" fmla="*/ 964 w 1123"/>
                  <a:gd name="T91" fmla="*/ 711 h 801"/>
                  <a:gd name="T92" fmla="*/ 964 w 1123"/>
                  <a:gd name="T93" fmla="*/ 696 h 801"/>
                  <a:gd name="T94" fmla="*/ 974 w 1123"/>
                  <a:gd name="T95" fmla="*/ 681 h 801"/>
                  <a:gd name="T96" fmla="*/ 979 w 1123"/>
                  <a:gd name="T97" fmla="*/ 656 h 801"/>
                  <a:gd name="T98" fmla="*/ 979 w 1123"/>
                  <a:gd name="T99" fmla="*/ 651 h 801"/>
                  <a:gd name="T100" fmla="*/ 974 w 1123"/>
                  <a:gd name="T101" fmla="*/ 586 h 801"/>
                  <a:gd name="T102" fmla="*/ 944 w 1123"/>
                  <a:gd name="T103" fmla="*/ 411 h 801"/>
                  <a:gd name="T104" fmla="*/ 1019 w 1123"/>
                  <a:gd name="T105" fmla="*/ 421 h 801"/>
                  <a:gd name="T106" fmla="*/ 1089 w 1123"/>
                  <a:gd name="T107" fmla="*/ 421 h 801"/>
                  <a:gd name="T108" fmla="*/ 1098 w 1123"/>
                  <a:gd name="T109" fmla="*/ 401 h 801"/>
                  <a:gd name="T110" fmla="*/ 1118 w 1123"/>
                  <a:gd name="T111" fmla="*/ 345 h 801"/>
                  <a:gd name="T112" fmla="*/ 1123 w 1123"/>
                  <a:gd name="T113" fmla="*/ 300 h 801"/>
                  <a:gd name="T114" fmla="*/ 1123 w 1123"/>
                  <a:gd name="T115" fmla="*/ 290 h 8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123" h="801">
                    <a:moveTo>
                      <a:pt x="1123" y="290"/>
                    </a:moveTo>
                    <a:lnTo>
                      <a:pt x="1123" y="280"/>
                    </a:lnTo>
                    <a:lnTo>
                      <a:pt x="1123" y="275"/>
                    </a:lnTo>
                    <a:lnTo>
                      <a:pt x="1123" y="270"/>
                    </a:lnTo>
                    <a:lnTo>
                      <a:pt x="1108" y="225"/>
                    </a:lnTo>
                    <a:lnTo>
                      <a:pt x="1079" y="170"/>
                    </a:lnTo>
                    <a:lnTo>
                      <a:pt x="1064" y="145"/>
                    </a:lnTo>
                    <a:lnTo>
                      <a:pt x="1044" y="120"/>
                    </a:lnTo>
                    <a:lnTo>
                      <a:pt x="1024" y="105"/>
                    </a:lnTo>
                    <a:lnTo>
                      <a:pt x="1004" y="90"/>
                    </a:lnTo>
                    <a:lnTo>
                      <a:pt x="884" y="50"/>
                    </a:lnTo>
                    <a:lnTo>
                      <a:pt x="764" y="20"/>
                    </a:lnTo>
                    <a:lnTo>
                      <a:pt x="649" y="5"/>
                    </a:lnTo>
                    <a:lnTo>
                      <a:pt x="539" y="0"/>
                    </a:lnTo>
                    <a:lnTo>
                      <a:pt x="430" y="5"/>
                    </a:lnTo>
                    <a:lnTo>
                      <a:pt x="320" y="20"/>
                    </a:lnTo>
                    <a:lnTo>
                      <a:pt x="220" y="45"/>
                    </a:lnTo>
                    <a:lnTo>
                      <a:pt x="120" y="85"/>
                    </a:lnTo>
                    <a:lnTo>
                      <a:pt x="100" y="95"/>
                    </a:lnTo>
                    <a:lnTo>
                      <a:pt x="80" y="115"/>
                    </a:lnTo>
                    <a:lnTo>
                      <a:pt x="45" y="170"/>
                    </a:lnTo>
                    <a:lnTo>
                      <a:pt x="15" y="230"/>
                    </a:lnTo>
                    <a:lnTo>
                      <a:pt x="5" y="255"/>
                    </a:lnTo>
                    <a:lnTo>
                      <a:pt x="0" y="275"/>
                    </a:lnTo>
                    <a:lnTo>
                      <a:pt x="0" y="290"/>
                    </a:lnTo>
                    <a:lnTo>
                      <a:pt x="0" y="295"/>
                    </a:lnTo>
                    <a:lnTo>
                      <a:pt x="0" y="310"/>
                    </a:lnTo>
                    <a:lnTo>
                      <a:pt x="0" y="350"/>
                    </a:lnTo>
                    <a:lnTo>
                      <a:pt x="10" y="380"/>
                    </a:lnTo>
                    <a:lnTo>
                      <a:pt x="15" y="396"/>
                    </a:lnTo>
                    <a:lnTo>
                      <a:pt x="25" y="406"/>
                    </a:lnTo>
                    <a:lnTo>
                      <a:pt x="30" y="406"/>
                    </a:lnTo>
                    <a:lnTo>
                      <a:pt x="30" y="411"/>
                    </a:lnTo>
                    <a:lnTo>
                      <a:pt x="35" y="411"/>
                    </a:lnTo>
                    <a:lnTo>
                      <a:pt x="40" y="416"/>
                    </a:lnTo>
                    <a:lnTo>
                      <a:pt x="90" y="421"/>
                    </a:lnTo>
                    <a:lnTo>
                      <a:pt x="100" y="421"/>
                    </a:lnTo>
                    <a:lnTo>
                      <a:pt x="105" y="416"/>
                    </a:lnTo>
                    <a:lnTo>
                      <a:pt x="170" y="406"/>
                    </a:lnTo>
                    <a:lnTo>
                      <a:pt x="155" y="506"/>
                    </a:lnTo>
                    <a:lnTo>
                      <a:pt x="145" y="636"/>
                    </a:lnTo>
                    <a:lnTo>
                      <a:pt x="140" y="656"/>
                    </a:lnTo>
                    <a:lnTo>
                      <a:pt x="145" y="676"/>
                    </a:lnTo>
                    <a:lnTo>
                      <a:pt x="155" y="696"/>
                    </a:lnTo>
                    <a:lnTo>
                      <a:pt x="155" y="726"/>
                    </a:lnTo>
                    <a:lnTo>
                      <a:pt x="155" y="721"/>
                    </a:lnTo>
                    <a:lnTo>
                      <a:pt x="155" y="731"/>
                    </a:lnTo>
                    <a:lnTo>
                      <a:pt x="160" y="771"/>
                    </a:lnTo>
                    <a:lnTo>
                      <a:pt x="160" y="801"/>
                    </a:lnTo>
                    <a:lnTo>
                      <a:pt x="385" y="796"/>
                    </a:lnTo>
                    <a:lnTo>
                      <a:pt x="415" y="796"/>
                    </a:lnTo>
                    <a:lnTo>
                      <a:pt x="415" y="736"/>
                    </a:lnTo>
                    <a:lnTo>
                      <a:pt x="689" y="736"/>
                    </a:lnTo>
                    <a:lnTo>
                      <a:pt x="689" y="741"/>
                    </a:lnTo>
                    <a:lnTo>
                      <a:pt x="689" y="746"/>
                    </a:lnTo>
                    <a:lnTo>
                      <a:pt x="689" y="761"/>
                    </a:lnTo>
                    <a:lnTo>
                      <a:pt x="684" y="791"/>
                    </a:lnTo>
                    <a:lnTo>
                      <a:pt x="964" y="796"/>
                    </a:lnTo>
                    <a:lnTo>
                      <a:pt x="964" y="711"/>
                    </a:lnTo>
                    <a:lnTo>
                      <a:pt x="964" y="696"/>
                    </a:lnTo>
                    <a:lnTo>
                      <a:pt x="974" y="681"/>
                    </a:lnTo>
                    <a:lnTo>
                      <a:pt x="979" y="661"/>
                    </a:lnTo>
                    <a:lnTo>
                      <a:pt x="979" y="656"/>
                    </a:lnTo>
                    <a:lnTo>
                      <a:pt x="979" y="651"/>
                    </a:lnTo>
                    <a:lnTo>
                      <a:pt x="974" y="586"/>
                    </a:lnTo>
                    <a:lnTo>
                      <a:pt x="964" y="521"/>
                    </a:lnTo>
                    <a:lnTo>
                      <a:pt x="944" y="411"/>
                    </a:lnTo>
                    <a:lnTo>
                      <a:pt x="1019" y="421"/>
                    </a:lnTo>
                    <a:lnTo>
                      <a:pt x="1064" y="426"/>
                    </a:lnTo>
                    <a:lnTo>
                      <a:pt x="1089" y="421"/>
                    </a:lnTo>
                    <a:lnTo>
                      <a:pt x="1098" y="401"/>
                    </a:lnTo>
                    <a:lnTo>
                      <a:pt x="1113" y="375"/>
                    </a:lnTo>
                    <a:lnTo>
                      <a:pt x="1118" y="345"/>
                    </a:lnTo>
                    <a:lnTo>
                      <a:pt x="1123" y="300"/>
                    </a:lnTo>
                    <a:lnTo>
                      <a:pt x="1123" y="2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" name="Freeform 773"/>
              <p:cNvSpPr>
                <a:spLocks/>
              </p:cNvSpPr>
              <p:nvPr/>
            </p:nvSpPr>
            <p:spPr bwMode="auto">
              <a:xfrm>
                <a:off x="334" y="491"/>
                <a:ext cx="1064" cy="741"/>
              </a:xfrm>
              <a:custGeom>
                <a:avLst/>
                <a:gdLst>
                  <a:gd name="T0" fmla="*/ 1064 w 1064"/>
                  <a:gd name="T1" fmla="*/ 260 h 741"/>
                  <a:gd name="T2" fmla="*/ 1059 w 1064"/>
                  <a:gd name="T3" fmla="*/ 255 h 741"/>
                  <a:gd name="T4" fmla="*/ 1064 w 1064"/>
                  <a:gd name="T5" fmla="*/ 245 h 741"/>
                  <a:gd name="T6" fmla="*/ 1049 w 1064"/>
                  <a:gd name="T7" fmla="*/ 200 h 741"/>
                  <a:gd name="T8" fmla="*/ 989 w 1064"/>
                  <a:gd name="T9" fmla="*/ 105 h 741"/>
                  <a:gd name="T10" fmla="*/ 959 w 1064"/>
                  <a:gd name="T11" fmla="*/ 85 h 741"/>
                  <a:gd name="T12" fmla="*/ 964 w 1064"/>
                  <a:gd name="T13" fmla="*/ 90 h 741"/>
                  <a:gd name="T14" fmla="*/ 729 w 1064"/>
                  <a:gd name="T15" fmla="*/ 20 h 741"/>
                  <a:gd name="T16" fmla="*/ 509 w 1064"/>
                  <a:gd name="T17" fmla="*/ 0 h 741"/>
                  <a:gd name="T18" fmla="*/ 300 w 1064"/>
                  <a:gd name="T19" fmla="*/ 20 h 741"/>
                  <a:gd name="T20" fmla="*/ 100 w 1064"/>
                  <a:gd name="T21" fmla="*/ 80 h 741"/>
                  <a:gd name="T22" fmla="*/ 90 w 1064"/>
                  <a:gd name="T23" fmla="*/ 90 h 741"/>
                  <a:gd name="T24" fmla="*/ 40 w 1064"/>
                  <a:gd name="T25" fmla="*/ 150 h 741"/>
                  <a:gd name="T26" fmla="*/ 5 w 1064"/>
                  <a:gd name="T27" fmla="*/ 225 h 741"/>
                  <a:gd name="T28" fmla="*/ 0 w 1064"/>
                  <a:gd name="T29" fmla="*/ 250 h 741"/>
                  <a:gd name="T30" fmla="*/ 5 w 1064"/>
                  <a:gd name="T31" fmla="*/ 260 h 741"/>
                  <a:gd name="T32" fmla="*/ 0 w 1064"/>
                  <a:gd name="T33" fmla="*/ 275 h 741"/>
                  <a:gd name="T34" fmla="*/ 0 w 1064"/>
                  <a:gd name="T35" fmla="*/ 270 h 741"/>
                  <a:gd name="T36" fmla="*/ 0 w 1064"/>
                  <a:gd name="T37" fmla="*/ 315 h 741"/>
                  <a:gd name="T38" fmla="*/ 15 w 1064"/>
                  <a:gd name="T39" fmla="*/ 350 h 741"/>
                  <a:gd name="T40" fmla="*/ 15 w 1064"/>
                  <a:gd name="T41" fmla="*/ 350 h 741"/>
                  <a:gd name="T42" fmla="*/ 25 w 1064"/>
                  <a:gd name="T43" fmla="*/ 356 h 741"/>
                  <a:gd name="T44" fmla="*/ 85 w 1064"/>
                  <a:gd name="T45" fmla="*/ 356 h 741"/>
                  <a:gd name="T46" fmla="*/ 175 w 1064"/>
                  <a:gd name="T47" fmla="*/ 335 h 741"/>
                  <a:gd name="T48" fmla="*/ 160 w 1064"/>
                  <a:gd name="T49" fmla="*/ 451 h 741"/>
                  <a:gd name="T50" fmla="*/ 145 w 1064"/>
                  <a:gd name="T51" fmla="*/ 606 h 741"/>
                  <a:gd name="T52" fmla="*/ 140 w 1064"/>
                  <a:gd name="T53" fmla="*/ 626 h 741"/>
                  <a:gd name="T54" fmla="*/ 155 w 1064"/>
                  <a:gd name="T55" fmla="*/ 661 h 741"/>
                  <a:gd name="T56" fmla="*/ 155 w 1064"/>
                  <a:gd name="T57" fmla="*/ 691 h 741"/>
                  <a:gd name="T58" fmla="*/ 175 w 1064"/>
                  <a:gd name="T59" fmla="*/ 736 h 741"/>
                  <a:gd name="T60" fmla="*/ 355 w 1064"/>
                  <a:gd name="T61" fmla="*/ 696 h 741"/>
                  <a:gd name="T62" fmla="*/ 350 w 1064"/>
                  <a:gd name="T63" fmla="*/ 676 h 741"/>
                  <a:gd name="T64" fmla="*/ 689 w 1064"/>
                  <a:gd name="T65" fmla="*/ 676 h 741"/>
                  <a:gd name="T66" fmla="*/ 689 w 1064"/>
                  <a:gd name="T67" fmla="*/ 711 h 741"/>
                  <a:gd name="T68" fmla="*/ 689 w 1064"/>
                  <a:gd name="T69" fmla="*/ 716 h 741"/>
                  <a:gd name="T70" fmla="*/ 704 w 1064"/>
                  <a:gd name="T71" fmla="*/ 736 h 741"/>
                  <a:gd name="T72" fmla="*/ 904 w 1064"/>
                  <a:gd name="T73" fmla="*/ 681 h 741"/>
                  <a:gd name="T74" fmla="*/ 904 w 1064"/>
                  <a:gd name="T75" fmla="*/ 656 h 741"/>
                  <a:gd name="T76" fmla="*/ 914 w 1064"/>
                  <a:gd name="T77" fmla="*/ 646 h 741"/>
                  <a:gd name="T78" fmla="*/ 919 w 1064"/>
                  <a:gd name="T79" fmla="*/ 626 h 741"/>
                  <a:gd name="T80" fmla="*/ 919 w 1064"/>
                  <a:gd name="T81" fmla="*/ 621 h 741"/>
                  <a:gd name="T82" fmla="*/ 904 w 1064"/>
                  <a:gd name="T83" fmla="*/ 471 h 741"/>
                  <a:gd name="T84" fmla="*/ 879 w 1064"/>
                  <a:gd name="T85" fmla="*/ 340 h 741"/>
                  <a:gd name="T86" fmla="*/ 1004 w 1064"/>
                  <a:gd name="T87" fmla="*/ 366 h 741"/>
                  <a:gd name="T88" fmla="*/ 1039 w 1064"/>
                  <a:gd name="T89" fmla="*/ 366 h 741"/>
                  <a:gd name="T90" fmla="*/ 1044 w 1064"/>
                  <a:gd name="T91" fmla="*/ 356 h 741"/>
                  <a:gd name="T92" fmla="*/ 1059 w 1064"/>
                  <a:gd name="T93" fmla="*/ 310 h 741"/>
                  <a:gd name="T94" fmla="*/ 1064 w 1064"/>
                  <a:gd name="T95" fmla="*/ 270 h 741"/>
                  <a:gd name="T96" fmla="*/ 1064 w 1064"/>
                  <a:gd name="T97" fmla="*/ 265 h 74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064" h="741">
                    <a:moveTo>
                      <a:pt x="1064" y="265"/>
                    </a:moveTo>
                    <a:lnTo>
                      <a:pt x="1064" y="260"/>
                    </a:lnTo>
                    <a:lnTo>
                      <a:pt x="1059" y="255"/>
                    </a:lnTo>
                    <a:lnTo>
                      <a:pt x="1064" y="245"/>
                    </a:lnTo>
                    <a:lnTo>
                      <a:pt x="1049" y="200"/>
                    </a:lnTo>
                    <a:lnTo>
                      <a:pt x="1019" y="150"/>
                    </a:lnTo>
                    <a:lnTo>
                      <a:pt x="989" y="105"/>
                    </a:lnTo>
                    <a:lnTo>
                      <a:pt x="969" y="95"/>
                    </a:lnTo>
                    <a:lnTo>
                      <a:pt x="959" y="85"/>
                    </a:lnTo>
                    <a:lnTo>
                      <a:pt x="964" y="90"/>
                    </a:lnTo>
                    <a:lnTo>
                      <a:pt x="844" y="50"/>
                    </a:lnTo>
                    <a:lnTo>
                      <a:pt x="729" y="20"/>
                    </a:lnTo>
                    <a:lnTo>
                      <a:pt x="619" y="5"/>
                    </a:lnTo>
                    <a:lnTo>
                      <a:pt x="509" y="0"/>
                    </a:lnTo>
                    <a:lnTo>
                      <a:pt x="400" y="0"/>
                    </a:lnTo>
                    <a:lnTo>
                      <a:pt x="300" y="20"/>
                    </a:lnTo>
                    <a:lnTo>
                      <a:pt x="195" y="45"/>
                    </a:lnTo>
                    <a:lnTo>
                      <a:pt x="100" y="80"/>
                    </a:lnTo>
                    <a:lnTo>
                      <a:pt x="90" y="90"/>
                    </a:lnTo>
                    <a:lnTo>
                      <a:pt x="75" y="105"/>
                    </a:lnTo>
                    <a:lnTo>
                      <a:pt x="40" y="150"/>
                    </a:lnTo>
                    <a:lnTo>
                      <a:pt x="15" y="205"/>
                    </a:lnTo>
                    <a:lnTo>
                      <a:pt x="5" y="225"/>
                    </a:lnTo>
                    <a:lnTo>
                      <a:pt x="0" y="245"/>
                    </a:lnTo>
                    <a:lnTo>
                      <a:pt x="0" y="250"/>
                    </a:lnTo>
                    <a:lnTo>
                      <a:pt x="5" y="260"/>
                    </a:lnTo>
                    <a:lnTo>
                      <a:pt x="0" y="275"/>
                    </a:lnTo>
                    <a:lnTo>
                      <a:pt x="0" y="270"/>
                    </a:lnTo>
                    <a:lnTo>
                      <a:pt x="0" y="285"/>
                    </a:lnTo>
                    <a:lnTo>
                      <a:pt x="0" y="315"/>
                    </a:lnTo>
                    <a:lnTo>
                      <a:pt x="10" y="340"/>
                    </a:lnTo>
                    <a:lnTo>
                      <a:pt x="15" y="350"/>
                    </a:lnTo>
                    <a:lnTo>
                      <a:pt x="20" y="356"/>
                    </a:lnTo>
                    <a:lnTo>
                      <a:pt x="15" y="350"/>
                    </a:lnTo>
                    <a:lnTo>
                      <a:pt x="25" y="356"/>
                    </a:lnTo>
                    <a:lnTo>
                      <a:pt x="40" y="361"/>
                    </a:lnTo>
                    <a:lnTo>
                      <a:pt x="85" y="356"/>
                    </a:lnTo>
                    <a:lnTo>
                      <a:pt x="135" y="345"/>
                    </a:lnTo>
                    <a:lnTo>
                      <a:pt x="175" y="335"/>
                    </a:lnTo>
                    <a:lnTo>
                      <a:pt x="160" y="451"/>
                    </a:lnTo>
                    <a:lnTo>
                      <a:pt x="145" y="606"/>
                    </a:lnTo>
                    <a:lnTo>
                      <a:pt x="140" y="626"/>
                    </a:lnTo>
                    <a:lnTo>
                      <a:pt x="145" y="646"/>
                    </a:lnTo>
                    <a:lnTo>
                      <a:pt x="155" y="661"/>
                    </a:lnTo>
                    <a:lnTo>
                      <a:pt x="155" y="691"/>
                    </a:lnTo>
                    <a:lnTo>
                      <a:pt x="160" y="741"/>
                    </a:lnTo>
                    <a:lnTo>
                      <a:pt x="175" y="736"/>
                    </a:lnTo>
                    <a:lnTo>
                      <a:pt x="355" y="736"/>
                    </a:lnTo>
                    <a:lnTo>
                      <a:pt x="355" y="696"/>
                    </a:lnTo>
                    <a:lnTo>
                      <a:pt x="350" y="676"/>
                    </a:lnTo>
                    <a:lnTo>
                      <a:pt x="689" y="676"/>
                    </a:lnTo>
                    <a:lnTo>
                      <a:pt x="689" y="711"/>
                    </a:lnTo>
                    <a:lnTo>
                      <a:pt x="689" y="716"/>
                    </a:lnTo>
                    <a:lnTo>
                      <a:pt x="689" y="736"/>
                    </a:lnTo>
                    <a:lnTo>
                      <a:pt x="704" y="736"/>
                    </a:lnTo>
                    <a:lnTo>
                      <a:pt x="904" y="736"/>
                    </a:lnTo>
                    <a:lnTo>
                      <a:pt x="904" y="681"/>
                    </a:lnTo>
                    <a:lnTo>
                      <a:pt x="904" y="656"/>
                    </a:lnTo>
                    <a:lnTo>
                      <a:pt x="914" y="646"/>
                    </a:lnTo>
                    <a:lnTo>
                      <a:pt x="919" y="626"/>
                    </a:lnTo>
                    <a:lnTo>
                      <a:pt x="919" y="621"/>
                    </a:lnTo>
                    <a:lnTo>
                      <a:pt x="914" y="551"/>
                    </a:lnTo>
                    <a:lnTo>
                      <a:pt x="904" y="471"/>
                    </a:lnTo>
                    <a:lnTo>
                      <a:pt x="879" y="340"/>
                    </a:lnTo>
                    <a:lnTo>
                      <a:pt x="969" y="356"/>
                    </a:lnTo>
                    <a:lnTo>
                      <a:pt x="1004" y="366"/>
                    </a:lnTo>
                    <a:lnTo>
                      <a:pt x="1029" y="366"/>
                    </a:lnTo>
                    <a:lnTo>
                      <a:pt x="1039" y="366"/>
                    </a:lnTo>
                    <a:lnTo>
                      <a:pt x="1044" y="356"/>
                    </a:lnTo>
                    <a:lnTo>
                      <a:pt x="1054" y="330"/>
                    </a:lnTo>
                    <a:lnTo>
                      <a:pt x="1059" y="310"/>
                    </a:lnTo>
                    <a:lnTo>
                      <a:pt x="1064" y="270"/>
                    </a:lnTo>
                    <a:lnTo>
                      <a:pt x="1064" y="2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" name="Freeform 774"/>
              <p:cNvSpPr>
                <a:spLocks/>
              </p:cNvSpPr>
              <p:nvPr/>
            </p:nvSpPr>
            <p:spPr bwMode="auto">
              <a:xfrm>
                <a:off x="434" y="571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0 w 5"/>
                  <a:gd name="T3" fmla="*/ 0 h 1"/>
                  <a:gd name="T4" fmla="*/ 0 w 5"/>
                  <a:gd name="T5" fmla="*/ 0 h 1"/>
                  <a:gd name="T6" fmla="*/ 0 w 5"/>
                  <a:gd name="T7" fmla="*/ 0 h 1"/>
                  <a:gd name="T8" fmla="*/ 5 w 5"/>
                  <a:gd name="T9" fmla="*/ 0 h 1"/>
                  <a:gd name="T10" fmla="*/ 0 w 5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" name="Freeform 775"/>
              <p:cNvSpPr>
                <a:spLocks/>
              </p:cNvSpPr>
              <p:nvPr/>
            </p:nvSpPr>
            <p:spPr bwMode="auto">
              <a:xfrm>
                <a:off x="519" y="1157"/>
                <a:ext cx="135" cy="40"/>
              </a:xfrm>
              <a:custGeom>
                <a:avLst/>
                <a:gdLst>
                  <a:gd name="T0" fmla="*/ 0 w 135"/>
                  <a:gd name="T1" fmla="*/ 40 h 40"/>
                  <a:gd name="T2" fmla="*/ 5 w 135"/>
                  <a:gd name="T3" fmla="*/ 0 h 40"/>
                  <a:gd name="T4" fmla="*/ 135 w 135"/>
                  <a:gd name="T5" fmla="*/ 0 h 40"/>
                  <a:gd name="T6" fmla="*/ 135 w 135"/>
                  <a:gd name="T7" fmla="*/ 40 h 40"/>
                  <a:gd name="T8" fmla="*/ 0 w 135"/>
                  <a:gd name="T9" fmla="*/ 4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5" h="40">
                    <a:moveTo>
                      <a:pt x="0" y="40"/>
                    </a:moveTo>
                    <a:lnTo>
                      <a:pt x="5" y="0"/>
                    </a:lnTo>
                    <a:lnTo>
                      <a:pt x="135" y="0"/>
                    </a:lnTo>
                    <a:lnTo>
                      <a:pt x="135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BC00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" name="Freeform 776"/>
              <p:cNvSpPr>
                <a:spLocks/>
              </p:cNvSpPr>
              <p:nvPr/>
            </p:nvSpPr>
            <p:spPr bwMode="auto">
              <a:xfrm>
                <a:off x="1058" y="1152"/>
                <a:ext cx="150" cy="45"/>
              </a:xfrm>
              <a:custGeom>
                <a:avLst/>
                <a:gdLst>
                  <a:gd name="T0" fmla="*/ 0 w 150"/>
                  <a:gd name="T1" fmla="*/ 40 h 45"/>
                  <a:gd name="T2" fmla="*/ 0 w 150"/>
                  <a:gd name="T3" fmla="*/ 0 h 45"/>
                  <a:gd name="T4" fmla="*/ 150 w 150"/>
                  <a:gd name="T5" fmla="*/ 0 h 45"/>
                  <a:gd name="T6" fmla="*/ 150 w 150"/>
                  <a:gd name="T7" fmla="*/ 45 h 45"/>
                  <a:gd name="T8" fmla="*/ 0 w 150"/>
                  <a:gd name="T9" fmla="*/ 4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" h="45">
                    <a:moveTo>
                      <a:pt x="0" y="40"/>
                    </a:moveTo>
                    <a:lnTo>
                      <a:pt x="0" y="0"/>
                    </a:lnTo>
                    <a:lnTo>
                      <a:pt x="150" y="0"/>
                    </a:lnTo>
                    <a:lnTo>
                      <a:pt x="150" y="45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BC00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" name="Freeform 777"/>
              <p:cNvSpPr>
                <a:spLocks/>
              </p:cNvSpPr>
              <p:nvPr/>
            </p:nvSpPr>
            <p:spPr bwMode="auto">
              <a:xfrm>
                <a:off x="509" y="606"/>
                <a:ext cx="709" cy="531"/>
              </a:xfrm>
              <a:custGeom>
                <a:avLst/>
                <a:gdLst>
                  <a:gd name="T0" fmla="*/ 0 w 709"/>
                  <a:gd name="T1" fmla="*/ 521 h 531"/>
                  <a:gd name="T2" fmla="*/ 0 w 709"/>
                  <a:gd name="T3" fmla="*/ 521 h 531"/>
                  <a:gd name="T4" fmla="*/ 0 w 709"/>
                  <a:gd name="T5" fmla="*/ 496 h 531"/>
                  <a:gd name="T6" fmla="*/ 5 w 709"/>
                  <a:gd name="T7" fmla="*/ 446 h 531"/>
                  <a:gd name="T8" fmla="*/ 20 w 709"/>
                  <a:gd name="T9" fmla="*/ 316 h 531"/>
                  <a:gd name="T10" fmla="*/ 40 w 709"/>
                  <a:gd name="T11" fmla="*/ 190 h 531"/>
                  <a:gd name="T12" fmla="*/ 50 w 709"/>
                  <a:gd name="T13" fmla="*/ 145 h 531"/>
                  <a:gd name="T14" fmla="*/ 55 w 709"/>
                  <a:gd name="T15" fmla="*/ 130 h 531"/>
                  <a:gd name="T16" fmla="*/ 55 w 709"/>
                  <a:gd name="T17" fmla="*/ 130 h 531"/>
                  <a:gd name="T18" fmla="*/ 60 w 709"/>
                  <a:gd name="T19" fmla="*/ 125 h 531"/>
                  <a:gd name="T20" fmla="*/ 70 w 709"/>
                  <a:gd name="T21" fmla="*/ 115 h 531"/>
                  <a:gd name="T22" fmla="*/ 95 w 709"/>
                  <a:gd name="T23" fmla="*/ 100 h 531"/>
                  <a:gd name="T24" fmla="*/ 135 w 709"/>
                  <a:gd name="T25" fmla="*/ 90 h 531"/>
                  <a:gd name="T26" fmla="*/ 135 w 709"/>
                  <a:gd name="T27" fmla="*/ 90 h 531"/>
                  <a:gd name="T28" fmla="*/ 175 w 709"/>
                  <a:gd name="T29" fmla="*/ 85 h 531"/>
                  <a:gd name="T30" fmla="*/ 175 w 709"/>
                  <a:gd name="T31" fmla="*/ 85 h 531"/>
                  <a:gd name="T32" fmla="*/ 175 w 709"/>
                  <a:gd name="T33" fmla="*/ 40 h 531"/>
                  <a:gd name="T34" fmla="*/ 180 w 709"/>
                  <a:gd name="T35" fmla="*/ 0 h 531"/>
                  <a:gd name="T36" fmla="*/ 180 w 709"/>
                  <a:gd name="T37" fmla="*/ 0 h 531"/>
                  <a:gd name="T38" fmla="*/ 240 w 709"/>
                  <a:gd name="T39" fmla="*/ 0 h 531"/>
                  <a:gd name="T40" fmla="*/ 240 w 709"/>
                  <a:gd name="T41" fmla="*/ 0 h 531"/>
                  <a:gd name="T42" fmla="*/ 240 w 709"/>
                  <a:gd name="T43" fmla="*/ 55 h 531"/>
                  <a:gd name="T44" fmla="*/ 245 w 709"/>
                  <a:gd name="T45" fmla="*/ 85 h 531"/>
                  <a:gd name="T46" fmla="*/ 245 w 709"/>
                  <a:gd name="T47" fmla="*/ 85 h 531"/>
                  <a:gd name="T48" fmla="*/ 369 w 709"/>
                  <a:gd name="T49" fmla="*/ 85 h 531"/>
                  <a:gd name="T50" fmla="*/ 469 w 709"/>
                  <a:gd name="T51" fmla="*/ 85 h 531"/>
                  <a:gd name="T52" fmla="*/ 469 w 709"/>
                  <a:gd name="T53" fmla="*/ 85 h 531"/>
                  <a:gd name="T54" fmla="*/ 469 w 709"/>
                  <a:gd name="T55" fmla="*/ 5 h 531"/>
                  <a:gd name="T56" fmla="*/ 469 w 709"/>
                  <a:gd name="T57" fmla="*/ 5 h 531"/>
                  <a:gd name="T58" fmla="*/ 534 w 709"/>
                  <a:gd name="T59" fmla="*/ 5 h 531"/>
                  <a:gd name="T60" fmla="*/ 534 w 709"/>
                  <a:gd name="T61" fmla="*/ 5 h 531"/>
                  <a:gd name="T62" fmla="*/ 534 w 709"/>
                  <a:gd name="T63" fmla="*/ 85 h 531"/>
                  <a:gd name="T64" fmla="*/ 534 w 709"/>
                  <a:gd name="T65" fmla="*/ 85 h 531"/>
                  <a:gd name="T66" fmla="*/ 549 w 709"/>
                  <a:gd name="T67" fmla="*/ 85 h 531"/>
                  <a:gd name="T68" fmla="*/ 569 w 709"/>
                  <a:gd name="T69" fmla="*/ 85 h 531"/>
                  <a:gd name="T70" fmla="*/ 604 w 709"/>
                  <a:gd name="T71" fmla="*/ 95 h 531"/>
                  <a:gd name="T72" fmla="*/ 604 w 709"/>
                  <a:gd name="T73" fmla="*/ 95 h 531"/>
                  <a:gd name="T74" fmla="*/ 629 w 709"/>
                  <a:gd name="T75" fmla="*/ 110 h 531"/>
                  <a:gd name="T76" fmla="*/ 649 w 709"/>
                  <a:gd name="T77" fmla="*/ 125 h 531"/>
                  <a:gd name="T78" fmla="*/ 649 w 709"/>
                  <a:gd name="T79" fmla="*/ 125 h 531"/>
                  <a:gd name="T80" fmla="*/ 669 w 709"/>
                  <a:gd name="T81" fmla="*/ 195 h 531"/>
                  <a:gd name="T82" fmla="*/ 689 w 709"/>
                  <a:gd name="T83" fmla="*/ 301 h 531"/>
                  <a:gd name="T84" fmla="*/ 704 w 709"/>
                  <a:gd name="T85" fmla="*/ 411 h 531"/>
                  <a:gd name="T86" fmla="*/ 709 w 709"/>
                  <a:gd name="T87" fmla="*/ 476 h 531"/>
                  <a:gd name="T88" fmla="*/ 709 w 709"/>
                  <a:gd name="T89" fmla="*/ 476 h 531"/>
                  <a:gd name="T90" fmla="*/ 709 w 709"/>
                  <a:gd name="T91" fmla="*/ 486 h 531"/>
                  <a:gd name="T92" fmla="*/ 709 w 709"/>
                  <a:gd name="T93" fmla="*/ 501 h 531"/>
                  <a:gd name="T94" fmla="*/ 704 w 709"/>
                  <a:gd name="T95" fmla="*/ 511 h 531"/>
                  <a:gd name="T96" fmla="*/ 694 w 709"/>
                  <a:gd name="T97" fmla="*/ 526 h 531"/>
                  <a:gd name="T98" fmla="*/ 694 w 709"/>
                  <a:gd name="T99" fmla="*/ 526 h 531"/>
                  <a:gd name="T100" fmla="*/ 290 w 709"/>
                  <a:gd name="T101" fmla="*/ 531 h 531"/>
                  <a:gd name="T102" fmla="*/ 85 w 709"/>
                  <a:gd name="T103" fmla="*/ 531 h 531"/>
                  <a:gd name="T104" fmla="*/ 20 w 709"/>
                  <a:gd name="T105" fmla="*/ 526 h 531"/>
                  <a:gd name="T106" fmla="*/ 5 w 709"/>
                  <a:gd name="T107" fmla="*/ 526 h 531"/>
                  <a:gd name="T108" fmla="*/ 0 w 709"/>
                  <a:gd name="T109" fmla="*/ 521 h 531"/>
                  <a:gd name="T110" fmla="*/ 0 w 709"/>
                  <a:gd name="T111" fmla="*/ 521 h 53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709" h="531">
                    <a:moveTo>
                      <a:pt x="0" y="521"/>
                    </a:moveTo>
                    <a:lnTo>
                      <a:pt x="0" y="521"/>
                    </a:lnTo>
                    <a:lnTo>
                      <a:pt x="0" y="496"/>
                    </a:lnTo>
                    <a:lnTo>
                      <a:pt x="5" y="446"/>
                    </a:lnTo>
                    <a:lnTo>
                      <a:pt x="20" y="316"/>
                    </a:lnTo>
                    <a:lnTo>
                      <a:pt x="40" y="190"/>
                    </a:lnTo>
                    <a:lnTo>
                      <a:pt x="50" y="145"/>
                    </a:lnTo>
                    <a:lnTo>
                      <a:pt x="55" y="130"/>
                    </a:lnTo>
                    <a:lnTo>
                      <a:pt x="60" y="125"/>
                    </a:lnTo>
                    <a:lnTo>
                      <a:pt x="70" y="115"/>
                    </a:lnTo>
                    <a:lnTo>
                      <a:pt x="95" y="100"/>
                    </a:lnTo>
                    <a:lnTo>
                      <a:pt x="135" y="90"/>
                    </a:lnTo>
                    <a:lnTo>
                      <a:pt x="175" y="85"/>
                    </a:lnTo>
                    <a:lnTo>
                      <a:pt x="175" y="40"/>
                    </a:lnTo>
                    <a:lnTo>
                      <a:pt x="180" y="0"/>
                    </a:lnTo>
                    <a:lnTo>
                      <a:pt x="240" y="0"/>
                    </a:lnTo>
                    <a:lnTo>
                      <a:pt x="240" y="55"/>
                    </a:lnTo>
                    <a:lnTo>
                      <a:pt x="245" y="85"/>
                    </a:lnTo>
                    <a:lnTo>
                      <a:pt x="369" y="85"/>
                    </a:lnTo>
                    <a:lnTo>
                      <a:pt x="469" y="85"/>
                    </a:lnTo>
                    <a:lnTo>
                      <a:pt x="469" y="5"/>
                    </a:lnTo>
                    <a:lnTo>
                      <a:pt x="534" y="5"/>
                    </a:lnTo>
                    <a:lnTo>
                      <a:pt x="534" y="85"/>
                    </a:lnTo>
                    <a:lnTo>
                      <a:pt x="549" y="85"/>
                    </a:lnTo>
                    <a:lnTo>
                      <a:pt x="569" y="85"/>
                    </a:lnTo>
                    <a:lnTo>
                      <a:pt x="604" y="95"/>
                    </a:lnTo>
                    <a:lnTo>
                      <a:pt x="629" y="110"/>
                    </a:lnTo>
                    <a:lnTo>
                      <a:pt x="649" y="125"/>
                    </a:lnTo>
                    <a:lnTo>
                      <a:pt x="669" y="195"/>
                    </a:lnTo>
                    <a:lnTo>
                      <a:pt x="689" y="301"/>
                    </a:lnTo>
                    <a:lnTo>
                      <a:pt x="704" y="411"/>
                    </a:lnTo>
                    <a:lnTo>
                      <a:pt x="709" y="476"/>
                    </a:lnTo>
                    <a:lnTo>
                      <a:pt x="709" y="486"/>
                    </a:lnTo>
                    <a:lnTo>
                      <a:pt x="709" y="501"/>
                    </a:lnTo>
                    <a:lnTo>
                      <a:pt x="704" y="511"/>
                    </a:lnTo>
                    <a:lnTo>
                      <a:pt x="694" y="526"/>
                    </a:lnTo>
                    <a:lnTo>
                      <a:pt x="290" y="531"/>
                    </a:lnTo>
                    <a:lnTo>
                      <a:pt x="85" y="531"/>
                    </a:lnTo>
                    <a:lnTo>
                      <a:pt x="20" y="526"/>
                    </a:lnTo>
                    <a:lnTo>
                      <a:pt x="5" y="526"/>
                    </a:lnTo>
                    <a:lnTo>
                      <a:pt x="0" y="521"/>
                    </a:lnTo>
                    <a:close/>
                  </a:path>
                </a:pathLst>
              </a:custGeom>
              <a:solidFill>
                <a:srgbClr val="FE0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" name="Freeform 778"/>
              <p:cNvSpPr>
                <a:spLocks/>
              </p:cNvSpPr>
              <p:nvPr/>
            </p:nvSpPr>
            <p:spPr bwMode="auto">
              <a:xfrm>
                <a:off x="509" y="606"/>
                <a:ext cx="709" cy="531"/>
              </a:xfrm>
              <a:custGeom>
                <a:avLst/>
                <a:gdLst>
                  <a:gd name="T0" fmla="*/ 0 w 709"/>
                  <a:gd name="T1" fmla="*/ 521 h 531"/>
                  <a:gd name="T2" fmla="*/ 0 w 709"/>
                  <a:gd name="T3" fmla="*/ 521 h 531"/>
                  <a:gd name="T4" fmla="*/ 0 w 709"/>
                  <a:gd name="T5" fmla="*/ 496 h 531"/>
                  <a:gd name="T6" fmla="*/ 5 w 709"/>
                  <a:gd name="T7" fmla="*/ 446 h 531"/>
                  <a:gd name="T8" fmla="*/ 20 w 709"/>
                  <a:gd name="T9" fmla="*/ 316 h 531"/>
                  <a:gd name="T10" fmla="*/ 40 w 709"/>
                  <a:gd name="T11" fmla="*/ 190 h 531"/>
                  <a:gd name="T12" fmla="*/ 50 w 709"/>
                  <a:gd name="T13" fmla="*/ 145 h 531"/>
                  <a:gd name="T14" fmla="*/ 55 w 709"/>
                  <a:gd name="T15" fmla="*/ 130 h 531"/>
                  <a:gd name="T16" fmla="*/ 55 w 709"/>
                  <a:gd name="T17" fmla="*/ 130 h 531"/>
                  <a:gd name="T18" fmla="*/ 60 w 709"/>
                  <a:gd name="T19" fmla="*/ 125 h 531"/>
                  <a:gd name="T20" fmla="*/ 70 w 709"/>
                  <a:gd name="T21" fmla="*/ 115 h 531"/>
                  <a:gd name="T22" fmla="*/ 95 w 709"/>
                  <a:gd name="T23" fmla="*/ 100 h 531"/>
                  <a:gd name="T24" fmla="*/ 135 w 709"/>
                  <a:gd name="T25" fmla="*/ 90 h 531"/>
                  <a:gd name="T26" fmla="*/ 135 w 709"/>
                  <a:gd name="T27" fmla="*/ 90 h 531"/>
                  <a:gd name="T28" fmla="*/ 175 w 709"/>
                  <a:gd name="T29" fmla="*/ 85 h 531"/>
                  <a:gd name="T30" fmla="*/ 175 w 709"/>
                  <a:gd name="T31" fmla="*/ 85 h 531"/>
                  <a:gd name="T32" fmla="*/ 175 w 709"/>
                  <a:gd name="T33" fmla="*/ 40 h 531"/>
                  <a:gd name="T34" fmla="*/ 180 w 709"/>
                  <a:gd name="T35" fmla="*/ 0 h 531"/>
                  <a:gd name="T36" fmla="*/ 180 w 709"/>
                  <a:gd name="T37" fmla="*/ 0 h 531"/>
                  <a:gd name="T38" fmla="*/ 240 w 709"/>
                  <a:gd name="T39" fmla="*/ 0 h 531"/>
                  <a:gd name="T40" fmla="*/ 240 w 709"/>
                  <a:gd name="T41" fmla="*/ 0 h 531"/>
                  <a:gd name="T42" fmla="*/ 240 w 709"/>
                  <a:gd name="T43" fmla="*/ 55 h 531"/>
                  <a:gd name="T44" fmla="*/ 245 w 709"/>
                  <a:gd name="T45" fmla="*/ 85 h 531"/>
                  <a:gd name="T46" fmla="*/ 245 w 709"/>
                  <a:gd name="T47" fmla="*/ 85 h 531"/>
                  <a:gd name="T48" fmla="*/ 369 w 709"/>
                  <a:gd name="T49" fmla="*/ 85 h 531"/>
                  <a:gd name="T50" fmla="*/ 469 w 709"/>
                  <a:gd name="T51" fmla="*/ 85 h 531"/>
                  <a:gd name="T52" fmla="*/ 469 w 709"/>
                  <a:gd name="T53" fmla="*/ 85 h 531"/>
                  <a:gd name="T54" fmla="*/ 469 w 709"/>
                  <a:gd name="T55" fmla="*/ 5 h 531"/>
                  <a:gd name="T56" fmla="*/ 469 w 709"/>
                  <a:gd name="T57" fmla="*/ 5 h 531"/>
                  <a:gd name="T58" fmla="*/ 534 w 709"/>
                  <a:gd name="T59" fmla="*/ 5 h 531"/>
                  <a:gd name="T60" fmla="*/ 534 w 709"/>
                  <a:gd name="T61" fmla="*/ 5 h 531"/>
                  <a:gd name="T62" fmla="*/ 534 w 709"/>
                  <a:gd name="T63" fmla="*/ 85 h 531"/>
                  <a:gd name="T64" fmla="*/ 534 w 709"/>
                  <a:gd name="T65" fmla="*/ 85 h 531"/>
                  <a:gd name="T66" fmla="*/ 549 w 709"/>
                  <a:gd name="T67" fmla="*/ 85 h 531"/>
                  <a:gd name="T68" fmla="*/ 569 w 709"/>
                  <a:gd name="T69" fmla="*/ 85 h 531"/>
                  <a:gd name="T70" fmla="*/ 604 w 709"/>
                  <a:gd name="T71" fmla="*/ 95 h 531"/>
                  <a:gd name="T72" fmla="*/ 604 w 709"/>
                  <a:gd name="T73" fmla="*/ 95 h 531"/>
                  <a:gd name="T74" fmla="*/ 629 w 709"/>
                  <a:gd name="T75" fmla="*/ 110 h 531"/>
                  <a:gd name="T76" fmla="*/ 649 w 709"/>
                  <a:gd name="T77" fmla="*/ 125 h 531"/>
                  <a:gd name="T78" fmla="*/ 649 w 709"/>
                  <a:gd name="T79" fmla="*/ 125 h 531"/>
                  <a:gd name="T80" fmla="*/ 669 w 709"/>
                  <a:gd name="T81" fmla="*/ 195 h 531"/>
                  <a:gd name="T82" fmla="*/ 689 w 709"/>
                  <a:gd name="T83" fmla="*/ 301 h 531"/>
                  <a:gd name="T84" fmla="*/ 704 w 709"/>
                  <a:gd name="T85" fmla="*/ 411 h 531"/>
                  <a:gd name="T86" fmla="*/ 709 w 709"/>
                  <a:gd name="T87" fmla="*/ 476 h 531"/>
                  <a:gd name="T88" fmla="*/ 709 w 709"/>
                  <a:gd name="T89" fmla="*/ 476 h 531"/>
                  <a:gd name="T90" fmla="*/ 709 w 709"/>
                  <a:gd name="T91" fmla="*/ 486 h 531"/>
                  <a:gd name="T92" fmla="*/ 709 w 709"/>
                  <a:gd name="T93" fmla="*/ 501 h 531"/>
                  <a:gd name="T94" fmla="*/ 704 w 709"/>
                  <a:gd name="T95" fmla="*/ 511 h 531"/>
                  <a:gd name="T96" fmla="*/ 694 w 709"/>
                  <a:gd name="T97" fmla="*/ 526 h 531"/>
                  <a:gd name="T98" fmla="*/ 694 w 709"/>
                  <a:gd name="T99" fmla="*/ 526 h 531"/>
                  <a:gd name="T100" fmla="*/ 290 w 709"/>
                  <a:gd name="T101" fmla="*/ 531 h 531"/>
                  <a:gd name="T102" fmla="*/ 85 w 709"/>
                  <a:gd name="T103" fmla="*/ 531 h 531"/>
                  <a:gd name="T104" fmla="*/ 20 w 709"/>
                  <a:gd name="T105" fmla="*/ 526 h 531"/>
                  <a:gd name="T106" fmla="*/ 5 w 709"/>
                  <a:gd name="T107" fmla="*/ 526 h 531"/>
                  <a:gd name="T108" fmla="*/ 0 w 709"/>
                  <a:gd name="T109" fmla="*/ 521 h 531"/>
                  <a:gd name="T110" fmla="*/ 0 w 709"/>
                  <a:gd name="T111" fmla="*/ 521 h 53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709" h="531">
                    <a:moveTo>
                      <a:pt x="0" y="521"/>
                    </a:moveTo>
                    <a:lnTo>
                      <a:pt x="0" y="521"/>
                    </a:lnTo>
                    <a:lnTo>
                      <a:pt x="0" y="496"/>
                    </a:lnTo>
                    <a:lnTo>
                      <a:pt x="5" y="446"/>
                    </a:lnTo>
                    <a:lnTo>
                      <a:pt x="20" y="316"/>
                    </a:lnTo>
                    <a:lnTo>
                      <a:pt x="40" y="190"/>
                    </a:lnTo>
                    <a:lnTo>
                      <a:pt x="50" y="145"/>
                    </a:lnTo>
                    <a:lnTo>
                      <a:pt x="55" y="130"/>
                    </a:lnTo>
                    <a:lnTo>
                      <a:pt x="60" y="125"/>
                    </a:lnTo>
                    <a:lnTo>
                      <a:pt x="70" y="115"/>
                    </a:lnTo>
                    <a:lnTo>
                      <a:pt x="95" y="100"/>
                    </a:lnTo>
                    <a:lnTo>
                      <a:pt x="135" y="90"/>
                    </a:lnTo>
                    <a:lnTo>
                      <a:pt x="175" y="85"/>
                    </a:lnTo>
                    <a:lnTo>
                      <a:pt x="175" y="40"/>
                    </a:lnTo>
                    <a:lnTo>
                      <a:pt x="180" y="0"/>
                    </a:lnTo>
                    <a:lnTo>
                      <a:pt x="240" y="0"/>
                    </a:lnTo>
                    <a:lnTo>
                      <a:pt x="240" y="55"/>
                    </a:lnTo>
                    <a:lnTo>
                      <a:pt x="245" y="85"/>
                    </a:lnTo>
                    <a:lnTo>
                      <a:pt x="369" y="85"/>
                    </a:lnTo>
                    <a:lnTo>
                      <a:pt x="469" y="85"/>
                    </a:lnTo>
                    <a:lnTo>
                      <a:pt x="469" y="5"/>
                    </a:lnTo>
                    <a:lnTo>
                      <a:pt x="534" y="5"/>
                    </a:lnTo>
                    <a:lnTo>
                      <a:pt x="534" y="85"/>
                    </a:lnTo>
                    <a:lnTo>
                      <a:pt x="549" y="85"/>
                    </a:lnTo>
                    <a:lnTo>
                      <a:pt x="569" y="85"/>
                    </a:lnTo>
                    <a:lnTo>
                      <a:pt x="604" y="95"/>
                    </a:lnTo>
                    <a:lnTo>
                      <a:pt x="629" y="110"/>
                    </a:lnTo>
                    <a:lnTo>
                      <a:pt x="649" y="125"/>
                    </a:lnTo>
                    <a:lnTo>
                      <a:pt x="669" y="195"/>
                    </a:lnTo>
                    <a:lnTo>
                      <a:pt x="689" y="301"/>
                    </a:lnTo>
                    <a:lnTo>
                      <a:pt x="704" y="411"/>
                    </a:lnTo>
                    <a:lnTo>
                      <a:pt x="709" y="476"/>
                    </a:lnTo>
                    <a:lnTo>
                      <a:pt x="709" y="486"/>
                    </a:lnTo>
                    <a:lnTo>
                      <a:pt x="709" y="501"/>
                    </a:lnTo>
                    <a:lnTo>
                      <a:pt x="704" y="511"/>
                    </a:lnTo>
                    <a:lnTo>
                      <a:pt x="694" y="526"/>
                    </a:lnTo>
                    <a:lnTo>
                      <a:pt x="290" y="531"/>
                    </a:lnTo>
                    <a:lnTo>
                      <a:pt x="85" y="531"/>
                    </a:lnTo>
                    <a:lnTo>
                      <a:pt x="20" y="526"/>
                    </a:lnTo>
                    <a:lnTo>
                      <a:pt x="5" y="526"/>
                    </a:lnTo>
                    <a:lnTo>
                      <a:pt x="0" y="521"/>
                    </a:lnTo>
                    <a:close/>
                  </a:path>
                </a:pathLst>
              </a:custGeom>
              <a:solidFill>
                <a:srgbClr val="FE0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" name="Freeform 779"/>
              <p:cNvSpPr>
                <a:spLocks/>
              </p:cNvSpPr>
              <p:nvPr/>
            </p:nvSpPr>
            <p:spPr bwMode="auto">
              <a:xfrm>
                <a:off x="1088" y="691"/>
                <a:ext cx="130" cy="441"/>
              </a:xfrm>
              <a:custGeom>
                <a:avLst/>
                <a:gdLst>
                  <a:gd name="T0" fmla="*/ 30 w 130"/>
                  <a:gd name="T1" fmla="*/ 316 h 441"/>
                  <a:gd name="T2" fmla="*/ 95 w 130"/>
                  <a:gd name="T3" fmla="*/ 441 h 441"/>
                  <a:gd name="T4" fmla="*/ 95 w 130"/>
                  <a:gd name="T5" fmla="*/ 441 h 441"/>
                  <a:gd name="T6" fmla="*/ 115 w 130"/>
                  <a:gd name="T7" fmla="*/ 441 h 441"/>
                  <a:gd name="T8" fmla="*/ 115 w 130"/>
                  <a:gd name="T9" fmla="*/ 441 h 441"/>
                  <a:gd name="T10" fmla="*/ 125 w 130"/>
                  <a:gd name="T11" fmla="*/ 426 h 441"/>
                  <a:gd name="T12" fmla="*/ 130 w 130"/>
                  <a:gd name="T13" fmla="*/ 416 h 441"/>
                  <a:gd name="T14" fmla="*/ 130 w 130"/>
                  <a:gd name="T15" fmla="*/ 401 h 441"/>
                  <a:gd name="T16" fmla="*/ 130 w 130"/>
                  <a:gd name="T17" fmla="*/ 391 h 441"/>
                  <a:gd name="T18" fmla="*/ 130 w 130"/>
                  <a:gd name="T19" fmla="*/ 391 h 441"/>
                  <a:gd name="T20" fmla="*/ 125 w 130"/>
                  <a:gd name="T21" fmla="*/ 326 h 441"/>
                  <a:gd name="T22" fmla="*/ 110 w 130"/>
                  <a:gd name="T23" fmla="*/ 216 h 441"/>
                  <a:gd name="T24" fmla="*/ 90 w 130"/>
                  <a:gd name="T25" fmla="*/ 110 h 441"/>
                  <a:gd name="T26" fmla="*/ 70 w 130"/>
                  <a:gd name="T27" fmla="*/ 40 h 441"/>
                  <a:gd name="T28" fmla="*/ 70 w 130"/>
                  <a:gd name="T29" fmla="*/ 40 h 441"/>
                  <a:gd name="T30" fmla="*/ 50 w 130"/>
                  <a:gd name="T31" fmla="*/ 25 h 441"/>
                  <a:gd name="T32" fmla="*/ 25 w 130"/>
                  <a:gd name="T33" fmla="*/ 10 h 441"/>
                  <a:gd name="T34" fmla="*/ 25 w 130"/>
                  <a:gd name="T35" fmla="*/ 10 h 441"/>
                  <a:gd name="T36" fmla="*/ 0 w 130"/>
                  <a:gd name="T37" fmla="*/ 0 h 441"/>
                  <a:gd name="T38" fmla="*/ 0 w 130"/>
                  <a:gd name="T39" fmla="*/ 0 h 441"/>
                  <a:gd name="T40" fmla="*/ 10 w 130"/>
                  <a:gd name="T41" fmla="*/ 15 h 441"/>
                  <a:gd name="T42" fmla="*/ 20 w 130"/>
                  <a:gd name="T43" fmla="*/ 40 h 441"/>
                  <a:gd name="T44" fmla="*/ 35 w 130"/>
                  <a:gd name="T45" fmla="*/ 65 h 441"/>
                  <a:gd name="T46" fmla="*/ 45 w 130"/>
                  <a:gd name="T47" fmla="*/ 100 h 441"/>
                  <a:gd name="T48" fmla="*/ 50 w 130"/>
                  <a:gd name="T49" fmla="*/ 140 h 441"/>
                  <a:gd name="T50" fmla="*/ 50 w 130"/>
                  <a:gd name="T51" fmla="*/ 191 h 441"/>
                  <a:gd name="T52" fmla="*/ 45 w 130"/>
                  <a:gd name="T53" fmla="*/ 246 h 441"/>
                  <a:gd name="T54" fmla="*/ 30 w 130"/>
                  <a:gd name="T55" fmla="*/ 316 h 441"/>
                  <a:gd name="T56" fmla="*/ 30 w 130"/>
                  <a:gd name="T57" fmla="*/ 316 h 44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30" h="441">
                    <a:moveTo>
                      <a:pt x="30" y="316"/>
                    </a:moveTo>
                    <a:lnTo>
                      <a:pt x="95" y="441"/>
                    </a:lnTo>
                    <a:lnTo>
                      <a:pt x="115" y="441"/>
                    </a:lnTo>
                    <a:lnTo>
                      <a:pt x="125" y="426"/>
                    </a:lnTo>
                    <a:lnTo>
                      <a:pt x="130" y="416"/>
                    </a:lnTo>
                    <a:lnTo>
                      <a:pt x="130" y="401"/>
                    </a:lnTo>
                    <a:lnTo>
                      <a:pt x="130" y="391"/>
                    </a:lnTo>
                    <a:lnTo>
                      <a:pt x="125" y="326"/>
                    </a:lnTo>
                    <a:lnTo>
                      <a:pt x="110" y="216"/>
                    </a:lnTo>
                    <a:lnTo>
                      <a:pt x="90" y="110"/>
                    </a:lnTo>
                    <a:lnTo>
                      <a:pt x="70" y="40"/>
                    </a:lnTo>
                    <a:lnTo>
                      <a:pt x="50" y="25"/>
                    </a:lnTo>
                    <a:lnTo>
                      <a:pt x="25" y="10"/>
                    </a:lnTo>
                    <a:lnTo>
                      <a:pt x="0" y="0"/>
                    </a:lnTo>
                    <a:lnTo>
                      <a:pt x="10" y="15"/>
                    </a:lnTo>
                    <a:lnTo>
                      <a:pt x="20" y="40"/>
                    </a:lnTo>
                    <a:lnTo>
                      <a:pt x="35" y="65"/>
                    </a:lnTo>
                    <a:lnTo>
                      <a:pt x="45" y="100"/>
                    </a:lnTo>
                    <a:lnTo>
                      <a:pt x="50" y="140"/>
                    </a:lnTo>
                    <a:lnTo>
                      <a:pt x="50" y="191"/>
                    </a:lnTo>
                    <a:lnTo>
                      <a:pt x="45" y="246"/>
                    </a:lnTo>
                    <a:lnTo>
                      <a:pt x="30" y="316"/>
                    </a:lnTo>
                    <a:close/>
                  </a:path>
                </a:pathLst>
              </a:custGeom>
              <a:solidFill>
                <a:srgbClr val="FB6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7" name="Freeform 780"/>
              <p:cNvSpPr>
                <a:spLocks/>
              </p:cNvSpPr>
              <p:nvPr/>
            </p:nvSpPr>
            <p:spPr bwMode="auto">
              <a:xfrm>
                <a:off x="609" y="952"/>
                <a:ext cx="559" cy="90"/>
              </a:xfrm>
              <a:custGeom>
                <a:avLst/>
                <a:gdLst>
                  <a:gd name="T0" fmla="*/ 0 w 559"/>
                  <a:gd name="T1" fmla="*/ 55 h 90"/>
                  <a:gd name="T2" fmla="*/ 0 w 559"/>
                  <a:gd name="T3" fmla="*/ 55 h 90"/>
                  <a:gd name="T4" fmla="*/ 5 w 559"/>
                  <a:gd name="T5" fmla="*/ 50 h 90"/>
                  <a:gd name="T6" fmla="*/ 10 w 559"/>
                  <a:gd name="T7" fmla="*/ 45 h 90"/>
                  <a:gd name="T8" fmla="*/ 20 w 559"/>
                  <a:gd name="T9" fmla="*/ 35 h 90"/>
                  <a:gd name="T10" fmla="*/ 40 w 559"/>
                  <a:gd name="T11" fmla="*/ 30 h 90"/>
                  <a:gd name="T12" fmla="*/ 70 w 559"/>
                  <a:gd name="T13" fmla="*/ 20 h 90"/>
                  <a:gd name="T14" fmla="*/ 110 w 559"/>
                  <a:gd name="T15" fmla="*/ 15 h 90"/>
                  <a:gd name="T16" fmla="*/ 160 w 559"/>
                  <a:gd name="T17" fmla="*/ 10 h 90"/>
                  <a:gd name="T18" fmla="*/ 160 w 559"/>
                  <a:gd name="T19" fmla="*/ 10 h 90"/>
                  <a:gd name="T20" fmla="*/ 259 w 559"/>
                  <a:gd name="T21" fmla="*/ 0 h 90"/>
                  <a:gd name="T22" fmla="*/ 389 w 559"/>
                  <a:gd name="T23" fmla="*/ 0 h 90"/>
                  <a:gd name="T24" fmla="*/ 454 w 559"/>
                  <a:gd name="T25" fmla="*/ 0 h 90"/>
                  <a:gd name="T26" fmla="*/ 509 w 559"/>
                  <a:gd name="T27" fmla="*/ 5 h 90"/>
                  <a:gd name="T28" fmla="*/ 544 w 559"/>
                  <a:gd name="T29" fmla="*/ 15 h 90"/>
                  <a:gd name="T30" fmla="*/ 559 w 559"/>
                  <a:gd name="T31" fmla="*/ 25 h 90"/>
                  <a:gd name="T32" fmla="*/ 559 w 559"/>
                  <a:gd name="T33" fmla="*/ 35 h 90"/>
                  <a:gd name="T34" fmla="*/ 549 w 559"/>
                  <a:gd name="T35" fmla="*/ 90 h 90"/>
                  <a:gd name="T36" fmla="*/ 549 w 559"/>
                  <a:gd name="T37" fmla="*/ 90 h 90"/>
                  <a:gd name="T38" fmla="*/ 514 w 559"/>
                  <a:gd name="T39" fmla="*/ 80 h 90"/>
                  <a:gd name="T40" fmla="*/ 474 w 559"/>
                  <a:gd name="T41" fmla="*/ 70 h 90"/>
                  <a:gd name="T42" fmla="*/ 414 w 559"/>
                  <a:gd name="T43" fmla="*/ 60 h 90"/>
                  <a:gd name="T44" fmla="*/ 339 w 559"/>
                  <a:gd name="T45" fmla="*/ 50 h 90"/>
                  <a:gd name="T46" fmla="*/ 244 w 559"/>
                  <a:gd name="T47" fmla="*/ 45 h 90"/>
                  <a:gd name="T48" fmla="*/ 130 w 559"/>
                  <a:gd name="T49" fmla="*/ 45 h 90"/>
                  <a:gd name="T50" fmla="*/ 0 w 559"/>
                  <a:gd name="T51" fmla="*/ 55 h 90"/>
                  <a:gd name="T52" fmla="*/ 0 w 559"/>
                  <a:gd name="T53" fmla="*/ 55 h 9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59" h="90">
                    <a:moveTo>
                      <a:pt x="0" y="55"/>
                    </a:moveTo>
                    <a:lnTo>
                      <a:pt x="0" y="55"/>
                    </a:lnTo>
                    <a:lnTo>
                      <a:pt x="5" y="50"/>
                    </a:lnTo>
                    <a:lnTo>
                      <a:pt x="10" y="45"/>
                    </a:lnTo>
                    <a:lnTo>
                      <a:pt x="20" y="35"/>
                    </a:lnTo>
                    <a:lnTo>
                      <a:pt x="40" y="30"/>
                    </a:lnTo>
                    <a:lnTo>
                      <a:pt x="70" y="20"/>
                    </a:lnTo>
                    <a:lnTo>
                      <a:pt x="110" y="15"/>
                    </a:lnTo>
                    <a:lnTo>
                      <a:pt x="160" y="10"/>
                    </a:lnTo>
                    <a:lnTo>
                      <a:pt x="259" y="0"/>
                    </a:lnTo>
                    <a:lnTo>
                      <a:pt x="389" y="0"/>
                    </a:lnTo>
                    <a:lnTo>
                      <a:pt x="454" y="0"/>
                    </a:lnTo>
                    <a:lnTo>
                      <a:pt x="509" y="5"/>
                    </a:lnTo>
                    <a:lnTo>
                      <a:pt x="544" y="15"/>
                    </a:lnTo>
                    <a:lnTo>
                      <a:pt x="559" y="25"/>
                    </a:lnTo>
                    <a:lnTo>
                      <a:pt x="559" y="35"/>
                    </a:lnTo>
                    <a:lnTo>
                      <a:pt x="549" y="90"/>
                    </a:lnTo>
                    <a:lnTo>
                      <a:pt x="514" y="80"/>
                    </a:lnTo>
                    <a:lnTo>
                      <a:pt x="474" y="70"/>
                    </a:lnTo>
                    <a:lnTo>
                      <a:pt x="414" y="60"/>
                    </a:lnTo>
                    <a:lnTo>
                      <a:pt x="339" y="50"/>
                    </a:lnTo>
                    <a:lnTo>
                      <a:pt x="244" y="45"/>
                    </a:lnTo>
                    <a:lnTo>
                      <a:pt x="130" y="4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B6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8" name="Freeform 781"/>
              <p:cNvSpPr>
                <a:spLocks/>
              </p:cNvSpPr>
              <p:nvPr/>
            </p:nvSpPr>
            <p:spPr bwMode="auto">
              <a:xfrm>
                <a:off x="509" y="1002"/>
                <a:ext cx="704" cy="135"/>
              </a:xfrm>
              <a:custGeom>
                <a:avLst/>
                <a:gdLst>
                  <a:gd name="T0" fmla="*/ 594 w 704"/>
                  <a:gd name="T1" fmla="*/ 0 h 135"/>
                  <a:gd name="T2" fmla="*/ 155 w 704"/>
                  <a:gd name="T3" fmla="*/ 0 h 135"/>
                  <a:gd name="T4" fmla="*/ 155 w 704"/>
                  <a:gd name="T5" fmla="*/ 0 h 135"/>
                  <a:gd name="T6" fmla="*/ 130 w 704"/>
                  <a:gd name="T7" fmla="*/ 0 h 135"/>
                  <a:gd name="T8" fmla="*/ 105 w 704"/>
                  <a:gd name="T9" fmla="*/ 10 h 135"/>
                  <a:gd name="T10" fmla="*/ 80 w 704"/>
                  <a:gd name="T11" fmla="*/ 25 h 135"/>
                  <a:gd name="T12" fmla="*/ 60 w 704"/>
                  <a:gd name="T13" fmla="*/ 45 h 135"/>
                  <a:gd name="T14" fmla="*/ 25 w 704"/>
                  <a:gd name="T15" fmla="*/ 85 h 135"/>
                  <a:gd name="T16" fmla="*/ 0 w 704"/>
                  <a:gd name="T17" fmla="*/ 125 h 135"/>
                  <a:gd name="T18" fmla="*/ 0 w 704"/>
                  <a:gd name="T19" fmla="*/ 125 h 135"/>
                  <a:gd name="T20" fmla="*/ 0 w 704"/>
                  <a:gd name="T21" fmla="*/ 125 h 135"/>
                  <a:gd name="T22" fmla="*/ 0 w 704"/>
                  <a:gd name="T23" fmla="*/ 125 h 135"/>
                  <a:gd name="T24" fmla="*/ 5 w 704"/>
                  <a:gd name="T25" fmla="*/ 130 h 135"/>
                  <a:gd name="T26" fmla="*/ 20 w 704"/>
                  <a:gd name="T27" fmla="*/ 130 h 135"/>
                  <a:gd name="T28" fmla="*/ 85 w 704"/>
                  <a:gd name="T29" fmla="*/ 135 h 135"/>
                  <a:gd name="T30" fmla="*/ 290 w 704"/>
                  <a:gd name="T31" fmla="*/ 135 h 135"/>
                  <a:gd name="T32" fmla="*/ 694 w 704"/>
                  <a:gd name="T33" fmla="*/ 130 h 135"/>
                  <a:gd name="T34" fmla="*/ 694 w 704"/>
                  <a:gd name="T35" fmla="*/ 130 h 135"/>
                  <a:gd name="T36" fmla="*/ 704 w 704"/>
                  <a:gd name="T37" fmla="*/ 120 h 135"/>
                  <a:gd name="T38" fmla="*/ 704 w 704"/>
                  <a:gd name="T39" fmla="*/ 120 h 135"/>
                  <a:gd name="T40" fmla="*/ 689 w 704"/>
                  <a:gd name="T41" fmla="*/ 100 h 135"/>
                  <a:gd name="T42" fmla="*/ 674 w 704"/>
                  <a:gd name="T43" fmla="*/ 75 h 135"/>
                  <a:gd name="T44" fmla="*/ 639 w 704"/>
                  <a:gd name="T45" fmla="*/ 35 h 135"/>
                  <a:gd name="T46" fmla="*/ 609 w 704"/>
                  <a:gd name="T47" fmla="*/ 10 h 135"/>
                  <a:gd name="T48" fmla="*/ 594 w 704"/>
                  <a:gd name="T49" fmla="*/ 0 h 135"/>
                  <a:gd name="T50" fmla="*/ 594 w 704"/>
                  <a:gd name="T51" fmla="*/ 0 h 13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704" h="135">
                    <a:moveTo>
                      <a:pt x="594" y="0"/>
                    </a:moveTo>
                    <a:lnTo>
                      <a:pt x="155" y="0"/>
                    </a:lnTo>
                    <a:lnTo>
                      <a:pt x="130" y="0"/>
                    </a:lnTo>
                    <a:lnTo>
                      <a:pt x="105" y="10"/>
                    </a:lnTo>
                    <a:lnTo>
                      <a:pt x="80" y="25"/>
                    </a:lnTo>
                    <a:lnTo>
                      <a:pt x="60" y="45"/>
                    </a:lnTo>
                    <a:lnTo>
                      <a:pt x="25" y="85"/>
                    </a:lnTo>
                    <a:lnTo>
                      <a:pt x="0" y="125"/>
                    </a:lnTo>
                    <a:lnTo>
                      <a:pt x="5" y="130"/>
                    </a:lnTo>
                    <a:lnTo>
                      <a:pt x="20" y="130"/>
                    </a:lnTo>
                    <a:lnTo>
                      <a:pt x="85" y="135"/>
                    </a:lnTo>
                    <a:lnTo>
                      <a:pt x="290" y="135"/>
                    </a:lnTo>
                    <a:lnTo>
                      <a:pt x="694" y="130"/>
                    </a:lnTo>
                    <a:lnTo>
                      <a:pt x="704" y="120"/>
                    </a:lnTo>
                    <a:lnTo>
                      <a:pt x="689" y="100"/>
                    </a:lnTo>
                    <a:lnTo>
                      <a:pt x="674" y="75"/>
                    </a:lnTo>
                    <a:lnTo>
                      <a:pt x="639" y="35"/>
                    </a:lnTo>
                    <a:lnTo>
                      <a:pt x="609" y="10"/>
                    </a:lnTo>
                    <a:lnTo>
                      <a:pt x="594" y="0"/>
                    </a:lnTo>
                    <a:close/>
                  </a:path>
                </a:pathLst>
              </a:custGeom>
              <a:solidFill>
                <a:srgbClr val="BC00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9" name="Freeform 782"/>
              <p:cNvSpPr>
                <a:spLocks/>
              </p:cNvSpPr>
              <p:nvPr/>
            </p:nvSpPr>
            <p:spPr bwMode="auto">
              <a:xfrm>
                <a:off x="1163" y="716"/>
                <a:ext cx="200" cy="105"/>
              </a:xfrm>
              <a:custGeom>
                <a:avLst/>
                <a:gdLst>
                  <a:gd name="T0" fmla="*/ 25 w 200"/>
                  <a:gd name="T1" fmla="*/ 70 h 105"/>
                  <a:gd name="T2" fmla="*/ 25 w 200"/>
                  <a:gd name="T3" fmla="*/ 70 h 105"/>
                  <a:gd name="T4" fmla="*/ 15 w 200"/>
                  <a:gd name="T5" fmla="*/ 30 h 105"/>
                  <a:gd name="T6" fmla="*/ 0 w 200"/>
                  <a:gd name="T7" fmla="*/ 0 h 105"/>
                  <a:gd name="T8" fmla="*/ 0 w 200"/>
                  <a:gd name="T9" fmla="*/ 0 h 105"/>
                  <a:gd name="T10" fmla="*/ 50 w 200"/>
                  <a:gd name="T11" fmla="*/ 5 h 105"/>
                  <a:gd name="T12" fmla="*/ 100 w 200"/>
                  <a:gd name="T13" fmla="*/ 15 h 105"/>
                  <a:gd name="T14" fmla="*/ 200 w 200"/>
                  <a:gd name="T15" fmla="*/ 40 h 105"/>
                  <a:gd name="T16" fmla="*/ 200 w 200"/>
                  <a:gd name="T17" fmla="*/ 40 h 105"/>
                  <a:gd name="T18" fmla="*/ 200 w 200"/>
                  <a:gd name="T19" fmla="*/ 80 h 105"/>
                  <a:gd name="T20" fmla="*/ 190 w 200"/>
                  <a:gd name="T21" fmla="*/ 105 h 105"/>
                  <a:gd name="T22" fmla="*/ 190 w 200"/>
                  <a:gd name="T23" fmla="*/ 105 h 105"/>
                  <a:gd name="T24" fmla="*/ 145 w 200"/>
                  <a:gd name="T25" fmla="*/ 100 h 105"/>
                  <a:gd name="T26" fmla="*/ 100 w 200"/>
                  <a:gd name="T27" fmla="*/ 90 h 105"/>
                  <a:gd name="T28" fmla="*/ 25 w 200"/>
                  <a:gd name="T29" fmla="*/ 70 h 105"/>
                  <a:gd name="T30" fmla="*/ 25 w 200"/>
                  <a:gd name="T31" fmla="*/ 70 h 10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00" h="105">
                    <a:moveTo>
                      <a:pt x="25" y="70"/>
                    </a:moveTo>
                    <a:lnTo>
                      <a:pt x="25" y="70"/>
                    </a:lnTo>
                    <a:lnTo>
                      <a:pt x="15" y="30"/>
                    </a:lnTo>
                    <a:lnTo>
                      <a:pt x="0" y="0"/>
                    </a:lnTo>
                    <a:lnTo>
                      <a:pt x="50" y="5"/>
                    </a:lnTo>
                    <a:lnTo>
                      <a:pt x="100" y="15"/>
                    </a:lnTo>
                    <a:lnTo>
                      <a:pt x="200" y="40"/>
                    </a:lnTo>
                    <a:lnTo>
                      <a:pt x="200" y="80"/>
                    </a:lnTo>
                    <a:lnTo>
                      <a:pt x="190" y="105"/>
                    </a:lnTo>
                    <a:lnTo>
                      <a:pt x="145" y="100"/>
                    </a:lnTo>
                    <a:lnTo>
                      <a:pt x="100" y="90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FE0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0" name="Freeform 783"/>
              <p:cNvSpPr>
                <a:spLocks/>
              </p:cNvSpPr>
              <p:nvPr/>
            </p:nvSpPr>
            <p:spPr bwMode="auto">
              <a:xfrm>
                <a:off x="1163" y="716"/>
                <a:ext cx="200" cy="105"/>
              </a:xfrm>
              <a:custGeom>
                <a:avLst/>
                <a:gdLst>
                  <a:gd name="T0" fmla="*/ 200 w 200"/>
                  <a:gd name="T1" fmla="*/ 40 h 105"/>
                  <a:gd name="T2" fmla="*/ 200 w 200"/>
                  <a:gd name="T3" fmla="*/ 40 h 105"/>
                  <a:gd name="T4" fmla="*/ 100 w 200"/>
                  <a:gd name="T5" fmla="*/ 15 h 105"/>
                  <a:gd name="T6" fmla="*/ 50 w 200"/>
                  <a:gd name="T7" fmla="*/ 5 h 105"/>
                  <a:gd name="T8" fmla="*/ 0 w 200"/>
                  <a:gd name="T9" fmla="*/ 0 h 105"/>
                  <a:gd name="T10" fmla="*/ 0 w 200"/>
                  <a:gd name="T11" fmla="*/ 0 h 105"/>
                  <a:gd name="T12" fmla="*/ 5 w 200"/>
                  <a:gd name="T13" fmla="*/ 10 h 105"/>
                  <a:gd name="T14" fmla="*/ 5 w 200"/>
                  <a:gd name="T15" fmla="*/ 10 h 105"/>
                  <a:gd name="T16" fmla="*/ 90 w 200"/>
                  <a:gd name="T17" fmla="*/ 30 h 105"/>
                  <a:gd name="T18" fmla="*/ 165 w 200"/>
                  <a:gd name="T19" fmla="*/ 50 h 105"/>
                  <a:gd name="T20" fmla="*/ 165 w 200"/>
                  <a:gd name="T21" fmla="*/ 50 h 105"/>
                  <a:gd name="T22" fmla="*/ 165 w 200"/>
                  <a:gd name="T23" fmla="*/ 75 h 105"/>
                  <a:gd name="T24" fmla="*/ 160 w 200"/>
                  <a:gd name="T25" fmla="*/ 105 h 105"/>
                  <a:gd name="T26" fmla="*/ 160 w 200"/>
                  <a:gd name="T27" fmla="*/ 105 h 105"/>
                  <a:gd name="T28" fmla="*/ 190 w 200"/>
                  <a:gd name="T29" fmla="*/ 105 h 105"/>
                  <a:gd name="T30" fmla="*/ 190 w 200"/>
                  <a:gd name="T31" fmla="*/ 105 h 105"/>
                  <a:gd name="T32" fmla="*/ 200 w 200"/>
                  <a:gd name="T33" fmla="*/ 80 h 105"/>
                  <a:gd name="T34" fmla="*/ 200 w 200"/>
                  <a:gd name="T35" fmla="*/ 40 h 105"/>
                  <a:gd name="T36" fmla="*/ 200 w 200"/>
                  <a:gd name="T37" fmla="*/ 40 h 10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0" h="105">
                    <a:moveTo>
                      <a:pt x="200" y="40"/>
                    </a:moveTo>
                    <a:lnTo>
                      <a:pt x="200" y="40"/>
                    </a:lnTo>
                    <a:lnTo>
                      <a:pt x="100" y="15"/>
                    </a:lnTo>
                    <a:lnTo>
                      <a:pt x="50" y="5"/>
                    </a:lnTo>
                    <a:lnTo>
                      <a:pt x="0" y="0"/>
                    </a:lnTo>
                    <a:lnTo>
                      <a:pt x="5" y="10"/>
                    </a:lnTo>
                    <a:lnTo>
                      <a:pt x="90" y="30"/>
                    </a:lnTo>
                    <a:lnTo>
                      <a:pt x="165" y="50"/>
                    </a:lnTo>
                    <a:lnTo>
                      <a:pt x="165" y="75"/>
                    </a:lnTo>
                    <a:lnTo>
                      <a:pt x="160" y="105"/>
                    </a:lnTo>
                    <a:lnTo>
                      <a:pt x="190" y="105"/>
                    </a:lnTo>
                    <a:lnTo>
                      <a:pt x="200" y="80"/>
                    </a:lnTo>
                    <a:lnTo>
                      <a:pt x="200" y="40"/>
                    </a:lnTo>
                    <a:close/>
                  </a:path>
                </a:pathLst>
              </a:custGeom>
              <a:solidFill>
                <a:srgbClr val="FB6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" name="Freeform 784"/>
              <p:cNvSpPr>
                <a:spLocks/>
              </p:cNvSpPr>
              <p:nvPr/>
            </p:nvSpPr>
            <p:spPr bwMode="auto">
              <a:xfrm>
                <a:off x="364" y="721"/>
                <a:ext cx="190" cy="95"/>
              </a:xfrm>
              <a:custGeom>
                <a:avLst/>
                <a:gdLst>
                  <a:gd name="T0" fmla="*/ 10 w 190"/>
                  <a:gd name="T1" fmla="*/ 95 h 95"/>
                  <a:gd name="T2" fmla="*/ 10 w 190"/>
                  <a:gd name="T3" fmla="*/ 95 h 95"/>
                  <a:gd name="T4" fmla="*/ 0 w 190"/>
                  <a:gd name="T5" fmla="*/ 80 h 95"/>
                  <a:gd name="T6" fmla="*/ 0 w 190"/>
                  <a:gd name="T7" fmla="*/ 65 h 95"/>
                  <a:gd name="T8" fmla="*/ 0 w 190"/>
                  <a:gd name="T9" fmla="*/ 50 h 95"/>
                  <a:gd name="T10" fmla="*/ 5 w 190"/>
                  <a:gd name="T11" fmla="*/ 35 h 95"/>
                  <a:gd name="T12" fmla="*/ 5 w 190"/>
                  <a:gd name="T13" fmla="*/ 35 h 95"/>
                  <a:gd name="T14" fmla="*/ 55 w 190"/>
                  <a:gd name="T15" fmla="*/ 30 h 95"/>
                  <a:gd name="T16" fmla="*/ 105 w 190"/>
                  <a:gd name="T17" fmla="*/ 20 h 95"/>
                  <a:gd name="T18" fmla="*/ 190 w 190"/>
                  <a:gd name="T19" fmla="*/ 0 h 95"/>
                  <a:gd name="T20" fmla="*/ 190 w 190"/>
                  <a:gd name="T21" fmla="*/ 0 h 95"/>
                  <a:gd name="T22" fmla="*/ 180 w 190"/>
                  <a:gd name="T23" fmla="*/ 25 h 95"/>
                  <a:gd name="T24" fmla="*/ 170 w 190"/>
                  <a:gd name="T25" fmla="*/ 65 h 95"/>
                  <a:gd name="T26" fmla="*/ 170 w 190"/>
                  <a:gd name="T27" fmla="*/ 65 h 95"/>
                  <a:gd name="T28" fmla="*/ 95 w 190"/>
                  <a:gd name="T29" fmla="*/ 85 h 95"/>
                  <a:gd name="T30" fmla="*/ 45 w 190"/>
                  <a:gd name="T31" fmla="*/ 95 h 95"/>
                  <a:gd name="T32" fmla="*/ 25 w 190"/>
                  <a:gd name="T33" fmla="*/ 95 h 95"/>
                  <a:gd name="T34" fmla="*/ 10 w 190"/>
                  <a:gd name="T35" fmla="*/ 95 h 95"/>
                  <a:gd name="T36" fmla="*/ 10 w 190"/>
                  <a:gd name="T37" fmla="*/ 95 h 9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90" h="95">
                    <a:moveTo>
                      <a:pt x="10" y="95"/>
                    </a:moveTo>
                    <a:lnTo>
                      <a:pt x="10" y="95"/>
                    </a:lnTo>
                    <a:lnTo>
                      <a:pt x="0" y="80"/>
                    </a:lnTo>
                    <a:lnTo>
                      <a:pt x="0" y="65"/>
                    </a:lnTo>
                    <a:lnTo>
                      <a:pt x="0" y="50"/>
                    </a:lnTo>
                    <a:lnTo>
                      <a:pt x="5" y="35"/>
                    </a:lnTo>
                    <a:lnTo>
                      <a:pt x="55" y="30"/>
                    </a:lnTo>
                    <a:lnTo>
                      <a:pt x="105" y="20"/>
                    </a:lnTo>
                    <a:lnTo>
                      <a:pt x="190" y="0"/>
                    </a:lnTo>
                    <a:lnTo>
                      <a:pt x="180" y="25"/>
                    </a:lnTo>
                    <a:lnTo>
                      <a:pt x="170" y="65"/>
                    </a:lnTo>
                    <a:lnTo>
                      <a:pt x="95" y="85"/>
                    </a:lnTo>
                    <a:lnTo>
                      <a:pt x="45" y="95"/>
                    </a:lnTo>
                    <a:lnTo>
                      <a:pt x="25" y="95"/>
                    </a:lnTo>
                    <a:lnTo>
                      <a:pt x="10" y="95"/>
                    </a:lnTo>
                    <a:close/>
                  </a:path>
                </a:pathLst>
              </a:custGeom>
              <a:solidFill>
                <a:srgbClr val="FE0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" name="Freeform 785"/>
              <p:cNvSpPr>
                <a:spLocks/>
              </p:cNvSpPr>
              <p:nvPr/>
            </p:nvSpPr>
            <p:spPr bwMode="auto">
              <a:xfrm>
                <a:off x="364" y="721"/>
                <a:ext cx="190" cy="95"/>
              </a:xfrm>
              <a:custGeom>
                <a:avLst/>
                <a:gdLst>
                  <a:gd name="T0" fmla="*/ 30 w 190"/>
                  <a:gd name="T1" fmla="*/ 50 h 95"/>
                  <a:gd name="T2" fmla="*/ 30 w 190"/>
                  <a:gd name="T3" fmla="*/ 50 h 95"/>
                  <a:gd name="T4" fmla="*/ 110 w 190"/>
                  <a:gd name="T5" fmla="*/ 40 h 95"/>
                  <a:gd name="T6" fmla="*/ 180 w 190"/>
                  <a:gd name="T7" fmla="*/ 25 h 95"/>
                  <a:gd name="T8" fmla="*/ 180 w 190"/>
                  <a:gd name="T9" fmla="*/ 25 h 95"/>
                  <a:gd name="T10" fmla="*/ 190 w 190"/>
                  <a:gd name="T11" fmla="*/ 0 h 95"/>
                  <a:gd name="T12" fmla="*/ 190 w 190"/>
                  <a:gd name="T13" fmla="*/ 0 h 95"/>
                  <a:gd name="T14" fmla="*/ 105 w 190"/>
                  <a:gd name="T15" fmla="*/ 20 h 95"/>
                  <a:gd name="T16" fmla="*/ 55 w 190"/>
                  <a:gd name="T17" fmla="*/ 30 h 95"/>
                  <a:gd name="T18" fmla="*/ 5 w 190"/>
                  <a:gd name="T19" fmla="*/ 35 h 95"/>
                  <a:gd name="T20" fmla="*/ 5 w 190"/>
                  <a:gd name="T21" fmla="*/ 35 h 95"/>
                  <a:gd name="T22" fmla="*/ 0 w 190"/>
                  <a:gd name="T23" fmla="*/ 50 h 95"/>
                  <a:gd name="T24" fmla="*/ 0 w 190"/>
                  <a:gd name="T25" fmla="*/ 65 h 95"/>
                  <a:gd name="T26" fmla="*/ 0 w 190"/>
                  <a:gd name="T27" fmla="*/ 80 h 95"/>
                  <a:gd name="T28" fmla="*/ 10 w 190"/>
                  <a:gd name="T29" fmla="*/ 95 h 95"/>
                  <a:gd name="T30" fmla="*/ 10 w 190"/>
                  <a:gd name="T31" fmla="*/ 95 h 95"/>
                  <a:gd name="T32" fmla="*/ 25 w 190"/>
                  <a:gd name="T33" fmla="*/ 95 h 95"/>
                  <a:gd name="T34" fmla="*/ 25 w 190"/>
                  <a:gd name="T35" fmla="*/ 95 h 95"/>
                  <a:gd name="T36" fmla="*/ 25 w 190"/>
                  <a:gd name="T37" fmla="*/ 85 h 95"/>
                  <a:gd name="T38" fmla="*/ 25 w 190"/>
                  <a:gd name="T39" fmla="*/ 70 h 95"/>
                  <a:gd name="T40" fmla="*/ 30 w 190"/>
                  <a:gd name="T41" fmla="*/ 50 h 95"/>
                  <a:gd name="T42" fmla="*/ 30 w 190"/>
                  <a:gd name="T43" fmla="*/ 50 h 9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0" h="95">
                    <a:moveTo>
                      <a:pt x="30" y="50"/>
                    </a:moveTo>
                    <a:lnTo>
                      <a:pt x="30" y="50"/>
                    </a:lnTo>
                    <a:lnTo>
                      <a:pt x="110" y="40"/>
                    </a:lnTo>
                    <a:lnTo>
                      <a:pt x="180" y="25"/>
                    </a:lnTo>
                    <a:lnTo>
                      <a:pt x="190" y="0"/>
                    </a:lnTo>
                    <a:lnTo>
                      <a:pt x="105" y="20"/>
                    </a:lnTo>
                    <a:lnTo>
                      <a:pt x="55" y="30"/>
                    </a:lnTo>
                    <a:lnTo>
                      <a:pt x="5" y="35"/>
                    </a:lnTo>
                    <a:lnTo>
                      <a:pt x="0" y="50"/>
                    </a:lnTo>
                    <a:lnTo>
                      <a:pt x="0" y="65"/>
                    </a:lnTo>
                    <a:lnTo>
                      <a:pt x="0" y="80"/>
                    </a:lnTo>
                    <a:lnTo>
                      <a:pt x="10" y="95"/>
                    </a:lnTo>
                    <a:lnTo>
                      <a:pt x="25" y="95"/>
                    </a:lnTo>
                    <a:lnTo>
                      <a:pt x="25" y="85"/>
                    </a:lnTo>
                    <a:lnTo>
                      <a:pt x="25" y="70"/>
                    </a:lnTo>
                    <a:lnTo>
                      <a:pt x="30" y="50"/>
                    </a:lnTo>
                    <a:close/>
                  </a:path>
                </a:pathLst>
              </a:custGeom>
              <a:solidFill>
                <a:srgbClr val="BC00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" name="Freeform 786"/>
              <p:cNvSpPr>
                <a:spLocks/>
              </p:cNvSpPr>
              <p:nvPr/>
            </p:nvSpPr>
            <p:spPr bwMode="auto">
              <a:xfrm>
                <a:off x="364" y="521"/>
                <a:ext cx="1004" cy="220"/>
              </a:xfrm>
              <a:custGeom>
                <a:avLst/>
                <a:gdLst>
                  <a:gd name="T0" fmla="*/ 0 w 1004"/>
                  <a:gd name="T1" fmla="*/ 220 h 220"/>
                  <a:gd name="T2" fmla="*/ 45 w 1004"/>
                  <a:gd name="T3" fmla="*/ 130 h 220"/>
                  <a:gd name="T4" fmla="*/ 80 w 1004"/>
                  <a:gd name="T5" fmla="*/ 80 h 220"/>
                  <a:gd name="T6" fmla="*/ 160 w 1004"/>
                  <a:gd name="T7" fmla="*/ 50 h 220"/>
                  <a:gd name="T8" fmla="*/ 325 w 1004"/>
                  <a:gd name="T9" fmla="*/ 10 h 220"/>
                  <a:gd name="T10" fmla="*/ 499 w 1004"/>
                  <a:gd name="T11" fmla="*/ 0 h 220"/>
                  <a:gd name="T12" fmla="*/ 684 w 1004"/>
                  <a:gd name="T13" fmla="*/ 20 h 220"/>
                  <a:gd name="T14" fmla="*/ 779 w 1004"/>
                  <a:gd name="T15" fmla="*/ 45 h 220"/>
                  <a:gd name="T16" fmla="*/ 904 w 1004"/>
                  <a:gd name="T17" fmla="*/ 80 h 220"/>
                  <a:gd name="T18" fmla="*/ 929 w 1004"/>
                  <a:gd name="T19" fmla="*/ 95 h 220"/>
                  <a:gd name="T20" fmla="*/ 959 w 1004"/>
                  <a:gd name="T21" fmla="*/ 130 h 220"/>
                  <a:gd name="T22" fmla="*/ 1004 w 1004"/>
                  <a:gd name="T23" fmla="*/ 220 h 220"/>
                  <a:gd name="T24" fmla="*/ 899 w 1004"/>
                  <a:gd name="T25" fmla="*/ 195 h 220"/>
                  <a:gd name="T26" fmla="*/ 784 w 1004"/>
                  <a:gd name="T27" fmla="*/ 170 h 220"/>
                  <a:gd name="T28" fmla="*/ 754 w 1004"/>
                  <a:gd name="T29" fmla="*/ 135 h 220"/>
                  <a:gd name="T30" fmla="*/ 749 w 1004"/>
                  <a:gd name="T31" fmla="*/ 130 h 220"/>
                  <a:gd name="T32" fmla="*/ 694 w 1004"/>
                  <a:gd name="T33" fmla="*/ 110 h 220"/>
                  <a:gd name="T34" fmla="*/ 694 w 1004"/>
                  <a:gd name="T35" fmla="*/ 70 h 220"/>
                  <a:gd name="T36" fmla="*/ 649 w 1004"/>
                  <a:gd name="T37" fmla="*/ 70 h 220"/>
                  <a:gd name="T38" fmla="*/ 599 w 1004"/>
                  <a:gd name="T39" fmla="*/ 70 h 220"/>
                  <a:gd name="T40" fmla="*/ 594 w 1004"/>
                  <a:gd name="T41" fmla="*/ 110 h 220"/>
                  <a:gd name="T42" fmla="*/ 504 w 1004"/>
                  <a:gd name="T43" fmla="*/ 110 h 220"/>
                  <a:gd name="T44" fmla="*/ 405 w 1004"/>
                  <a:gd name="T45" fmla="*/ 110 h 220"/>
                  <a:gd name="T46" fmla="*/ 400 w 1004"/>
                  <a:gd name="T47" fmla="*/ 65 h 220"/>
                  <a:gd name="T48" fmla="*/ 310 w 1004"/>
                  <a:gd name="T49" fmla="*/ 65 h 220"/>
                  <a:gd name="T50" fmla="*/ 305 w 1004"/>
                  <a:gd name="T51" fmla="*/ 120 h 220"/>
                  <a:gd name="T52" fmla="*/ 285 w 1004"/>
                  <a:gd name="T53" fmla="*/ 125 h 220"/>
                  <a:gd name="T54" fmla="*/ 250 w 1004"/>
                  <a:gd name="T55" fmla="*/ 140 h 220"/>
                  <a:gd name="T56" fmla="*/ 235 w 1004"/>
                  <a:gd name="T57" fmla="*/ 155 h 220"/>
                  <a:gd name="T58" fmla="*/ 235 w 1004"/>
                  <a:gd name="T59" fmla="*/ 170 h 220"/>
                  <a:gd name="T60" fmla="*/ 115 w 1004"/>
                  <a:gd name="T61" fmla="*/ 200 h 220"/>
                  <a:gd name="T62" fmla="*/ 0 w 1004"/>
                  <a:gd name="T63" fmla="*/ 220 h 22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004" h="220">
                    <a:moveTo>
                      <a:pt x="0" y="220"/>
                    </a:moveTo>
                    <a:lnTo>
                      <a:pt x="0" y="220"/>
                    </a:lnTo>
                    <a:lnTo>
                      <a:pt x="20" y="170"/>
                    </a:lnTo>
                    <a:lnTo>
                      <a:pt x="45" y="130"/>
                    </a:lnTo>
                    <a:lnTo>
                      <a:pt x="65" y="100"/>
                    </a:lnTo>
                    <a:lnTo>
                      <a:pt x="80" y="80"/>
                    </a:lnTo>
                    <a:lnTo>
                      <a:pt x="160" y="50"/>
                    </a:lnTo>
                    <a:lnTo>
                      <a:pt x="240" y="25"/>
                    </a:lnTo>
                    <a:lnTo>
                      <a:pt x="325" y="10"/>
                    </a:lnTo>
                    <a:lnTo>
                      <a:pt x="410" y="0"/>
                    </a:lnTo>
                    <a:lnTo>
                      <a:pt x="499" y="0"/>
                    </a:lnTo>
                    <a:lnTo>
                      <a:pt x="594" y="10"/>
                    </a:lnTo>
                    <a:lnTo>
                      <a:pt x="684" y="20"/>
                    </a:lnTo>
                    <a:lnTo>
                      <a:pt x="779" y="45"/>
                    </a:lnTo>
                    <a:lnTo>
                      <a:pt x="859" y="65"/>
                    </a:lnTo>
                    <a:lnTo>
                      <a:pt x="904" y="80"/>
                    </a:lnTo>
                    <a:lnTo>
                      <a:pt x="929" y="95"/>
                    </a:lnTo>
                    <a:lnTo>
                      <a:pt x="939" y="105"/>
                    </a:lnTo>
                    <a:lnTo>
                      <a:pt x="959" y="130"/>
                    </a:lnTo>
                    <a:lnTo>
                      <a:pt x="984" y="170"/>
                    </a:lnTo>
                    <a:lnTo>
                      <a:pt x="1004" y="220"/>
                    </a:lnTo>
                    <a:lnTo>
                      <a:pt x="899" y="195"/>
                    </a:lnTo>
                    <a:lnTo>
                      <a:pt x="784" y="170"/>
                    </a:lnTo>
                    <a:lnTo>
                      <a:pt x="769" y="155"/>
                    </a:lnTo>
                    <a:lnTo>
                      <a:pt x="754" y="135"/>
                    </a:lnTo>
                    <a:lnTo>
                      <a:pt x="749" y="130"/>
                    </a:lnTo>
                    <a:lnTo>
                      <a:pt x="734" y="120"/>
                    </a:lnTo>
                    <a:lnTo>
                      <a:pt x="694" y="110"/>
                    </a:lnTo>
                    <a:lnTo>
                      <a:pt x="694" y="70"/>
                    </a:lnTo>
                    <a:lnTo>
                      <a:pt x="649" y="70"/>
                    </a:lnTo>
                    <a:lnTo>
                      <a:pt x="599" y="70"/>
                    </a:lnTo>
                    <a:lnTo>
                      <a:pt x="594" y="110"/>
                    </a:lnTo>
                    <a:lnTo>
                      <a:pt x="559" y="110"/>
                    </a:lnTo>
                    <a:lnTo>
                      <a:pt x="504" y="110"/>
                    </a:lnTo>
                    <a:lnTo>
                      <a:pt x="405" y="110"/>
                    </a:lnTo>
                    <a:lnTo>
                      <a:pt x="400" y="65"/>
                    </a:lnTo>
                    <a:lnTo>
                      <a:pt x="355" y="65"/>
                    </a:lnTo>
                    <a:lnTo>
                      <a:pt x="310" y="65"/>
                    </a:lnTo>
                    <a:lnTo>
                      <a:pt x="305" y="120"/>
                    </a:lnTo>
                    <a:lnTo>
                      <a:pt x="285" y="125"/>
                    </a:lnTo>
                    <a:lnTo>
                      <a:pt x="260" y="130"/>
                    </a:lnTo>
                    <a:lnTo>
                      <a:pt x="250" y="140"/>
                    </a:lnTo>
                    <a:lnTo>
                      <a:pt x="240" y="145"/>
                    </a:lnTo>
                    <a:lnTo>
                      <a:pt x="235" y="155"/>
                    </a:lnTo>
                    <a:lnTo>
                      <a:pt x="235" y="170"/>
                    </a:lnTo>
                    <a:lnTo>
                      <a:pt x="175" y="185"/>
                    </a:lnTo>
                    <a:lnTo>
                      <a:pt x="115" y="200"/>
                    </a:lnTo>
                    <a:lnTo>
                      <a:pt x="0" y="220"/>
                    </a:lnTo>
                    <a:close/>
                  </a:path>
                </a:pathLst>
              </a:custGeom>
              <a:solidFill>
                <a:srgbClr val="FE0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" name="Freeform 787"/>
              <p:cNvSpPr>
                <a:spLocks/>
              </p:cNvSpPr>
              <p:nvPr/>
            </p:nvSpPr>
            <p:spPr bwMode="auto">
              <a:xfrm>
                <a:off x="579" y="676"/>
                <a:ext cx="20" cy="20"/>
              </a:xfrm>
              <a:custGeom>
                <a:avLst/>
                <a:gdLst>
                  <a:gd name="T0" fmla="*/ 20 w 20"/>
                  <a:gd name="T1" fmla="*/ 0 h 20"/>
                  <a:gd name="T2" fmla="*/ 20 w 20"/>
                  <a:gd name="T3" fmla="*/ 0 h 20"/>
                  <a:gd name="T4" fmla="*/ 10 w 20"/>
                  <a:gd name="T5" fmla="*/ 5 h 20"/>
                  <a:gd name="T6" fmla="*/ 0 w 20"/>
                  <a:gd name="T7" fmla="*/ 20 h 20"/>
                  <a:gd name="T8" fmla="*/ 0 w 20"/>
                  <a:gd name="T9" fmla="*/ 20 h 20"/>
                  <a:gd name="T10" fmla="*/ 20 w 20"/>
                  <a:gd name="T11" fmla="*/ 15 h 20"/>
                  <a:gd name="T12" fmla="*/ 20 w 20"/>
                  <a:gd name="T13" fmla="*/ 15 h 20"/>
                  <a:gd name="T14" fmla="*/ 20 w 20"/>
                  <a:gd name="T15" fmla="*/ 0 h 20"/>
                  <a:gd name="T16" fmla="*/ 20 w 20"/>
                  <a:gd name="T17" fmla="*/ 0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20" y="0"/>
                    </a:moveTo>
                    <a:lnTo>
                      <a:pt x="20" y="0"/>
                    </a:lnTo>
                    <a:lnTo>
                      <a:pt x="10" y="5"/>
                    </a:lnTo>
                    <a:lnTo>
                      <a:pt x="0" y="20"/>
                    </a:lnTo>
                    <a:lnTo>
                      <a:pt x="20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E0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" name="Freeform 788"/>
              <p:cNvSpPr>
                <a:spLocks/>
              </p:cNvSpPr>
              <p:nvPr/>
            </p:nvSpPr>
            <p:spPr bwMode="auto">
              <a:xfrm>
                <a:off x="429" y="521"/>
                <a:ext cx="939" cy="220"/>
              </a:xfrm>
              <a:custGeom>
                <a:avLst/>
                <a:gdLst>
                  <a:gd name="T0" fmla="*/ 694 w 939"/>
                  <a:gd name="T1" fmla="*/ 65 h 220"/>
                  <a:gd name="T2" fmla="*/ 694 w 939"/>
                  <a:gd name="T3" fmla="*/ 65 h 220"/>
                  <a:gd name="T4" fmla="*/ 774 w 939"/>
                  <a:gd name="T5" fmla="*/ 85 h 220"/>
                  <a:gd name="T6" fmla="*/ 819 w 939"/>
                  <a:gd name="T7" fmla="*/ 100 h 220"/>
                  <a:gd name="T8" fmla="*/ 844 w 939"/>
                  <a:gd name="T9" fmla="*/ 115 h 220"/>
                  <a:gd name="T10" fmla="*/ 844 w 939"/>
                  <a:gd name="T11" fmla="*/ 115 h 220"/>
                  <a:gd name="T12" fmla="*/ 854 w 939"/>
                  <a:gd name="T13" fmla="*/ 120 h 220"/>
                  <a:gd name="T14" fmla="*/ 869 w 939"/>
                  <a:gd name="T15" fmla="*/ 140 h 220"/>
                  <a:gd name="T16" fmla="*/ 889 w 939"/>
                  <a:gd name="T17" fmla="*/ 170 h 220"/>
                  <a:gd name="T18" fmla="*/ 909 w 939"/>
                  <a:gd name="T19" fmla="*/ 210 h 220"/>
                  <a:gd name="T20" fmla="*/ 909 w 939"/>
                  <a:gd name="T21" fmla="*/ 210 h 220"/>
                  <a:gd name="T22" fmla="*/ 939 w 939"/>
                  <a:gd name="T23" fmla="*/ 220 h 220"/>
                  <a:gd name="T24" fmla="*/ 939 w 939"/>
                  <a:gd name="T25" fmla="*/ 220 h 220"/>
                  <a:gd name="T26" fmla="*/ 919 w 939"/>
                  <a:gd name="T27" fmla="*/ 170 h 220"/>
                  <a:gd name="T28" fmla="*/ 894 w 939"/>
                  <a:gd name="T29" fmla="*/ 130 h 220"/>
                  <a:gd name="T30" fmla="*/ 874 w 939"/>
                  <a:gd name="T31" fmla="*/ 105 h 220"/>
                  <a:gd name="T32" fmla="*/ 864 w 939"/>
                  <a:gd name="T33" fmla="*/ 95 h 220"/>
                  <a:gd name="T34" fmla="*/ 864 w 939"/>
                  <a:gd name="T35" fmla="*/ 95 h 220"/>
                  <a:gd name="T36" fmla="*/ 839 w 939"/>
                  <a:gd name="T37" fmla="*/ 80 h 220"/>
                  <a:gd name="T38" fmla="*/ 794 w 939"/>
                  <a:gd name="T39" fmla="*/ 65 h 220"/>
                  <a:gd name="T40" fmla="*/ 714 w 939"/>
                  <a:gd name="T41" fmla="*/ 45 h 220"/>
                  <a:gd name="T42" fmla="*/ 714 w 939"/>
                  <a:gd name="T43" fmla="*/ 45 h 220"/>
                  <a:gd name="T44" fmla="*/ 619 w 939"/>
                  <a:gd name="T45" fmla="*/ 20 h 220"/>
                  <a:gd name="T46" fmla="*/ 529 w 939"/>
                  <a:gd name="T47" fmla="*/ 10 h 220"/>
                  <a:gd name="T48" fmla="*/ 434 w 939"/>
                  <a:gd name="T49" fmla="*/ 0 h 220"/>
                  <a:gd name="T50" fmla="*/ 345 w 939"/>
                  <a:gd name="T51" fmla="*/ 0 h 220"/>
                  <a:gd name="T52" fmla="*/ 260 w 939"/>
                  <a:gd name="T53" fmla="*/ 10 h 220"/>
                  <a:gd name="T54" fmla="*/ 175 w 939"/>
                  <a:gd name="T55" fmla="*/ 25 h 220"/>
                  <a:gd name="T56" fmla="*/ 95 w 939"/>
                  <a:gd name="T57" fmla="*/ 50 h 220"/>
                  <a:gd name="T58" fmla="*/ 15 w 939"/>
                  <a:gd name="T59" fmla="*/ 80 h 220"/>
                  <a:gd name="T60" fmla="*/ 15 w 939"/>
                  <a:gd name="T61" fmla="*/ 80 h 220"/>
                  <a:gd name="T62" fmla="*/ 0 w 939"/>
                  <a:gd name="T63" fmla="*/ 100 h 220"/>
                  <a:gd name="T64" fmla="*/ 0 w 939"/>
                  <a:gd name="T65" fmla="*/ 100 h 220"/>
                  <a:gd name="T66" fmla="*/ 75 w 939"/>
                  <a:gd name="T67" fmla="*/ 70 h 220"/>
                  <a:gd name="T68" fmla="*/ 155 w 939"/>
                  <a:gd name="T69" fmla="*/ 45 h 220"/>
                  <a:gd name="T70" fmla="*/ 240 w 939"/>
                  <a:gd name="T71" fmla="*/ 30 h 220"/>
                  <a:gd name="T72" fmla="*/ 330 w 939"/>
                  <a:gd name="T73" fmla="*/ 20 h 220"/>
                  <a:gd name="T74" fmla="*/ 419 w 939"/>
                  <a:gd name="T75" fmla="*/ 20 h 220"/>
                  <a:gd name="T76" fmla="*/ 509 w 939"/>
                  <a:gd name="T77" fmla="*/ 30 h 220"/>
                  <a:gd name="T78" fmla="*/ 599 w 939"/>
                  <a:gd name="T79" fmla="*/ 40 h 220"/>
                  <a:gd name="T80" fmla="*/ 694 w 939"/>
                  <a:gd name="T81" fmla="*/ 65 h 220"/>
                  <a:gd name="T82" fmla="*/ 694 w 939"/>
                  <a:gd name="T83" fmla="*/ 65 h 22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939" h="220">
                    <a:moveTo>
                      <a:pt x="694" y="65"/>
                    </a:moveTo>
                    <a:lnTo>
                      <a:pt x="694" y="65"/>
                    </a:lnTo>
                    <a:lnTo>
                      <a:pt x="774" y="85"/>
                    </a:lnTo>
                    <a:lnTo>
                      <a:pt x="819" y="100"/>
                    </a:lnTo>
                    <a:lnTo>
                      <a:pt x="844" y="115"/>
                    </a:lnTo>
                    <a:lnTo>
                      <a:pt x="854" y="120"/>
                    </a:lnTo>
                    <a:lnTo>
                      <a:pt x="869" y="140"/>
                    </a:lnTo>
                    <a:lnTo>
                      <a:pt x="889" y="170"/>
                    </a:lnTo>
                    <a:lnTo>
                      <a:pt x="909" y="210"/>
                    </a:lnTo>
                    <a:lnTo>
                      <a:pt x="939" y="220"/>
                    </a:lnTo>
                    <a:lnTo>
                      <a:pt x="919" y="170"/>
                    </a:lnTo>
                    <a:lnTo>
                      <a:pt x="894" y="130"/>
                    </a:lnTo>
                    <a:lnTo>
                      <a:pt x="874" y="105"/>
                    </a:lnTo>
                    <a:lnTo>
                      <a:pt x="864" y="95"/>
                    </a:lnTo>
                    <a:lnTo>
                      <a:pt x="839" y="80"/>
                    </a:lnTo>
                    <a:lnTo>
                      <a:pt x="794" y="65"/>
                    </a:lnTo>
                    <a:lnTo>
                      <a:pt x="714" y="45"/>
                    </a:lnTo>
                    <a:lnTo>
                      <a:pt x="619" y="20"/>
                    </a:lnTo>
                    <a:lnTo>
                      <a:pt x="529" y="10"/>
                    </a:lnTo>
                    <a:lnTo>
                      <a:pt x="434" y="0"/>
                    </a:lnTo>
                    <a:lnTo>
                      <a:pt x="345" y="0"/>
                    </a:lnTo>
                    <a:lnTo>
                      <a:pt x="260" y="10"/>
                    </a:lnTo>
                    <a:lnTo>
                      <a:pt x="175" y="25"/>
                    </a:lnTo>
                    <a:lnTo>
                      <a:pt x="95" y="50"/>
                    </a:lnTo>
                    <a:lnTo>
                      <a:pt x="15" y="80"/>
                    </a:lnTo>
                    <a:lnTo>
                      <a:pt x="0" y="100"/>
                    </a:lnTo>
                    <a:lnTo>
                      <a:pt x="75" y="70"/>
                    </a:lnTo>
                    <a:lnTo>
                      <a:pt x="155" y="45"/>
                    </a:lnTo>
                    <a:lnTo>
                      <a:pt x="240" y="30"/>
                    </a:lnTo>
                    <a:lnTo>
                      <a:pt x="330" y="20"/>
                    </a:lnTo>
                    <a:lnTo>
                      <a:pt x="419" y="20"/>
                    </a:lnTo>
                    <a:lnTo>
                      <a:pt x="509" y="30"/>
                    </a:lnTo>
                    <a:lnTo>
                      <a:pt x="599" y="40"/>
                    </a:lnTo>
                    <a:lnTo>
                      <a:pt x="694" y="65"/>
                    </a:lnTo>
                    <a:close/>
                  </a:path>
                </a:pathLst>
              </a:custGeom>
              <a:solidFill>
                <a:srgbClr val="FB6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" name="Freeform 789"/>
              <p:cNvSpPr>
                <a:spLocks/>
              </p:cNvSpPr>
              <p:nvPr/>
            </p:nvSpPr>
            <p:spPr bwMode="auto">
              <a:xfrm>
                <a:off x="649" y="606"/>
                <a:ext cx="20" cy="40"/>
              </a:xfrm>
              <a:custGeom>
                <a:avLst/>
                <a:gdLst>
                  <a:gd name="T0" fmla="*/ 20 w 20"/>
                  <a:gd name="T1" fmla="*/ 0 h 40"/>
                  <a:gd name="T2" fmla="*/ 20 w 20"/>
                  <a:gd name="T3" fmla="*/ 0 h 40"/>
                  <a:gd name="T4" fmla="*/ 5 w 20"/>
                  <a:gd name="T5" fmla="*/ 0 h 40"/>
                  <a:gd name="T6" fmla="*/ 5 w 20"/>
                  <a:gd name="T7" fmla="*/ 0 h 40"/>
                  <a:gd name="T8" fmla="*/ 0 w 20"/>
                  <a:gd name="T9" fmla="*/ 40 h 40"/>
                  <a:gd name="T10" fmla="*/ 0 w 20"/>
                  <a:gd name="T11" fmla="*/ 40 h 40"/>
                  <a:gd name="T12" fmla="*/ 20 w 20"/>
                  <a:gd name="T13" fmla="*/ 35 h 40"/>
                  <a:gd name="T14" fmla="*/ 20 w 20"/>
                  <a:gd name="T15" fmla="*/ 35 h 40"/>
                  <a:gd name="T16" fmla="*/ 20 w 20"/>
                  <a:gd name="T17" fmla="*/ 0 h 40"/>
                  <a:gd name="T18" fmla="*/ 20 w 20"/>
                  <a:gd name="T19" fmla="*/ 0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" h="40">
                    <a:moveTo>
                      <a:pt x="20" y="0"/>
                    </a:moveTo>
                    <a:lnTo>
                      <a:pt x="20" y="0"/>
                    </a:lnTo>
                    <a:lnTo>
                      <a:pt x="5" y="0"/>
                    </a:lnTo>
                    <a:lnTo>
                      <a:pt x="0" y="40"/>
                    </a:lnTo>
                    <a:lnTo>
                      <a:pt x="20" y="3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E0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" name="Freeform 790"/>
              <p:cNvSpPr>
                <a:spLocks/>
              </p:cNvSpPr>
              <p:nvPr/>
            </p:nvSpPr>
            <p:spPr bwMode="auto">
              <a:xfrm>
                <a:off x="943" y="611"/>
                <a:ext cx="20" cy="20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0 h 20"/>
                  <a:gd name="T4" fmla="*/ 0 w 20"/>
                  <a:gd name="T5" fmla="*/ 20 h 20"/>
                  <a:gd name="T6" fmla="*/ 0 w 20"/>
                  <a:gd name="T7" fmla="*/ 20 h 20"/>
                  <a:gd name="T8" fmla="*/ 15 w 20"/>
                  <a:gd name="T9" fmla="*/ 20 h 20"/>
                  <a:gd name="T10" fmla="*/ 15 w 20"/>
                  <a:gd name="T11" fmla="*/ 20 h 20"/>
                  <a:gd name="T12" fmla="*/ 20 w 20"/>
                  <a:gd name="T13" fmla="*/ 0 h 20"/>
                  <a:gd name="T14" fmla="*/ 20 w 20"/>
                  <a:gd name="T15" fmla="*/ 0 h 20"/>
                  <a:gd name="T16" fmla="*/ 0 w 20"/>
                  <a:gd name="T17" fmla="*/ 0 h 20"/>
                  <a:gd name="T18" fmla="*/ 0 w 20"/>
                  <a:gd name="T19" fmla="*/ 0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0" y="0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15" y="20"/>
                    </a:lnTo>
                    <a:lnTo>
                      <a:pt x="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0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" name="Freeform 791"/>
              <p:cNvSpPr>
                <a:spLocks/>
              </p:cNvSpPr>
              <p:nvPr/>
            </p:nvSpPr>
            <p:spPr bwMode="auto">
              <a:xfrm>
                <a:off x="619" y="661"/>
                <a:ext cx="50" cy="20"/>
              </a:xfrm>
              <a:custGeom>
                <a:avLst/>
                <a:gdLst>
                  <a:gd name="T0" fmla="*/ 0 w 50"/>
                  <a:gd name="T1" fmla="*/ 20 h 20"/>
                  <a:gd name="T2" fmla="*/ 0 w 50"/>
                  <a:gd name="T3" fmla="*/ 20 h 20"/>
                  <a:gd name="T4" fmla="*/ 5 w 50"/>
                  <a:gd name="T5" fmla="*/ 15 h 20"/>
                  <a:gd name="T6" fmla="*/ 15 w 50"/>
                  <a:gd name="T7" fmla="*/ 5 h 20"/>
                  <a:gd name="T8" fmla="*/ 30 w 50"/>
                  <a:gd name="T9" fmla="*/ 0 h 20"/>
                  <a:gd name="T10" fmla="*/ 50 w 50"/>
                  <a:gd name="T11" fmla="*/ 0 h 20"/>
                  <a:gd name="T12" fmla="*/ 50 w 50"/>
                  <a:gd name="T13" fmla="*/ 0 h 20"/>
                  <a:gd name="T14" fmla="*/ 50 w 50"/>
                  <a:gd name="T15" fmla="*/ 10 h 20"/>
                  <a:gd name="T16" fmla="*/ 50 w 50"/>
                  <a:gd name="T17" fmla="*/ 10 h 20"/>
                  <a:gd name="T18" fmla="*/ 0 w 50"/>
                  <a:gd name="T19" fmla="*/ 20 h 20"/>
                  <a:gd name="T20" fmla="*/ 0 w 50"/>
                  <a:gd name="T21" fmla="*/ 20 h 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0" h="20">
                    <a:moveTo>
                      <a:pt x="0" y="20"/>
                    </a:moveTo>
                    <a:lnTo>
                      <a:pt x="0" y="20"/>
                    </a:lnTo>
                    <a:lnTo>
                      <a:pt x="5" y="15"/>
                    </a:lnTo>
                    <a:lnTo>
                      <a:pt x="15" y="5"/>
                    </a:lnTo>
                    <a:lnTo>
                      <a:pt x="30" y="0"/>
                    </a:lnTo>
                    <a:lnTo>
                      <a:pt x="50" y="0"/>
                    </a:lnTo>
                    <a:lnTo>
                      <a:pt x="50" y="1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" name="Freeform 792"/>
              <p:cNvSpPr>
                <a:spLocks/>
              </p:cNvSpPr>
              <p:nvPr/>
            </p:nvSpPr>
            <p:spPr bwMode="auto">
              <a:xfrm>
                <a:off x="1063" y="656"/>
                <a:ext cx="50" cy="25"/>
              </a:xfrm>
              <a:custGeom>
                <a:avLst/>
                <a:gdLst>
                  <a:gd name="T0" fmla="*/ 50 w 50"/>
                  <a:gd name="T1" fmla="*/ 25 h 25"/>
                  <a:gd name="T2" fmla="*/ 50 w 50"/>
                  <a:gd name="T3" fmla="*/ 25 h 25"/>
                  <a:gd name="T4" fmla="*/ 25 w 50"/>
                  <a:gd name="T5" fmla="*/ 20 h 25"/>
                  <a:gd name="T6" fmla="*/ 10 w 50"/>
                  <a:gd name="T7" fmla="*/ 15 h 25"/>
                  <a:gd name="T8" fmla="*/ 0 w 50"/>
                  <a:gd name="T9" fmla="*/ 20 h 25"/>
                  <a:gd name="T10" fmla="*/ 0 w 50"/>
                  <a:gd name="T11" fmla="*/ 20 h 25"/>
                  <a:gd name="T12" fmla="*/ 0 w 50"/>
                  <a:gd name="T13" fmla="*/ 0 h 25"/>
                  <a:gd name="T14" fmla="*/ 0 w 50"/>
                  <a:gd name="T15" fmla="*/ 0 h 25"/>
                  <a:gd name="T16" fmla="*/ 20 w 50"/>
                  <a:gd name="T17" fmla="*/ 5 h 25"/>
                  <a:gd name="T18" fmla="*/ 45 w 50"/>
                  <a:gd name="T19" fmla="*/ 15 h 25"/>
                  <a:gd name="T20" fmla="*/ 45 w 50"/>
                  <a:gd name="T21" fmla="*/ 15 h 25"/>
                  <a:gd name="T22" fmla="*/ 50 w 50"/>
                  <a:gd name="T23" fmla="*/ 25 h 25"/>
                  <a:gd name="T24" fmla="*/ 50 w 50"/>
                  <a:gd name="T25" fmla="*/ 25 h 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0" h="25">
                    <a:moveTo>
                      <a:pt x="50" y="25"/>
                    </a:moveTo>
                    <a:lnTo>
                      <a:pt x="50" y="25"/>
                    </a:lnTo>
                    <a:lnTo>
                      <a:pt x="25" y="20"/>
                    </a:lnTo>
                    <a:lnTo>
                      <a:pt x="10" y="15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20" y="5"/>
                    </a:lnTo>
                    <a:lnTo>
                      <a:pt x="45" y="15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0" name="Freeform 793"/>
              <p:cNvSpPr>
                <a:spLocks/>
              </p:cNvSpPr>
              <p:nvPr/>
            </p:nvSpPr>
            <p:spPr bwMode="auto">
              <a:xfrm>
                <a:off x="769" y="646"/>
                <a:ext cx="189" cy="30"/>
              </a:xfrm>
              <a:custGeom>
                <a:avLst/>
                <a:gdLst>
                  <a:gd name="T0" fmla="*/ 0 w 189"/>
                  <a:gd name="T1" fmla="*/ 30 h 30"/>
                  <a:gd name="T2" fmla="*/ 0 w 189"/>
                  <a:gd name="T3" fmla="*/ 30 h 30"/>
                  <a:gd name="T4" fmla="*/ 0 w 189"/>
                  <a:gd name="T5" fmla="*/ 15 h 30"/>
                  <a:gd name="T6" fmla="*/ 0 w 189"/>
                  <a:gd name="T7" fmla="*/ 5 h 30"/>
                  <a:gd name="T8" fmla="*/ 0 w 189"/>
                  <a:gd name="T9" fmla="*/ 5 h 30"/>
                  <a:gd name="T10" fmla="*/ 94 w 189"/>
                  <a:gd name="T11" fmla="*/ 5 h 30"/>
                  <a:gd name="T12" fmla="*/ 189 w 189"/>
                  <a:gd name="T13" fmla="*/ 0 h 30"/>
                  <a:gd name="T14" fmla="*/ 189 w 189"/>
                  <a:gd name="T15" fmla="*/ 0 h 30"/>
                  <a:gd name="T16" fmla="*/ 189 w 189"/>
                  <a:gd name="T17" fmla="*/ 30 h 30"/>
                  <a:gd name="T18" fmla="*/ 189 w 189"/>
                  <a:gd name="T19" fmla="*/ 30 h 30"/>
                  <a:gd name="T20" fmla="*/ 89 w 189"/>
                  <a:gd name="T21" fmla="*/ 30 h 30"/>
                  <a:gd name="T22" fmla="*/ 30 w 189"/>
                  <a:gd name="T23" fmla="*/ 30 h 30"/>
                  <a:gd name="T24" fmla="*/ 0 w 189"/>
                  <a:gd name="T25" fmla="*/ 30 h 30"/>
                  <a:gd name="T26" fmla="*/ 0 w 189"/>
                  <a:gd name="T27" fmla="*/ 30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89" h="30">
                    <a:moveTo>
                      <a:pt x="0" y="30"/>
                    </a:moveTo>
                    <a:lnTo>
                      <a:pt x="0" y="30"/>
                    </a:lnTo>
                    <a:lnTo>
                      <a:pt x="0" y="15"/>
                    </a:lnTo>
                    <a:lnTo>
                      <a:pt x="0" y="5"/>
                    </a:lnTo>
                    <a:lnTo>
                      <a:pt x="94" y="5"/>
                    </a:lnTo>
                    <a:lnTo>
                      <a:pt x="189" y="0"/>
                    </a:lnTo>
                    <a:lnTo>
                      <a:pt x="189" y="30"/>
                    </a:lnTo>
                    <a:lnTo>
                      <a:pt x="89" y="30"/>
                    </a:lnTo>
                    <a:lnTo>
                      <a:pt x="3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1" name="Freeform 794"/>
              <p:cNvSpPr>
                <a:spLocks/>
              </p:cNvSpPr>
              <p:nvPr/>
            </p:nvSpPr>
            <p:spPr bwMode="auto">
              <a:xfrm>
                <a:off x="509" y="711"/>
                <a:ext cx="100" cy="421"/>
              </a:xfrm>
              <a:custGeom>
                <a:avLst/>
                <a:gdLst>
                  <a:gd name="T0" fmla="*/ 100 w 100"/>
                  <a:gd name="T1" fmla="*/ 296 h 421"/>
                  <a:gd name="T2" fmla="*/ 100 w 100"/>
                  <a:gd name="T3" fmla="*/ 296 h 421"/>
                  <a:gd name="T4" fmla="*/ 85 w 100"/>
                  <a:gd name="T5" fmla="*/ 256 h 421"/>
                  <a:gd name="T6" fmla="*/ 75 w 100"/>
                  <a:gd name="T7" fmla="*/ 211 h 421"/>
                  <a:gd name="T8" fmla="*/ 70 w 100"/>
                  <a:gd name="T9" fmla="*/ 166 h 421"/>
                  <a:gd name="T10" fmla="*/ 70 w 100"/>
                  <a:gd name="T11" fmla="*/ 120 h 421"/>
                  <a:gd name="T12" fmla="*/ 80 w 100"/>
                  <a:gd name="T13" fmla="*/ 45 h 421"/>
                  <a:gd name="T14" fmla="*/ 90 w 100"/>
                  <a:gd name="T15" fmla="*/ 0 h 421"/>
                  <a:gd name="T16" fmla="*/ 90 w 100"/>
                  <a:gd name="T17" fmla="*/ 0 h 421"/>
                  <a:gd name="T18" fmla="*/ 65 w 100"/>
                  <a:gd name="T19" fmla="*/ 15 h 421"/>
                  <a:gd name="T20" fmla="*/ 60 w 100"/>
                  <a:gd name="T21" fmla="*/ 20 h 421"/>
                  <a:gd name="T22" fmla="*/ 55 w 100"/>
                  <a:gd name="T23" fmla="*/ 25 h 421"/>
                  <a:gd name="T24" fmla="*/ 55 w 100"/>
                  <a:gd name="T25" fmla="*/ 25 h 421"/>
                  <a:gd name="T26" fmla="*/ 50 w 100"/>
                  <a:gd name="T27" fmla="*/ 40 h 421"/>
                  <a:gd name="T28" fmla="*/ 40 w 100"/>
                  <a:gd name="T29" fmla="*/ 85 h 421"/>
                  <a:gd name="T30" fmla="*/ 20 w 100"/>
                  <a:gd name="T31" fmla="*/ 211 h 421"/>
                  <a:gd name="T32" fmla="*/ 5 w 100"/>
                  <a:gd name="T33" fmla="*/ 341 h 421"/>
                  <a:gd name="T34" fmla="*/ 0 w 100"/>
                  <a:gd name="T35" fmla="*/ 391 h 421"/>
                  <a:gd name="T36" fmla="*/ 0 w 100"/>
                  <a:gd name="T37" fmla="*/ 416 h 421"/>
                  <a:gd name="T38" fmla="*/ 0 w 100"/>
                  <a:gd name="T39" fmla="*/ 416 h 421"/>
                  <a:gd name="T40" fmla="*/ 10 w 100"/>
                  <a:gd name="T41" fmla="*/ 421 h 421"/>
                  <a:gd name="T42" fmla="*/ 40 w 100"/>
                  <a:gd name="T43" fmla="*/ 421 h 421"/>
                  <a:gd name="T44" fmla="*/ 75 w 100"/>
                  <a:gd name="T45" fmla="*/ 391 h 421"/>
                  <a:gd name="T46" fmla="*/ 100 w 100"/>
                  <a:gd name="T47" fmla="*/ 296 h 42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0" h="421">
                    <a:moveTo>
                      <a:pt x="100" y="296"/>
                    </a:moveTo>
                    <a:lnTo>
                      <a:pt x="100" y="296"/>
                    </a:lnTo>
                    <a:lnTo>
                      <a:pt x="85" y="256"/>
                    </a:lnTo>
                    <a:lnTo>
                      <a:pt x="75" y="211"/>
                    </a:lnTo>
                    <a:lnTo>
                      <a:pt x="70" y="166"/>
                    </a:lnTo>
                    <a:lnTo>
                      <a:pt x="70" y="120"/>
                    </a:lnTo>
                    <a:lnTo>
                      <a:pt x="80" y="45"/>
                    </a:lnTo>
                    <a:lnTo>
                      <a:pt x="90" y="0"/>
                    </a:lnTo>
                    <a:lnTo>
                      <a:pt x="65" y="15"/>
                    </a:lnTo>
                    <a:lnTo>
                      <a:pt x="60" y="20"/>
                    </a:lnTo>
                    <a:lnTo>
                      <a:pt x="55" y="25"/>
                    </a:lnTo>
                    <a:lnTo>
                      <a:pt x="50" y="40"/>
                    </a:lnTo>
                    <a:lnTo>
                      <a:pt x="40" y="85"/>
                    </a:lnTo>
                    <a:lnTo>
                      <a:pt x="20" y="211"/>
                    </a:lnTo>
                    <a:lnTo>
                      <a:pt x="5" y="341"/>
                    </a:lnTo>
                    <a:lnTo>
                      <a:pt x="0" y="391"/>
                    </a:lnTo>
                    <a:lnTo>
                      <a:pt x="0" y="416"/>
                    </a:lnTo>
                    <a:lnTo>
                      <a:pt x="10" y="421"/>
                    </a:lnTo>
                    <a:lnTo>
                      <a:pt x="40" y="421"/>
                    </a:lnTo>
                    <a:lnTo>
                      <a:pt x="75" y="391"/>
                    </a:lnTo>
                    <a:lnTo>
                      <a:pt x="100" y="296"/>
                    </a:lnTo>
                    <a:close/>
                  </a:path>
                </a:pathLst>
              </a:custGeom>
              <a:solidFill>
                <a:srgbClr val="BC00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2" name="Freeform 795"/>
              <p:cNvSpPr>
                <a:spLocks/>
              </p:cNvSpPr>
              <p:nvPr/>
            </p:nvSpPr>
            <p:spPr bwMode="auto">
              <a:xfrm>
                <a:off x="504" y="987"/>
                <a:ext cx="719" cy="155"/>
              </a:xfrm>
              <a:custGeom>
                <a:avLst/>
                <a:gdLst>
                  <a:gd name="T0" fmla="*/ 424 w 719"/>
                  <a:gd name="T1" fmla="*/ 0 h 155"/>
                  <a:gd name="T2" fmla="*/ 150 w 719"/>
                  <a:gd name="T3" fmla="*/ 0 h 155"/>
                  <a:gd name="T4" fmla="*/ 150 w 719"/>
                  <a:gd name="T5" fmla="*/ 0 h 155"/>
                  <a:gd name="T6" fmla="*/ 125 w 719"/>
                  <a:gd name="T7" fmla="*/ 5 h 155"/>
                  <a:gd name="T8" fmla="*/ 105 w 719"/>
                  <a:gd name="T9" fmla="*/ 15 h 155"/>
                  <a:gd name="T10" fmla="*/ 80 w 719"/>
                  <a:gd name="T11" fmla="*/ 30 h 155"/>
                  <a:gd name="T12" fmla="*/ 60 w 719"/>
                  <a:gd name="T13" fmla="*/ 50 h 155"/>
                  <a:gd name="T14" fmla="*/ 40 w 719"/>
                  <a:gd name="T15" fmla="*/ 75 h 155"/>
                  <a:gd name="T16" fmla="*/ 20 w 719"/>
                  <a:gd name="T17" fmla="*/ 100 h 155"/>
                  <a:gd name="T18" fmla="*/ 10 w 719"/>
                  <a:gd name="T19" fmla="*/ 125 h 155"/>
                  <a:gd name="T20" fmla="*/ 0 w 719"/>
                  <a:gd name="T21" fmla="*/ 150 h 155"/>
                  <a:gd name="T22" fmla="*/ 20 w 719"/>
                  <a:gd name="T23" fmla="*/ 155 h 155"/>
                  <a:gd name="T24" fmla="*/ 20 w 719"/>
                  <a:gd name="T25" fmla="*/ 155 h 155"/>
                  <a:gd name="T26" fmla="*/ 25 w 719"/>
                  <a:gd name="T27" fmla="*/ 135 h 155"/>
                  <a:gd name="T28" fmla="*/ 40 w 719"/>
                  <a:gd name="T29" fmla="*/ 110 h 155"/>
                  <a:gd name="T30" fmla="*/ 70 w 719"/>
                  <a:gd name="T31" fmla="*/ 65 h 155"/>
                  <a:gd name="T32" fmla="*/ 90 w 719"/>
                  <a:gd name="T33" fmla="*/ 50 h 155"/>
                  <a:gd name="T34" fmla="*/ 110 w 719"/>
                  <a:gd name="T35" fmla="*/ 35 h 155"/>
                  <a:gd name="T36" fmla="*/ 130 w 719"/>
                  <a:gd name="T37" fmla="*/ 25 h 155"/>
                  <a:gd name="T38" fmla="*/ 150 w 719"/>
                  <a:gd name="T39" fmla="*/ 20 h 155"/>
                  <a:gd name="T40" fmla="*/ 574 w 719"/>
                  <a:gd name="T41" fmla="*/ 20 h 155"/>
                  <a:gd name="T42" fmla="*/ 574 w 719"/>
                  <a:gd name="T43" fmla="*/ 20 h 155"/>
                  <a:gd name="T44" fmla="*/ 594 w 719"/>
                  <a:gd name="T45" fmla="*/ 25 h 155"/>
                  <a:gd name="T46" fmla="*/ 609 w 719"/>
                  <a:gd name="T47" fmla="*/ 35 h 155"/>
                  <a:gd name="T48" fmla="*/ 629 w 719"/>
                  <a:gd name="T49" fmla="*/ 45 h 155"/>
                  <a:gd name="T50" fmla="*/ 649 w 719"/>
                  <a:gd name="T51" fmla="*/ 65 h 155"/>
                  <a:gd name="T52" fmla="*/ 679 w 719"/>
                  <a:gd name="T53" fmla="*/ 105 h 155"/>
                  <a:gd name="T54" fmla="*/ 704 w 719"/>
                  <a:gd name="T55" fmla="*/ 145 h 155"/>
                  <a:gd name="T56" fmla="*/ 719 w 719"/>
                  <a:gd name="T57" fmla="*/ 140 h 155"/>
                  <a:gd name="T58" fmla="*/ 719 w 719"/>
                  <a:gd name="T59" fmla="*/ 140 h 155"/>
                  <a:gd name="T60" fmla="*/ 709 w 719"/>
                  <a:gd name="T61" fmla="*/ 115 h 155"/>
                  <a:gd name="T62" fmla="*/ 694 w 719"/>
                  <a:gd name="T63" fmla="*/ 90 h 155"/>
                  <a:gd name="T64" fmla="*/ 659 w 719"/>
                  <a:gd name="T65" fmla="*/ 45 h 155"/>
                  <a:gd name="T66" fmla="*/ 639 w 719"/>
                  <a:gd name="T67" fmla="*/ 30 h 155"/>
                  <a:gd name="T68" fmla="*/ 619 w 719"/>
                  <a:gd name="T69" fmla="*/ 15 h 155"/>
                  <a:gd name="T70" fmla="*/ 599 w 719"/>
                  <a:gd name="T71" fmla="*/ 5 h 155"/>
                  <a:gd name="T72" fmla="*/ 574 w 719"/>
                  <a:gd name="T73" fmla="*/ 0 h 155"/>
                  <a:gd name="T74" fmla="*/ 424 w 719"/>
                  <a:gd name="T75" fmla="*/ 0 h 15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719" h="155">
                    <a:moveTo>
                      <a:pt x="424" y="0"/>
                    </a:moveTo>
                    <a:lnTo>
                      <a:pt x="150" y="0"/>
                    </a:lnTo>
                    <a:lnTo>
                      <a:pt x="125" y="5"/>
                    </a:lnTo>
                    <a:lnTo>
                      <a:pt x="105" y="15"/>
                    </a:lnTo>
                    <a:lnTo>
                      <a:pt x="80" y="30"/>
                    </a:lnTo>
                    <a:lnTo>
                      <a:pt x="60" y="50"/>
                    </a:lnTo>
                    <a:lnTo>
                      <a:pt x="40" y="75"/>
                    </a:lnTo>
                    <a:lnTo>
                      <a:pt x="20" y="100"/>
                    </a:lnTo>
                    <a:lnTo>
                      <a:pt x="10" y="125"/>
                    </a:lnTo>
                    <a:lnTo>
                      <a:pt x="0" y="150"/>
                    </a:lnTo>
                    <a:lnTo>
                      <a:pt x="20" y="155"/>
                    </a:lnTo>
                    <a:lnTo>
                      <a:pt x="25" y="135"/>
                    </a:lnTo>
                    <a:lnTo>
                      <a:pt x="40" y="110"/>
                    </a:lnTo>
                    <a:lnTo>
                      <a:pt x="70" y="65"/>
                    </a:lnTo>
                    <a:lnTo>
                      <a:pt x="90" y="50"/>
                    </a:lnTo>
                    <a:lnTo>
                      <a:pt x="110" y="35"/>
                    </a:lnTo>
                    <a:lnTo>
                      <a:pt x="130" y="25"/>
                    </a:lnTo>
                    <a:lnTo>
                      <a:pt x="150" y="20"/>
                    </a:lnTo>
                    <a:lnTo>
                      <a:pt x="574" y="20"/>
                    </a:lnTo>
                    <a:lnTo>
                      <a:pt x="594" y="25"/>
                    </a:lnTo>
                    <a:lnTo>
                      <a:pt x="609" y="35"/>
                    </a:lnTo>
                    <a:lnTo>
                      <a:pt x="629" y="45"/>
                    </a:lnTo>
                    <a:lnTo>
                      <a:pt x="649" y="65"/>
                    </a:lnTo>
                    <a:lnTo>
                      <a:pt x="679" y="105"/>
                    </a:lnTo>
                    <a:lnTo>
                      <a:pt x="704" y="145"/>
                    </a:lnTo>
                    <a:lnTo>
                      <a:pt x="719" y="140"/>
                    </a:lnTo>
                    <a:lnTo>
                      <a:pt x="709" y="115"/>
                    </a:lnTo>
                    <a:lnTo>
                      <a:pt x="694" y="90"/>
                    </a:lnTo>
                    <a:lnTo>
                      <a:pt x="659" y="45"/>
                    </a:lnTo>
                    <a:lnTo>
                      <a:pt x="639" y="30"/>
                    </a:lnTo>
                    <a:lnTo>
                      <a:pt x="619" y="15"/>
                    </a:lnTo>
                    <a:lnTo>
                      <a:pt x="599" y="5"/>
                    </a:lnTo>
                    <a:lnTo>
                      <a:pt x="574" y="0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" name="Freeform 796"/>
              <p:cNvSpPr>
                <a:spLocks/>
              </p:cNvSpPr>
              <p:nvPr/>
            </p:nvSpPr>
            <p:spPr bwMode="auto">
              <a:xfrm>
                <a:off x="364" y="601"/>
                <a:ext cx="85" cy="140"/>
              </a:xfrm>
              <a:custGeom>
                <a:avLst/>
                <a:gdLst>
                  <a:gd name="T0" fmla="*/ 85 w 85"/>
                  <a:gd name="T1" fmla="*/ 0 h 140"/>
                  <a:gd name="T2" fmla="*/ 85 w 85"/>
                  <a:gd name="T3" fmla="*/ 0 h 140"/>
                  <a:gd name="T4" fmla="*/ 80 w 85"/>
                  <a:gd name="T5" fmla="*/ 0 h 140"/>
                  <a:gd name="T6" fmla="*/ 80 w 85"/>
                  <a:gd name="T7" fmla="*/ 0 h 140"/>
                  <a:gd name="T8" fmla="*/ 65 w 85"/>
                  <a:gd name="T9" fmla="*/ 20 h 140"/>
                  <a:gd name="T10" fmla="*/ 45 w 85"/>
                  <a:gd name="T11" fmla="*/ 50 h 140"/>
                  <a:gd name="T12" fmla="*/ 20 w 85"/>
                  <a:gd name="T13" fmla="*/ 90 h 140"/>
                  <a:gd name="T14" fmla="*/ 0 w 85"/>
                  <a:gd name="T15" fmla="*/ 140 h 140"/>
                  <a:gd name="T16" fmla="*/ 0 w 85"/>
                  <a:gd name="T17" fmla="*/ 140 h 140"/>
                  <a:gd name="T18" fmla="*/ 60 w 85"/>
                  <a:gd name="T19" fmla="*/ 130 h 140"/>
                  <a:gd name="T20" fmla="*/ 60 w 85"/>
                  <a:gd name="T21" fmla="*/ 130 h 140"/>
                  <a:gd name="T22" fmla="*/ 50 w 85"/>
                  <a:gd name="T23" fmla="*/ 120 h 140"/>
                  <a:gd name="T24" fmla="*/ 50 w 85"/>
                  <a:gd name="T25" fmla="*/ 105 h 140"/>
                  <a:gd name="T26" fmla="*/ 55 w 85"/>
                  <a:gd name="T27" fmla="*/ 70 h 140"/>
                  <a:gd name="T28" fmla="*/ 65 w 85"/>
                  <a:gd name="T29" fmla="*/ 35 h 140"/>
                  <a:gd name="T30" fmla="*/ 85 w 85"/>
                  <a:gd name="T31" fmla="*/ 0 h 140"/>
                  <a:gd name="T32" fmla="*/ 85 w 85"/>
                  <a:gd name="T33" fmla="*/ 0 h 1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5" h="140">
                    <a:moveTo>
                      <a:pt x="85" y="0"/>
                    </a:moveTo>
                    <a:lnTo>
                      <a:pt x="85" y="0"/>
                    </a:lnTo>
                    <a:lnTo>
                      <a:pt x="80" y="0"/>
                    </a:lnTo>
                    <a:lnTo>
                      <a:pt x="65" y="20"/>
                    </a:lnTo>
                    <a:lnTo>
                      <a:pt x="45" y="50"/>
                    </a:lnTo>
                    <a:lnTo>
                      <a:pt x="20" y="90"/>
                    </a:lnTo>
                    <a:lnTo>
                      <a:pt x="0" y="140"/>
                    </a:lnTo>
                    <a:lnTo>
                      <a:pt x="60" y="130"/>
                    </a:lnTo>
                    <a:lnTo>
                      <a:pt x="50" y="120"/>
                    </a:lnTo>
                    <a:lnTo>
                      <a:pt x="50" y="105"/>
                    </a:lnTo>
                    <a:lnTo>
                      <a:pt x="55" y="70"/>
                    </a:lnTo>
                    <a:lnTo>
                      <a:pt x="65" y="35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BC00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" name="Freeform 797"/>
              <p:cNvSpPr>
                <a:spLocks/>
              </p:cNvSpPr>
              <p:nvPr/>
            </p:nvSpPr>
            <p:spPr bwMode="auto">
              <a:xfrm>
                <a:off x="649" y="726"/>
                <a:ext cx="419" cy="201"/>
              </a:xfrm>
              <a:custGeom>
                <a:avLst/>
                <a:gdLst>
                  <a:gd name="T0" fmla="*/ 419 w 419"/>
                  <a:gd name="T1" fmla="*/ 186 h 201"/>
                  <a:gd name="T2" fmla="*/ 419 w 419"/>
                  <a:gd name="T3" fmla="*/ 186 h 201"/>
                  <a:gd name="T4" fmla="*/ 419 w 419"/>
                  <a:gd name="T5" fmla="*/ 196 h 201"/>
                  <a:gd name="T6" fmla="*/ 414 w 419"/>
                  <a:gd name="T7" fmla="*/ 201 h 201"/>
                  <a:gd name="T8" fmla="*/ 409 w 419"/>
                  <a:gd name="T9" fmla="*/ 201 h 201"/>
                  <a:gd name="T10" fmla="*/ 10 w 419"/>
                  <a:gd name="T11" fmla="*/ 201 h 201"/>
                  <a:gd name="T12" fmla="*/ 10 w 419"/>
                  <a:gd name="T13" fmla="*/ 201 h 201"/>
                  <a:gd name="T14" fmla="*/ 5 w 419"/>
                  <a:gd name="T15" fmla="*/ 201 h 201"/>
                  <a:gd name="T16" fmla="*/ 0 w 419"/>
                  <a:gd name="T17" fmla="*/ 196 h 201"/>
                  <a:gd name="T18" fmla="*/ 0 w 419"/>
                  <a:gd name="T19" fmla="*/ 186 h 201"/>
                  <a:gd name="T20" fmla="*/ 55 w 419"/>
                  <a:gd name="T21" fmla="*/ 20 h 201"/>
                  <a:gd name="T22" fmla="*/ 55 w 419"/>
                  <a:gd name="T23" fmla="*/ 20 h 201"/>
                  <a:gd name="T24" fmla="*/ 60 w 419"/>
                  <a:gd name="T25" fmla="*/ 5 h 201"/>
                  <a:gd name="T26" fmla="*/ 70 w 419"/>
                  <a:gd name="T27" fmla="*/ 0 h 201"/>
                  <a:gd name="T28" fmla="*/ 354 w 419"/>
                  <a:gd name="T29" fmla="*/ 0 h 201"/>
                  <a:gd name="T30" fmla="*/ 354 w 419"/>
                  <a:gd name="T31" fmla="*/ 0 h 201"/>
                  <a:gd name="T32" fmla="*/ 364 w 419"/>
                  <a:gd name="T33" fmla="*/ 5 h 201"/>
                  <a:gd name="T34" fmla="*/ 374 w 419"/>
                  <a:gd name="T35" fmla="*/ 20 h 201"/>
                  <a:gd name="T36" fmla="*/ 419 w 419"/>
                  <a:gd name="T37" fmla="*/ 186 h 20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19" h="201">
                    <a:moveTo>
                      <a:pt x="419" y="186"/>
                    </a:moveTo>
                    <a:lnTo>
                      <a:pt x="419" y="186"/>
                    </a:lnTo>
                    <a:lnTo>
                      <a:pt x="419" y="196"/>
                    </a:lnTo>
                    <a:lnTo>
                      <a:pt x="414" y="201"/>
                    </a:lnTo>
                    <a:lnTo>
                      <a:pt x="409" y="201"/>
                    </a:lnTo>
                    <a:lnTo>
                      <a:pt x="10" y="201"/>
                    </a:lnTo>
                    <a:lnTo>
                      <a:pt x="5" y="201"/>
                    </a:lnTo>
                    <a:lnTo>
                      <a:pt x="0" y="196"/>
                    </a:lnTo>
                    <a:lnTo>
                      <a:pt x="0" y="186"/>
                    </a:lnTo>
                    <a:lnTo>
                      <a:pt x="55" y="20"/>
                    </a:lnTo>
                    <a:lnTo>
                      <a:pt x="60" y="5"/>
                    </a:lnTo>
                    <a:lnTo>
                      <a:pt x="70" y="0"/>
                    </a:lnTo>
                    <a:lnTo>
                      <a:pt x="354" y="0"/>
                    </a:lnTo>
                    <a:lnTo>
                      <a:pt x="364" y="5"/>
                    </a:lnTo>
                    <a:lnTo>
                      <a:pt x="374" y="20"/>
                    </a:lnTo>
                    <a:lnTo>
                      <a:pt x="419" y="1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" name="Freeform 798"/>
              <p:cNvSpPr>
                <a:spLocks/>
              </p:cNvSpPr>
              <p:nvPr/>
            </p:nvSpPr>
            <p:spPr bwMode="auto">
              <a:xfrm>
                <a:off x="739" y="751"/>
                <a:ext cx="60" cy="20"/>
              </a:xfrm>
              <a:custGeom>
                <a:avLst/>
                <a:gdLst>
                  <a:gd name="T0" fmla="*/ 60 w 60"/>
                  <a:gd name="T1" fmla="*/ 10 h 20"/>
                  <a:gd name="T2" fmla="*/ 60 w 60"/>
                  <a:gd name="T3" fmla="*/ 10 h 20"/>
                  <a:gd name="T4" fmla="*/ 55 w 60"/>
                  <a:gd name="T5" fmla="*/ 20 h 20"/>
                  <a:gd name="T6" fmla="*/ 45 w 60"/>
                  <a:gd name="T7" fmla="*/ 20 h 20"/>
                  <a:gd name="T8" fmla="*/ 5 w 60"/>
                  <a:gd name="T9" fmla="*/ 20 h 20"/>
                  <a:gd name="T10" fmla="*/ 5 w 60"/>
                  <a:gd name="T11" fmla="*/ 20 h 20"/>
                  <a:gd name="T12" fmla="*/ 0 w 60"/>
                  <a:gd name="T13" fmla="*/ 20 h 20"/>
                  <a:gd name="T14" fmla="*/ 0 w 60"/>
                  <a:gd name="T15" fmla="*/ 10 h 20"/>
                  <a:gd name="T16" fmla="*/ 0 w 60"/>
                  <a:gd name="T17" fmla="*/ 10 h 20"/>
                  <a:gd name="T18" fmla="*/ 0 w 60"/>
                  <a:gd name="T19" fmla="*/ 10 h 20"/>
                  <a:gd name="T20" fmla="*/ 5 w 60"/>
                  <a:gd name="T21" fmla="*/ 5 h 20"/>
                  <a:gd name="T22" fmla="*/ 15 w 60"/>
                  <a:gd name="T23" fmla="*/ 0 h 20"/>
                  <a:gd name="T24" fmla="*/ 50 w 60"/>
                  <a:gd name="T25" fmla="*/ 0 h 20"/>
                  <a:gd name="T26" fmla="*/ 50 w 60"/>
                  <a:gd name="T27" fmla="*/ 0 h 20"/>
                  <a:gd name="T28" fmla="*/ 60 w 60"/>
                  <a:gd name="T29" fmla="*/ 5 h 20"/>
                  <a:gd name="T30" fmla="*/ 60 w 60"/>
                  <a:gd name="T31" fmla="*/ 10 h 20"/>
                  <a:gd name="T32" fmla="*/ 60 w 60"/>
                  <a:gd name="T33" fmla="*/ 1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0" h="20">
                    <a:moveTo>
                      <a:pt x="60" y="10"/>
                    </a:moveTo>
                    <a:lnTo>
                      <a:pt x="60" y="10"/>
                    </a:lnTo>
                    <a:lnTo>
                      <a:pt x="55" y="20"/>
                    </a:lnTo>
                    <a:lnTo>
                      <a:pt x="45" y="20"/>
                    </a:lnTo>
                    <a:lnTo>
                      <a:pt x="5" y="20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5" y="5"/>
                    </a:lnTo>
                    <a:lnTo>
                      <a:pt x="15" y="0"/>
                    </a:lnTo>
                    <a:lnTo>
                      <a:pt x="50" y="0"/>
                    </a:lnTo>
                    <a:lnTo>
                      <a:pt x="60" y="5"/>
                    </a:lnTo>
                    <a:lnTo>
                      <a:pt x="60" y="10"/>
                    </a:lnTo>
                    <a:close/>
                  </a:path>
                </a:pathLst>
              </a:custGeom>
              <a:solidFill>
                <a:srgbClr val="FE0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" name="Freeform 799"/>
              <p:cNvSpPr>
                <a:spLocks/>
              </p:cNvSpPr>
              <p:nvPr/>
            </p:nvSpPr>
            <p:spPr bwMode="auto">
              <a:xfrm>
                <a:off x="834" y="751"/>
                <a:ext cx="59" cy="20"/>
              </a:xfrm>
              <a:custGeom>
                <a:avLst/>
                <a:gdLst>
                  <a:gd name="T0" fmla="*/ 59 w 59"/>
                  <a:gd name="T1" fmla="*/ 10 h 20"/>
                  <a:gd name="T2" fmla="*/ 59 w 59"/>
                  <a:gd name="T3" fmla="*/ 10 h 20"/>
                  <a:gd name="T4" fmla="*/ 54 w 59"/>
                  <a:gd name="T5" fmla="*/ 20 h 20"/>
                  <a:gd name="T6" fmla="*/ 49 w 59"/>
                  <a:gd name="T7" fmla="*/ 20 h 20"/>
                  <a:gd name="T8" fmla="*/ 9 w 59"/>
                  <a:gd name="T9" fmla="*/ 20 h 20"/>
                  <a:gd name="T10" fmla="*/ 9 w 59"/>
                  <a:gd name="T11" fmla="*/ 20 h 20"/>
                  <a:gd name="T12" fmla="*/ 0 w 59"/>
                  <a:gd name="T13" fmla="*/ 20 h 20"/>
                  <a:gd name="T14" fmla="*/ 0 w 59"/>
                  <a:gd name="T15" fmla="*/ 10 h 20"/>
                  <a:gd name="T16" fmla="*/ 0 w 59"/>
                  <a:gd name="T17" fmla="*/ 10 h 20"/>
                  <a:gd name="T18" fmla="*/ 0 w 59"/>
                  <a:gd name="T19" fmla="*/ 10 h 20"/>
                  <a:gd name="T20" fmla="*/ 0 w 59"/>
                  <a:gd name="T21" fmla="*/ 5 h 20"/>
                  <a:gd name="T22" fmla="*/ 9 w 59"/>
                  <a:gd name="T23" fmla="*/ 0 h 20"/>
                  <a:gd name="T24" fmla="*/ 49 w 59"/>
                  <a:gd name="T25" fmla="*/ 0 h 20"/>
                  <a:gd name="T26" fmla="*/ 49 w 59"/>
                  <a:gd name="T27" fmla="*/ 0 h 20"/>
                  <a:gd name="T28" fmla="*/ 54 w 59"/>
                  <a:gd name="T29" fmla="*/ 5 h 20"/>
                  <a:gd name="T30" fmla="*/ 59 w 59"/>
                  <a:gd name="T31" fmla="*/ 10 h 20"/>
                  <a:gd name="T32" fmla="*/ 59 w 59"/>
                  <a:gd name="T33" fmla="*/ 1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9" h="20">
                    <a:moveTo>
                      <a:pt x="59" y="10"/>
                    </a:moveTo>
                    <a:lnTo>
                      <a:pt x="59" y="10"/>
                    </a:lnTo>
                    <a:lnTo>
                      <a:pt x="54" y="20"/>
                    </a:lnTo>
                    <a:lnTo>
                      <a:pt x="49" y="20"/>
                    </a:lnTo>
                    <a:lnTo>
                      <a:pt x="9" y="20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9" y="0"/>
                    </a:lnTo>
                    <a:lnTo>
                      <a:pt x="49" y="0"/>
                    </a:lnTo>
                    <a:lnTo>
                      <a:pt x="54" y="5"/>
                    </a:lnTo>
                    <a:lnTo>
                      <a:pt x="59" y="10"/>
                    </a:lnTo>
                    <a:close/>
                  </a:path>
                </a:pathLst>
              </a:custGeom>
              <a:solidFill>
                <a:srgbClr val="FE0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" name="Freeform 800"/>
              <p:cNvSpPr>
                <a:spLocks/>
              </p:cNvSpPr>
              <p:nvPr/>
            </p:nvSpPr>
            <p:spPr bwMode="auto">
              <a:xfrm>
                <a:off x="918" y="751"/>
                <a:ext cx="60" cy="20"/>
              </a:xfrm>
              <a:custGeom>
                <a:avLst/>
                <a:gdLst>
                  <a:gd name="T0" fmla="*/ 60 w 60"/>
                  <a:gd name="T1" fmla="*/ 10 h 20"/>
                  <a:gd name="T2" fmla="*/ 60 w 60"/>
                  <a:gd name="T3" fmla="*/ 10 h 20"/>
                  <a:gd name="T4" fmla="*/ 60 w 60"/>
                  <a:gd name="T5" fmla="*/ 20 h 20"/>
                  <a:gd name="T6" fmla="*/ 50 w 60"/>
                  <a:gd name="T7" fmla="*/ 20 h 20"/>
                  <a:gd name="T8" fmla="*/ 15 w 60"/>
                  <a:gd name="T9" fmla="*/ 20 h 20"/>
                  <a:gd name="T10" fmla="*/ 15 w 60"/>
                  <a:gd name="T11" fmla="*/ 20 h 20"/>
                  <a:gd name="T12" fmla="*/ 5 w 60"/>
                  <a:gd name="T13" fmla="*/ 20 h 20"/>
                  <a:gd name="T14" fmla="*/ 0 w 60"/>
                  <a:gd name="T15" fmla="*/ 10 h 20"/>
                  <a:gd name="T16" fmla="*/ 0 w 60"/>
                  <a:gd name="T17" fmla="*/ 10 h 20"/>
                  <a:gd name="T18" fmla="*/ 0 w 60"/>
                  <a:gd name="T19" fmla="*/ 10 h 20"/>
                  <a:gd name="T20" fmla="*/ 0 w 60"/>
                  <a:gd name="T21" fmla="*/ 5 h 20"/>
                  <a:gd name="T22" fmla="*/ 10 w 60"/>
                  <a:gd name="T23" fmla="*/ 0 h 20"/>
                  <a:gd name="T24" fmla="*/ 45 w 60"/>
                  <a:gd name="T25" fmla="*/ 0 h 20"/>
                  <a:gd name="T26" fmla="*/ 45 w 60"/>
                  <a:gd name="T27" fmla="*/ 0 h 20"/>
                  <a:gd name="T28" fmla="*/ 55 w 60"/>
                  <a:gd name="T29" fmla="*/ 5 h 20"/>
                  <a:gd name="T30" fmla="*/ 60 w 60"/>
                  <a:gd name="T31" fmla="*/ 10 h 20"/>
                  <a:gd name="T32" fmla="*/ 60 w 60"/>
                  <a:gd name="T33" fmla="*/ 1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0" h="20">
                    <a:moveTo>
                      <a:pt x="60" y="10"/>
                    </a:moveTo>
                    <a:lnTo>
                      <a:pt x="60" y="10"/>
                    </a:lnTo>
                    <a:lnTo>
                      <a:pt x="60" y="20"/>
                    </a:lnTo>
                    <a:lnTo>
                      <a:pt x="50" y="20"/>
                    </a:lnTo>
                    <a:lnTo>
                      <a:pt x="15" y="20"/>
                    </a:lnTo>
                    <a:lnTo>
                      <a:pt x="5" y="20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10" y="0"/>
                    </a:lnTo>
                    <a:lnTo>
                      <a:pt x="45" y="0"/>
                    </a:lnTo>
                    <a:lnTo>
                      <a:pt x="55" y="5"/>
                    </a:lnTo>
                    <a:lnTo>
                      <a:pt x="60" y="10"/>
                    </a:lnTo>
                    <a:close/>
                  </a:path>
                </a:pathLst>
              </a:custGeom>
              <a:solidFill>
                <a:srgbClr val="FE0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" name="Freeform 801"/>
              <p:cNvSpPr>
                <a:spLocks/>
              </p:cNvSpPr>
              <p:nvPr/>
            </p:nvSpPr>
            <p:spPr bwMode="auto">
              <a:xfrm>
                <a:off x="724" y="791"/>
                <a:ext cx="70" cy="25"/>
              </a:xfrm>
              <a:custGeom>
                <a:avLst/>
                <a:gdLst>
                  <a:gd name="T0" fmla="*/ 70 w 70"/>
                  <a:gd name="T1" fmla="*/ 10 h 25"/>
                  <a:gd name="T2" fmla="*/ 70 w 70"/>
                  <a:gd name="T3" fmla="*/ 10 h 25"/>
                  <a:gd name="T4" fmla="*/ 65 w 70"/>
                  <a:gd name="T5" fmla="*/ 20 h 25"/>
                  <a:gd name="T6" fmla="*/ 55 w 70"/>
                  <a:gd name="T7" fmla="*/ 25 h 25"/>
                  <a:gd name="T8" fmla="*/ 10 w 70"/>
                  <a:gd name="T9" fmla="*/ 25 h 25"/>
                  <a:gd name="T10" fmla="*/ 10 w 70"/>
                  <a:gd name="T11" fmla="*/ 25 h 25"/>
                  <a:gd name="T12" fmla="*/ 5 w 70"/>
                  <a:gd name="T13" fmla="*/ 20 h 25"/>
                  <a:gd name="T14" fmla="*/ 0 w 70"/>
                  <a:gd name="T15" fmla="*/ 10 h 25"/>
                  <a:gd name="T16" fmla="*/ 0 w 70"/>
                  <a:gd name="T17" fmla="*/ 10 h 25"/>
                  <a:gd name="T18" fmla="*/ 0 w 70"/>
                  <a:gd name="T19" fmla="*/ 10 h 25"/>
                  <a:gd name="T20" fmla="*/ 10 w 70"/>
                  <a:gd name="T21" fmla="*/ 5 h 25"/>
                  <a:gd name="T22" fmla="*/ 15 w 70"/>
                  <a:gd name="T23" fmla="*/ 0 h 25"/>
                  <a:gd name="T24" fmla="*/ 60 w 70"/>
                  <a:gd name="T25" fmla="*/ 0 h 25"/>
                  <a:gd name="T26" fmla="*/ 60 w 70"/>
                  <a:gd name="T27" fmla="*/ 0 h 25"/>
                  <a:gd name="T28" fmla="*/ 65 w 70"/>
                  <a:gd name="T29" fmla="*/ 5 h 25"/>
                  <a:gd name="T30" fmla="*/ 70 w 70"/>
                  <a:gd name="T31" fmla="*/ 10 h 25"/>
                  <a:gd name="T32" fmla="*/ 70 w 70"/>
                  <a:gd name="T33" fmla="*/ 1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0" h="25">
                    <a:moveTo>
                      <a:pt x="70" y="10"/>
                    </a:moveTo>
                    <a:lnTo>
                      <a:pt x="70" y="10"/>
                    </a:lnTo>
                    <a:lnTo>
                      <a:pt x="65" y="20"/>
                    </a:lnTo>
                    <a:lnTo>
                      <a:pt x="55" y="25"/>
                    </a:lnTo>
                    <a:lnTo>
                      <a:pt x="10" y="25"/>
                    </a:lnTo>
                    <a:lnTo>
                      <a:pt x="5" y="20"/>
                    </a:lnTo>
                    <a:lnTo>
                      <a:pt x="0" y="10"/>
                    </a:lnTo>
                    <a:lnTo>
                      <a:pt x="10" y="5"/>
                    </a:lnTo>
                    <a:lnTo>
                      <a:pt x="15" y="0"/>
                    </a:lnTo>
                    <a:lnTo>
                      <a:pt x="60" y="0"/>
                    </a:lnTo>
                    <a:lnTo>
                      <a:pt x="65" y="5"/>
                    </a:lnTo>
                    <a:lnTo>
                      <a:pt x="70" y="10"/>
                    </a:lnTo>
                    <a:close/>
                  </a:path>
                </a:pathLst>
              </a:custGeom>
              <a:solidFill>
                <a:srgbClr val="FE0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" name="Freeform 802"/>
              <p:cNvSpPr>
                <a:spLocks/>
              </p:cNvSpPr>
              <p:nvPr/>
            </p:nvSpPr>
            <p:spPr bwMode="auto">
              <a:xfrm>
                <a:off x="829" y="791"/>
                <a:ext cx="64" cy="25"/>
              </a:xfrm>
              <a:custGeom>
                <a:avLst/>
                <a:gdLst>
                  <a:gd name="T0" fmla="*/ 64 w 64"/>
                  <a:gd name="T1" fmla="*/ 10 h 25"/>
                  <a:gd name="T2" fmla="*/ 64 w 64"/>
                  <a:gd name="T3" fmla="*/ 10 h 25"/>
                  <a:gd name="T4" fmla="*/ 64 w 64"/>
                  <a:gd name="T5" fmla="*/ 20 h 25"/>
                  <a:gd name="T6" fmla="*/ 54 w 64"/>
                  <a:gd name="T7" fmla="*/ 25 h 25"/>
                  <a:gd name="T8" fmla="*/ 14 w 64"/>
                  <a:gd name="T9" fmla="*/ 25 h 25"/>
                  <a:gd name="T10" fmla="*/ 14 w 64"/>
                  <a:gd name="T11" fmla="*/ 25 h 25"/>
                  <a:gd name="T12" fmla="*/ 5 w 64"/>
                  <a:gd name="T13" fmla="*/ 20 h 25"/>
                  <a:gd name="T14" fmla="*/ 0 w 64"/>
                  <a:gd name="T15" fmla="*/ 10 h 25"/>
                  <a:gd name="T16" fmla="*/ 0 w 64"/>
                  <a:gd name="T17" fmla="*/ 10 h 25"/>
                  <a:gd name="T18" fmla="*/ 0 w 64"/>
                  <a:gd name="T19" fmla="*/ 10 h 25"/>
                  <a:gd name="T20" fmla="*/ 5 w 64"/>
                  <a:gd name="T21" fmla="*/ 5 h 25"/>
                  <a:gd name="T22" fmla="*/ 14 w 64"/>
                  <a:gd name="T23" fmla="*/ 0 h 25"/>
                  <a:gd name="T24" fmla="*/ 54 w 64"/>
                  <a:gd name="T25" fmla="*/ 0 h 25"/>
                  <a:gd name="T26" fmla="*/ 54 w 64"/>
                  <a:gd name="T27" fmla="*/ 0 h 25"/>
                  <a:gd name="T28" fmla="*/ 64 w 64"/>
                  <a:gd name="T29" fmla="*/ 5 h 25"/>
                  <a:gd name="T30" fmla="*/ 64 w 64"/>
                  <a:gd name="T31" fmla="*/ 10 h 25"/>
                  <a:gd name="T32" fmla="*/ 64 w 64"/>
                  <a:gd name="T33" fmla="*/ 1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25">
                    <a:moveTo>
                      <a:pt x="64" y="10"/>
                    </a:moveTo>
                    <a:lnTo>
                      <a:pt x="64" y="10"/>
                    </a:lnTo>
                    <a:lnTo>
                      <a:pt x="64" y="20"/>
                    </a:lnTo>
                    <a:lnTo>
                      <a:pt x="54" y="25"/>
                    </a:lnTo>
                    <a:lnTo>
                      <a:pt x="14" y="25"/>
                    </a:lnTo>
                    <a:lnTo>
                      <a:pt x="5" y="20"/>
                    </a:lnTo>
                    <a:lnTo>
                      <a:pt x="0" y="10"/>
                    </a:lnTo>
                    <a:lnTo>
                      <a:pt x="5" y="5"/>
                    </a:lnTo>
                    <a:lnTo>
                      <a:pt x="14" y="0"/>
                    </a:lnTo>
                    <a:lnTo>
                      <a:pt x="54" y="0"/>
                    </a:lnTo>
                    <a:lnTo>
                      <a:pt x="64" y="5"/>
                    </a:lnTo>
                    <a:lnTo>
                      <a:pt x="64" y="10"/>
                    </a:lnTo>
                    <a:close/>
                  </a:path>
                </a:pathLst>
              </a:custGeom>
              <a:solidFill>
                <a:srgbClr val="FE0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" name="Freeform 803"/>
              <p:cNvSpPr>
                <a:spLocks/>
              </p:cNvSpPr>
              <p:nvPr/>
            </p:nvSpPr>
            <p:spPr bwMode="auto">
              <a:xfrm>
                <a:off x="923" y="791"/>
                <a:ext cx="65" cy="25"/>
              </a:xfrm>
              <a:custGeom>
                <a:avLst/>
                <a:gdLst>
                  <a:gd name="T0" fmla="*/ 65 w 65"/>
                  <a:gd name="T1" fmla="*/ 10 h 25"/>
                  <a:gd name="T2" fmla="*/ 65 w 65"/>
                  <a:gd name="T3" fmla="*/ 10 h 25"/>
                  <a:gd name="T4" fmla="*/ 65 w 65"/>
                  <a:gd name="T5" fmla="*/ 20 h 25"/>
                  <a:gd name="T6" fmla="*/ 55 w 65"/>
                  <a:gd name="T7" fmla="*/ 25 h 25"/>
                  <a:gd name="T8" fmla="*/ 15 w 65"/>
                  <a:gd name="T9" fmla="*/ 25 h 25"/>
                  <a:gd name="T10" fmla="*/ 15 w 65"/>
                  <a:gd name="T11" fmla="*/ 25 h 25"/>
                  <a:gd name="T12" fmla="*/ 5 w 65"/>
                  <a:gd name="T13" fmla="*/ 20 h 25"/>
                  <a:gd name="T14" fmla="*/ 0 w 65"/>
                  <a:gd name="T15" fmla="*/ 10 h 25"/>
                  <a:gd name="T16" fmla="*/ 0 w 65"/>
                  <a:gd name="T17" fmla="*/ 10 h 25"/>
                  <a:gd name="T18" fmla="*/ 0 w 65"/>
                  <a:gd name="T19" fmla="*/ 10 h 25"/>
                  <a:gd name="T20" fmla="*/ 5 w 65"/>
                  <a:gd name="T21" fmla="*/ 5 h 25"/>
                  <a:gd name="T22" fmla="*/ 10 w 65"/>
                  <a:gd name="T23" fmla="*/ 0 h 25"/>
                  <a:gd name="T24" fmla="*/ 50 w 65"/>
                  <a:gd name="T25" fmla="*/ 0 h 25"/>
                  <a:gd name="T26" fmla="*/ 50 w 65"/>
                  <a:gd name="T27" fmla="*/ 0 h 25"/>
                  <a:gd name="T28" fmla="*/ 60 w 65"/>
                  <a:gd name="T29" fmla="*/ 5 h 25"/>
                  <a:gd name="T30" fmla="*/ 65 w 65"/>
                  <a:gd name="T31" fmla="*/ 10 h 25"/>
                  <a:gd name="T32" fmla="*/ 65 w 65"/>
                  <a:gd name="T33" fmla="*/ 1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25">
                    <a:moveTo>
                      <a:pt x="65" y="10"/>
                    </a:moveTo>
                    <a:lnTo>
                      <a:pt x="65" y="10"/>
                    </a:lnTo>
                    <a:lnTo>
                      <a:pt x="65" y="20"/>
                    </a:lnTo>
                    <a:lnTo>
                      <a:pt x="55" y="25"/>
                    </a:lnTo>
                    <a:lnTo>
                      <a:pt x="15" y="25"/>
                    </a:lnTo>
                    <a:lnTo>
                      <a:pt x="5" y="20"/>
                    </a:lnTo>
                    <a:lnTo>
                      <a:pt x="0" y="10"/>
                    </a:lnTo>
                    <a:lnTo>
                      <a:pt x="5" y="5"/>
                    </a:lnTo>
                    <a:lnTo>
                      <a:pt x="10" y="0"/>
                    </a:lnTo>
                    <a:lnTo>
                      <a:pt x="50" y="0"/>
                    </a:lnTo>
                    <a:lnTo>
                      <a:pt x="60" y="5"/>
                    </a:lnTo>
                    <a:lnTo>
                      <a:pt x="65" y="10"/>
                    </a:lnTo>
                    <a:close/>
                  </a:path>
                </a:pathLst>
              </a:custGeom>
              <a:solidFill>
                <a:srgbClr val="FE0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" name="Freeform 804"/>
              <p:cNvSpPr>
                <a:spLocks/>
              </p:cNvSpPr>
              <p:nvPr/>
            </p:nvSpPr>
            <p:spPr bwMode="auto">
              <a:xfrm>
                <a:off x="714" y="836"/>
                <a:ext cx="75" cy="21"/>
              </a:xfrm>
              <a:custGeom>
                <a:avLst/>
                <a:gdLst>
                  <a:gd name="T0" fmla="*/ 75 w 75"/>
                  <a:gd name="T1" fmla="*/ 11 h 21"/>
                  <a:gd name="T2" fmla="*/ 75 w 75"/>
                  <a:gd name="T3" fmla="*/ 11 h 21"/>
                  <a:gd name="T4" fmla="*/ 70 w 75"/>
                  <a:gd name="T5" fmla="*/ 16 h 21"/>
                  <a:gd name="T6" fmla="*/ 60 w 75"/>
                  <a:gd name="T7" fmla="*/ 21 h 21"/>
                  <a:gd name="T8" fmla="*/ 10 w 75"/>
                  <a:gd name="T9" fmla="*/ 21 h 21"/>
                  <a:gd name="T10" fmla="*/ 10 w 75"/>
                  <a:gd name="T11" fmla="*/ 21 h 21"/>
                  <a:gd name="T12" fmla="*/ 5 w 75"/>
                  <a:gd name="T13" fmla="*/ 16 h 21"/>
                  <a:gd name="T14" fmla="*/ 0 w 75"/>
                  <a:gd name="T15" fmla="*/ 11 h 21"/>
                  <a:gd name="T16" fmla="*/ 0 w 75"/>
                  <a:gd name="T17" fmla="*/ 11 h 21"/>
                  <a:gd name="T18" fmla="*/ 0 w 75"/>
                  <a:gd name="T19" fmla="*/ 11 h 21"/>
                  <a:gd name="T20" fmla="*/ 5 w 75"/>
                  <a:gd name="T21" fmla="*/ 0 h 21"/>
                  <a:gd name="T22" fmla="*/ 15 w 75"/>
                  <a:gd name="T23" fmla="*/ 0 h 21"/>
                  <a:gd name="T24" fmla="*/ 60 w 75"/>
                  <a:gd name="T25" fmla="*/ 0 h 21"/>
                  <a:gd name="T26" fmla="*/ 60 w 75"/>
                  <a:gd name="T27" fmla="*/ 0 h 21"/>
                  <a:gd name="T28" fmla="*/ 70 w 75"/>
                  <a:gd name="T29" fmla="*/ 0 h 21"/>
                  <a:gd name="T30" fmla="*/ 75 w 75"/>
                  <a:gd name="T31" fmla="*/ 11 h 21"/>
                  <a:gd name="T32" fmla="*/ 75 w 75"/>
                  <a:gd name="T33" fmla="*/ 11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5" h="21">
                    <a:moveTo>
                      <a:pt x="75" y="11"/>
                    </a:moveTo>
                    <a:lnTo>
                      <a:pt x="75" y="11"/>
                    </a:lnTo>
                    <a:lnTo>
                      <a:pt x="70" y="16"/>
                    </a:lnTo>
                    <a:lnTo>
                      <a:pt x="60" y="21"/>
                    </a:lnTo>
                    <a:lnTo>
                      <a:pt x="10" y="2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5" y="0"/>
                    </a:lnTo>
                    <a:lnTo>
                      <a:pt x="15" y="0"/>
                    </a:lnTo>
                    <a:lnTo>
                      <a:pt x="60" y="0"/>
                    </a:lnTo>
                    <a:lnTo>
                      <a:pt x="70" y="0"/>
                    </a:lnTo>
                    <a:lnTo>
                      <a:pt x="75" y="11"/>
                    </a:lnTo>
                    <a:close/>
                  </a:path>
                </a:pathLst>
              </a:custGeom>
              <a:solidFill>
                <a:srgbClr val="FE0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" name="Freeform 805"/>
              <p:cNvSpPr>
                <a:spLocks/>
              </p:cNvSpPr>
              <p:nvPr/>
            </p:nvSpPr>
            <p:spPr bwMode="auto">
              <a:xfrm>
                <a:off x="829" y="836"/>
                <a:ext cx="69" cy="21"/>
              </a:xfrm>
              <a:custGeom>
                <a:avLst/>
                <a:gdLst>
                  <a:gd name="T0" fmla="*/ 69 w 69"/>
                  <a:gd name="T1" fmla="*/ 11 h 21"/>
                  <a:gd name="T2" fmla="*/ 69 w 69"/>
                  <a:gd name="T3" fmla="*/ 11 h 21"/>
                  <a:gd name="T4" fmla="*/ 64 w 69"/>
                  <a:gd name="T5" fmla="*/ 16 h 21"/>
                  <a:gd name="T6" fmla="*/ 59 w 69"/>
                  <a:gd name="T7" fmla="*/ 21 h 21"/>
                  <a:gd name="T8" fmla="*/ 10 w 69"/>
                  <a:gd name="T9" fmla="*/ 21 h 21"/>
                  <a:gd name="T10" fmla="*/ 10 w 69"/>
                  <a:gd name="T11" fmla="*/ 21 h 21"/>
                  <a:gd name="T12" fmla="*/ 0 w 69"/>
                  <a:gd name="T13" fmla="*/ 16 h 21"/>
                  <a:gd name="T14" fmla="*/ 0 w 69"/>
                  <a:gd name="T15" fmla="*/ 11 h 21"/>
                  <a:gd name="T16" fmla="*/ 0 w 69"/>
                  <a:gd name="T17" fmla="*/ 11 h 21"/>
                  <a:gd name="T18" fmla="*/ 0 w 69"/>
                  <a:gd name="T19" fmla="*/ 11 h 21"/>
                  <a:gd name="T20" fmla="*/ 0 w 69"/>
                  <a:gd name="T21" fmla="*/ 0 h 21"/>
                  <a:gd name="T22" fmla="*/ 10 w 69"/>
                  <a:gd name="T23" fmla="*/ 0 h 21"/>
                  <a:gd name="T24" fmla="*/ 54 w 69"/>
                  <a:gd name="T25" fmla="*/ 0 h 21"/>
                  <a:gd name="T26" fmla="*/ 54 w 69"/>
                  <a:gd name="T27" fmla="*/ 0 h 21"/>
                  <a:gd name="T28" fmla="*/ 64 w 69"/>
                  <a:gd name="T29" fmla="*/ 0 h 21"/>
                  <a:gd name="T30" fmla="*/ 69 w 69"/>
                  <a:gd name="T31" fmla="*/ 11 h 21"/>
                  <a:gd name="T32" fmla="*/ 69 w 69"/>
                  <a:gd name="T33" fmla="*/ 11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21">
                    <a:moveTo>
                      <a:pt x="69" y="11"/>
                    </a:moveTo>
                    <a:lnTo>
                      <a:pt x="69" y="11"/>
                    </a:lnTo>
                    <a:lnTo>
                      <a:pt x="64" y="16"/>
                    </a:lnTo>
                    <a:lnTo>
                      <a:pt x="59" y="21"/>
                    </a:lnTo>
                    <a:lnTo>
                      <a:pt x="10" y="21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54" y="0"/>
                    </a:lnTo>
                    <a:lnTo>
                      <a:pt x="64" y="0"/>
                    </a:lnTo>
                    <a:lnTo>
                      <a:pt x="69" y="11"/>
                    </a:lnTo>
                    <a:close/>
                  </a:path>
                </a:pathLst>
              </a:custGeom>
              <a:solidFill>
                <a:srgbClr val="FE0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" name="Freeform 806"/>
              <p:cNvSpPr>
                <a:spLocks/>
              </p:cNvSpPr>
              <p:nvPr/>
            </p:nvSpPr>
            <p:spPr bwMode="auto">
              <a:xfrm>
                <a:off x="928" y="836"/>
                <a:ext cx="75" cy="21"/>
              </a:xfrm>
              <a:custGeom>
                <a:avLst/>
                <a:gdLst>
                  <a:gd name="T0" fmla="*/ 75 w 75"/>
                  <a:gd name="T1" fmla="*/ 11 h 21"/>
                  <a:gd name="T2" fmla="*/ 75 w 75"/>
                  <a:gd name="T3" fmla="*/ 11 h 21"/>
                  <a:gd name="T4" fmla="*/ 70 w 75"/>
                  <a:gd name="T5" fmla="*/ 16 h 21"/>
                  <a:gd name="T6" fmla="*/ 60 w 75"/>
                  <a:gd name="T7" fmla="*/ 21 h 21"/>
                  <a:gd name="T8" fmla="*/ 15 w 75"/>
                  <a:gd name="T9" fmla="*/ 21 h 21"/>
                  <a:gd name="T10" fmla="*/ 15 w 75"/>
                  <a:gd name="T11" fmla="*/ 21 h 21"/>
                  <a:gd name="T12" fmla="*/ 5 w 75"/>
                  <a:gd name="T13" fmla="*/ 16 h 21"/>
                  <a:gd name="T14" fmla="*/ 0 w 75"/>
                  <a:gd name="T15" fmla="*/ 11 h 21"/>
                  <a:gd name="T16" fmla="*/ 0 w 75"/>
                  <a:gd name="T17" fmla="*/ 11 h 21"/>
                  <a:gd name="T18" fmla="*/ 0 w 75"/>
                  <a:gd name="T19" fmla="*/ 11 h 21"/>
                  <a:gd name="T20" fmla="*/ 5 w 75"/>
                  <a:gd name="T21" fmla="*/ 0 h 21"/>
                  <a:gd name="T22" fmla="*/ 15 w 75"/>
                  <a:gd name="T23" fmla="*/ 0 h 21"/>
                  <a:gd name="T24" fmla="*/ 55 w 75"/>
                  <a:gd name="T25" fmla="*/ 0 h 21"/>
                  <a:gd name="T26" fmla="*/ 55 w 75"/>
                  <a:gd name="T27" fmla="*/ 0 h 21"/>
                  <a:gd name="T28" fmla="*/ 65 w 75"/>
                  <a:gd name="T29" fmla="*/ 0 h 21"/>
                  <a:gd name="T30" fmla="*/ 75 w 75"/>
                  <a:gd name="T31" fmla="*/ 11 h 21"/>
                  <a:gd name="T32" fmla="*/ 75 w 75"/>
                  <a:gd name="T33" fmla="*/ 11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5" h="21">
                    <a:moveTo>
                      <a:pt x="75" y="11"/>
                    </a:moveTo>
                    <a:lnTo>
                      <a:pt x="75" y="11"/>
                    </a:lnTo>
                    <a:lnTo>
                      <a:pt x="70" y="16"/>
                    </a:lnTo>
                    <a:lnTo>
                      <a:pt x="60" y="21"/>
                    </a:lnTo>
                    <a:lnTo>
                      <a:pt x="15" y="2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5" y="0"/>
                    </a:lnTo>
                    <a:lnTo>
                      <a:pt x="15" y="0"/>
                    </a:lnTo>
                    <a:lnTo>
                      <a:pt x="55" y="0"/>
                    </a:lnTo>
                    <a:lnTo>
                      <a:pt x="65" y="0"/>
                    </a:lnTo>
                    <a:lnTo>
                      <a:pt x="75" y="11"/>
                    </a:lnTo>
                    <a:close/>
                  </a:path>
                </a:pathLst>
              </a:custGeom>
              <a:solidFill>
                <a:srgbClr val="FE0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" name="Freeform 807"/>
              <p:cNvSpPr>
                <a:spLocks/>
              </p:cNvSpPr>
              <p:nvPr/>
            </p:nvSpPr>
            <p:spPr bwMode="auto">
              <a:xfrm>
                <a:off x="704" y="877"/>
                <a:ext cx="75" cy="20"/>
              </a:xfrm>
              <a:custGeom>
                <a:avLst/>
                <a:gdLst>
                  <a:gd name="T0" fmla="*/ 75 w 75"/>
                  <a:gd name="T1" fmla="*/ 10 h 20"/>
                  <a:gd name="T2" fmla="*/ 75 w 75"/>
                  <a:gd name="T3" fmla="*/ 10 h 20"/>
                  <a:gd name="T4" fmla="*/ 70 w 75"/>
                  <a:gd name="T5" fmla="*/ 15 h 20"/>
                  <a:gd name="T6" fmla="*/ 60 w 75"/>
                  <a:gd name="T7" fmla="*/ 20 h 20"/>
                  <a:gd name="T8" fmla="*/ 10 w 75"/>
                  <a:gd name="T9" fmla="*/ 20 h 20"/>
                  <a:gd name="T10" fmla="*/ 10 w 75"/>
                  <a:gd name="T11" fmla="*/ 20 h 20"/>
                  <a:gd name="T12" fmla="*/ 0 w 75"/>
                  <a:gd name="T13" fmla="*/ 15 h 20"/>
                  <a:gd name="T14" fmla="*/ 0 w 75"/>
                  <a:gd name="T15" fmla="*/ 10 h 20"/>
                  <a:gd name="T16" fmla="*/ 0 w 75"/>
                  <a:gd name="T17" fmla="*/ 10 h 20"/>
                  <a:gd name="T18" fmla="*/ 0 w 75"/>
                  <a:gd name="T19" fmla="*/ 10 h 20"/>
                  <a:gd name="T20" fmla="*/ 5 w 75"/>
                  <a:gd name="T21" fmla="*/ 0 h 20"/>
                  <a:gd name="T22" fmla="*/ 15 w 75"/>
                  <a:gd name="T23" fmla="*/ 0 h 20"/>
                  <a:gd name="T24" fmla="*/ 65 w 75"/>
                  <a:gd name="T25" fmla="*/ 0 h 20"/>
                  <a:gd name="T26" fmla="*/ 65 w 75"/>
                  <a:gd name="T27" fmla="*/ 0 h 20"/>
                  <a:gd name="T28" fmla="*/ 75 w 75"/>
                  <a:gd name="T29" fmla="*/ 0 h 20"/>
                  <a:gd name="T30" fmla="*/ 75 w 75"/>
                  <a:gd name="T31" fmla="*/ 10 h 20"/>
                  <a:gd name="T32" fmla="*/ 75 w 75"/>
                  <a:gd name="T33" fmla="*/ 1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5" h="20">
                    <a:moveTo>
                      <a:pt x="75" y="10"/>
                    </a:moveTo>
                    <a:lnTo>
                      <a:pt x="75" y="10"/>
                    </a:lnTo>
                    <a:lnTo>
                      <a:pt x="70" y="15"/>
                    </a:lnTo>
                    <a:lnTo>
                      <a:pt x="60" y="20"/>
                    </a:lnTo>
                    <a:lnTo>
                      <a:pt x="10" y="20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5" y="0"/>
                    </a:lnTo>
                    <a:lnTo>
                      <a:pt x="15" y="0"/>
                    </a:lnTo>
                    <a:lnTo>
                      <a:pt x="65" y="0"/>
                    </a:lnTo>
                    <a:lnTo>
                      <a:pt x="75" y="0"/>
                    </a:lnTo>
                    <a:lnTo>
                      <a:pt x="75" y="10"/>
                    </a:lnTo>
                    <a:close/>
                  </a:path>
                </a:pathLst>
              </a:custGeom>
              <a:solidFill>
                <a:srgbClr val="FE0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" name="Freeform 808"/>
              <p:cNvSpPr>
                <a:spLocks/>
              </p:cNvSpPr>
              <p:nvPr/>
            </p:nvSpPr>
            <p:spPr bwMode="auto">
              <a:xfrm>
                <a:off x="824" y="877"/>
                <a:ext cx="79" cy="20"/>
              </a:xfrm>
              <a:custGeom>
                <a:avLst/>
                <a:gdLst>
                  <a:gd name="T0" fmla="*/ 79 w 79"/>
                  <a:gd name="T1" fmla="*/ 10 h 20"/>
                  <a:gd name="T2" fmla="*/ 79 w 79"/>
                  <a:gd name="T3" fmla="*/ 10 h 20"/>
                  <a:gd name="T4" fmla="*/ 74 w 79"/>
                  <a:gd name="T5" fmla="*/ 15 h 20"/>
                  <a:gd name="T6" fmla="*/ 64 w 79"/>
                  <a:gd name="T7" fmla="*/ 20 h 20"/>
                  <a:gd name="T8" fmla="*/ 15 w 79"/>
                  <a:gd name="T9" fmla="*/ 20 h 20"/>
                  <a:gd name="T10" fmla="*/ 15 w 79"/>
                  <a:gd name="T11" fmla="*/ 20 h 20"/>
                  <a:gd name="T12" fmla="*/ 5 w 79"/>
                  <a:gd name="T13" fmla="*/ 15 h 20"/>
                  <a:gd name="T14" fmla="*/ 0 w 79"/>
                  <a:gd name="T15" fmla="*/ 10 h 20"/>
                  <a:gd name="T16" fmla="*/ 0 w 79"/>
                  <a:gd name="T17" fmla="*/ 10 h 20"/>
                  <a:gd name="T18" fmla="*/ 0 w 79"/>
                  <a:gd name="T19" fmla="*/ 10 h 20"/>
                  <a:gd name="T20" fmla="*/ 5 w 79"/>
                  <a:gd name="T21" fmla="*/ 0 h 20"/>
                  <a:gd name="T22" fmla="*/ 15 w 79"/>
                  <a:gd name="T23" fmla="*/ 0 h 20"/>
                  <a:gd name="T24" fmla="*/ 64 w 79"/>
                  <a:gd name="T25" fmla="*/ 0 h 20"/>
                  <a:gd name="T26" fmla="*/ 64 w 79"/>
                  <a:gd name="T27" fmla="*/ 0 h 20"/>
                  <a:gd name="T28" fmla="*/ 74 w 79"/>
                  <a:gd name="T29" fmla="*/ 0 h 20"/>
                  <a:gd name="T30" fmla="*/ 79 w 79"/>
                  <a:gd name="T31" fmla="*/ 10 h 20"/>
                  <a:gd name="T32" fmla="*/ 79 w 79"/>
                  <a:gd name="T33" fmla="*/ 1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9" h="20">
                    <a:moveTo>
                      <a:pt x="79" y="10"/>
                    </a:moveTo>
                    <a:lnTo>
                      <a:pt x="79" y="10"/>
                    </a:lnTo>
                    <a:lnTo>
                      <a:pt x="74" y="15"/>
                    </a:lnTo>
                    <a:lnTo>
                      <a:pt x="64" y="20"/>
                    </a:lnTo>
                    <a:lnTo>
                      <a:pt x="15" y="20"/>
                    </a:lnTo>
                    <a:lnTo>
                      <a:pt x="5" y="15"/>
                    </a:lnTo>
                    <a:lnTo>
                      <a:pt x="0" y="10"/>
                    </a:lnTo>
                    <a:lnTo>
                      <a:pt x="5" y="0"/>
                    </a:lnTo>
                    <a:lnTo>
                      <a:pt x="15" y="0"/>
                    </a:lnTo>
                    <a:lnTo>
                      <a:pt x="64" y="0"/>
                    </a:lnTo>
                    <a:lnTo>
                      <a:pt x="74" y="0"/>
                    </a:lnTo>
                    <a:lnTo>
                      <a:pt x="79" y="10"/>
                    </a:lnTo>
                    <a:close/>
                  </a:path>
                </a:pathLst>
              </a:custGeom>
              <a:solidFill>
                <a:srgbClr val="FE0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" name="Freeform 809"/>
              <p:cNvSpPr>
                <a:spLocks/>
              </p:cNvSpPr>
              <p:nvPr/>
            </p:nvSpPr>
            <p:spPr bwMode="auto">
              <a:xfrm>
                <a:off x="933" y="877"/>
                <a:ext cx="80" cy="20"/>
              </a:xfrm>
              <a:custGeom>
                <a:avLst/>
                <a:gdLst>
                  <a:gd name="T0" fmla="*/ 80 w 80"/>
                  <a:gd name="T1" fmla="*/ 10 h 20"/>
                  <a:gd name="T2" fmla="*/ 80 w 80"/>
                  <a:gd name="T3" fmla="*/ 10 h 20"/>
                  <a:gd name="T4" fmla="*/ 75 w 80"/>
                  <a:gd name="T5" fmla="*/ 15 h 20"/>
                  <a:gd name="T6" fmla="*/ 65 w 80"/>
                  <a:gd name="T7" fmla="*/ 20 h 20"/>
                  <a:gd name="T8" fmla="*/ 15 w 80"/>
                  <a:gd name="T9" fmla="*/ 20 h 20"/>
                  <a:gd name="T10" fmla="*/ 15 w 80"/>
                  <a:gd name="T11" fmla="*/ 20 h 20"/>
                  <a:gd name="T12" fmla="*/ 5 w 80"/>
                  <a:gd name="T13" fmla="*/ 15 h 20"/>
                  <a:gd name="T14" fmla="*/ 0 w 80"/>
                  <a:gd name="T15" fmla="*/ 10 h 20"/>
                  <a:gd name="T16" fmla="*/ 0 w 80"/>
                  <a:gd name="T17" fmla="*/ 10 h 20"/>
                  <a:gd name="T18" fmla="*/ 0 w 80"/>
                  <a:gd name="T19" fmla="*/ 10 h 20"/>
                  <a:gd name="T20" fmla="*/ 5 w 80"/>
                  <a:gd name="T21" fmla="*/ 0 h 20"/>
                  <a:gd name="T22" fmla="*/ 15 w 80"/>
                  <a:gd name="T23" fmla="*/ 0 h 20"/>
                  <a:gd name="T24" fmla="*/ 60 w 80"/>
                  <a:gd name="T25" fmla="*/ 0 h 20"/>
                  <a:gd name="T26" fmla="*/ 60 w 80"/>
                  <a:gd name="T27" fmla="*/ 0 h 20"/>
                  <a:gd name="T28" fmla="*/ 75 w 80"/>
                  <a:gd name="T29" fmla="*/ 0 h 20"/>
                  <a:gd name="T30" fmla="*/ 80 w 80"/>
                  <a:gd name="T31" fmla="*/ 10 h 20"/>
                  <a:gd name="T32" fmla="*/ 80 w 80"/>
                  <a:gd name="T33" fmla="*/ 1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0" h="20">
                    <a:moveTo>
                      <a:pt x="80" y="10"/>
                    </a:moveTo>
                    <a:lnTo>
                      <a:pt x="80" y="10"/>
                    </a:lnTo>
                    <a:lnTo>
                      <a:pt x="75" y="15"/>
                    </a:lnTo>
                    <a:lnTo>
                      <a:pt x="65" y="20"/>
                    </a:lnTo>
                    <a:lnTo>
                      <a:pt x="15" y="20"/>
                    </a:lnTo>
                    <a:lnTo>
                      <a:pt x="5" y="15"/>
                    </a:lnTo>
                    <a:lnTo>
                      <a:pt x="0" y="10"/>
                    </a:lnTo>
                    <a:lnTo>
                      <a:pt x="5" y="0"/>
                    </a:lnTo>
                    <a:lnTo>
                      <a:pt x="15" y="0"/>
                    </a:lnTo>
                    <a:lnTo>
                      <a:pt x="60" y="0"/>
                    </a:lnTo>
                    <a:lnTo>
                      <a:pt x="75" y="0"/>
                    </a:lnTo>
                    <a:lnTo>
                      <a:pt x="80" y="10"/>
                    </a:lnTo>
                    <a:close/>
                  </a:path>
                </a:pathLst>
              </a:custGeom>
              <a:solidFill>
                <a:srgbClr val="FE0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" name="Freeform 810"/>
              <p:cNvSpPr>
                <a:spLocks/>
              </p:cNvSpPr>
              <p:nvPr/>
            </p:nvSpPr>
            <p:spPr bwMode="auto">
              <a:xfrm>
                <a:off x="469" y="631"/>
                <a:ext cx="75" cy="40"/>
              </a:xfrm>
              <a:custGeom>
                <a:avLst/>
                <a:gdLst>
                  <a:gd name="T0" fmla="*/ 75 w 75"/>
                  <a:gd name="T1" fmla="*/ 20 h 40"/>
                  <a:gd name="T2" fmla="*/ 75 w 75"/>
                  <a:gd name="T3" fmla="*/ 20 h 40"/>
                  <a:gd name="T4" fmla="*/ 70 w 75"/>
                  <a:gd name="T5" fmla="*/ 30 h 40"/>
                  <a:gd name="T6" fmla="*/ 60 w 75"/>
                  <a:gd name="T7" fmla="*/ 35 h 40"/>
                  <a:gd name="T8" fmla="*/ 50 w 75"/>
                  <a:gd name="T9" fmla="*/ 40 h 40"/>
                  <a:gd name="T10" fmla="*/ 35 w 75"/>
                  <a:gd name="T11" fmla="*/ 40 h 40"/>
                  <a:gd name="T12" fmla="*/ 35 w 75"/>
                  <a:gd name="T13" fmla="*/ 40 h 40"/>
                  <a:gd name="T14" fmla="*/ 20 w 75"/>
                  <a:gd name="T15" fmla="*/ 40 h 40"/>
                  <a:gd name="T16" fmla="*/ 10 w 75"/>
                  <a:gd name="T17" fmla="*/ 35 h 40"/>
                  <a:gd name="T18" fmla="*/ 0 w 75"/>
                  <a:gd name="T19" fmla="*/ 30 h 40"/>
                  <a:gd name="T20" fmla="*/ 0 w 75"/>
                  <a:gd name="T21" fmla="*/ 20 h 40"/>
                  <a:gd name="T22" fmla="*/ 0 w 75"/>
                  <a:gd name="T23" fmla="*/ 20 h 40"/>
                  <a:gd name="T24" fmla="*/ 0 w 75"/>
                  <a:gd name="T25" fmla="*/ 15 h 40"/>
                  <a:gd name="T26" fmla="*/ 10 w 75"/>
                  <a:gd name="T27" fmla="*/ 10 h 40"/>
                  <a:gd name="T28" fmla="*/ 20 w 75"/>
                  <a:gd name="T29" fmla="*/ 5 h 40"/>
                  <a:gd name="T30" fmla="*/ 35 w 75"/>
                  <a:gd name="T31" fmla="*/ 0 h 40"/>
                  <a:gd name="T32" fmla="*/ 35 w 75"/>
                  <a:gd name="T33" fmla="*/ 0 h 40"/>
                  <a:gd name="T34" fmla="*/ 50 w 75"/>
                  <a:gd name="T35" fmla="*/ 5 h 40"/>
                  <a:gd name="T36" fmla="*/ 60 w 75"/>
                  <a:gd name="T37" fmla="*/ 10 h 40"/>
                  <a:gd name="T38" fmla="*/ 70 w 75"/>
                  <a:gd name="T39" fmla="*/ 15 h 40"/>
                  <a:gd name="T40" fmla="*/ 75 w 75"/>
                  <a:gd name="T41" fmla="*/ 20 h 40"/>
                  <a:gd name="T42" fmla="*/ 75 w 75"/>
                  <a:gd name="T43" fmla="*/ 20 h 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5" h="40">
                    <a:moveTo>
                      <a:pt x="75" y="20"/>
                    </a:moveTo>
                    <a:lnTo>
                      <a:pt x="75" y="20"/>
                    </a:lnTo>
                    <a:lnTo>
                      <a:pt x="70" y="30"/>
                    </a:lnTo>
                    <a:lnTo>
                      <a:pt x="60" y="35"/>
                    </a:lnTo>
                    <a:lnTo>
                      <a:pt x="50" y="40"/>
                    </a:lnTo>
                    <a:lnTo>
                      <a:pt x="35" y="40"/>
                    </a:lnTo>
                    <a:lnTo>
                      <a:pt x="20" y="40"/>
                    </a:lnTo>
                    <a:lnTo>
                      <a:pt x="10" y="35"/>
                    </a:lnTo>
                    <a:lnTo>
                      <a:pt x="0" y="30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0" y="10"/>
                    </a:lnTo>
                    <a:lnTo>
                      <a:pt x="20" y="5"/>
                    </a:lnTo>
                    <a:lnTo>
                      <a:pt x="35" y="0"/>
                    </a:lnTo>
                    <a:lnTo>
                      <a:pt x="50" y="5"/>
                    </a:lnTo>
                    <a:lnTo>
                      <a:pt x="60" y="10"/>
                    </a:lnTo>
                    <a:lnTo>
                      <a:pt x="70" y="15"/>
                    </a:lnTo>
                    <a:lnTo>
                      <a:pt x="75" y="20"/>
                    </a:lnTo>
                    <a:close/>
                  </a:path>
                </a:pathLst>
              </a:custGeom>
              <a:solidFill>
                <a:srgbClr val="FB6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038858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4715"/>
    </mc:Choice>
    <mc:Fallback>
      <p:transition advTm="1471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Use case 3 : Proximity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Find your phone if you miss place.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55919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569"/>
    </mc:Choice>
    <mc:Fallback>
      <p:transition advTm="10569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World First Bluetooth 4.0 Connected watch</a:t>
            </a:r>
            <a:endParaRPr lang="en-US" dirty="0">
              <a:latin typeface="+mn-lt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5879" y="1825625"/>
            <a:ext cx="7900242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4217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35271"/>
    </mc:Choice>
    <mc:Fallback>
      <p:transition advTm="3527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272509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8215" y="1116858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kumimoji="1" lang="en-US" altLang="ja-JP" sz="72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Wearable Market</a:t>
            </a:r>
            <a:endParaRPr kumimoji="1" lang="en-US" altLang="ja-JP" sz="7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118215" y="4425717"/>
            <a:ext cx="5956353" cy="1247274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kumimoji="1" lang="en-US" altLang="ja-JP" dirty="0" err="1">
                <a:solidFill>
                  <a:srgbClr val="FFFFFF"/>
                </a:solidFill>
              </a:rPr>
              <a:t>F</a:t>
            </a:r>
            <a:r>
              <a:rPr kumimoji="1" lang="en-US" altLang="ja-JP" dirty="0" err="1" smtClean="0">
                <a:solidFill>
                  <a:srgbClr val="FFFFFF"/>
                </a:solidFill>
              </a:rPr>
              <a:t>uturesource</a:t>
            </a:r>
            <a:endParaRPr kumimoji="1" lang="en-US" altLang="ja-JP" sz="2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100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7769"/>
    </mc:Choice>
    <mc:Fallback>
      <p:transition advTm="7769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SMARTWATCH USE </a:t>
            </a:r>
            <a:endParaRPr lang="en-GB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487490" y="6448256"/>
            <a:ext cx="8352928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 </a:t>
            </a:r>
            <a:r>
              <a:rPr lang="en-US" b="1" dirty="0" smtClean="0"/>
              <a:t>|</a:t>
            </a:r>
            <a:r>
              <a:rPr lang="en-US" dirty="0" smtClean="0"/>
              <a:t>  </a:t>
            </a:r>
            <a:r>
              <a:rPr lang="en-US" dirty="0" smtClean="0">
                <a:cs typeface="Arial" charset="0"/>
              </a:rPr>
              <a:t>© 2016 Futuresource Consulting Ltd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271464" y="1124744"/>
          <a:ext cx="964907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 bwMode="auto">
          <a:xfrm>
            <a:off x="4295800" y="760924"/>
            <a:ext cx="4176464" cy="32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buClr>
                <a:srgbClr val="006699"/>
              </a:buClr>
            </a:pPr>
            <a:r>
              <a:rPr lang="en-GB" sz="1400" b="1" dirty="0">
                <a:solidFill>
                  <a:srgbClr val="006699"/>
                </a:solidFill>
              </a:rPr>
              <a:t>What do you use your Smartwatch for? </a:t>
            </a:r>
          </a:p>
        </p:txBody>
      </p:sp>
      <p:sp>
        <p:nvSpPr>
          <p:cNvPr id="7" name="Rectangle 6"/>
          <p:cNvSpPr/>
          <p:nvPr/>
        </p:nvSpPr>
        <p:spPr>
          <a:xfrm>
            <a:off x="4223792" y="6309320"/>
            <a:ext cx="4953000" cy="36317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buClr>
                <a:srgbClr val="006699"/>
              </a:buClr>
            </a:pPr>
            <a:r>
              <a:rPr lang="en-GB" sz="800" i="1" dirty="0">
                <a:solidFill>
                  <a:prstClr val="black"/>
                </a:solidFill>
              </a:rPr>
              <a:t>Source: Living with Digital Wave 11 (LWD 11) January 2016</a:t>
            </a:r>
          </a:p>
          <a:p>
            <a:pPr>
              <a:lnSpc>
                <a:spcPct val="110000"/>
              </a:lnSpc>
              <a:buClr>
                <a:srgbClr val="006699"/>
              </a:buClr>
            </a:pPr>
            <a:r>
              <a:rPr lang="en-GB" sz="800" i="1" dirty="0">
                <a:solidFill>
                  <a:prstClr val="black"/>
                </a:solidFill>
              </a:rPr>
              <a:t>Base: All wearables owners from The US, UK, </a:t>
            </a:r>
            <a:r>
              <a:rPr lang="en-GB" sz="800" i="1">
                <a:solidFill>
                  <a:prstClr val="black"/>
                </a:solidFill>
              </a:rPr>
              <a:t>Australia, France </a:t>
            </a:r>
            <a:r>
              <a:rPr lang="en-GB" sz="800" i="1" dirty="0">
                <a:solidFill>
                  <a:prstClr val="black"/>
                </a:solidFill>
              </a:rPr>
              <a:t>and Germany (5000)</a:t>
            </a:r>
          </a:p>
        </p:txBody>
      </p:sp>
    </p:spTree>
    <p:extLst>
      <p:ext uri="{BB962C8B-B14F-4D97-AF65-F5344CB8AC3E}">
        <p14:creationId xmlns:p14="http://schemas.microsoft.com/office/powerpoint/2010/main" xmlns="" val="309696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36759"/>
    </mc:Choice>
    <mc:Fallback>
      <p:transition advTm="36759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487491" y="6448258"/>
            <a:ext cx="8352928" cy="365125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|</a:t>
            </a:r>
            <a:r>
              <a:rPr lang="en-US" dirty="0" smtClean="0"/>
              <a:t>  </a:t>
            </a:r>
            <a:r>
              <a:rPr lang="en-US" dirty="0" smtClean="0">
                <a:cs typeface="Arial" charset="0"/>
              </a:rPr>
              <a:t>© 2016 Futuresource Consulting Ltd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SMARTWATCHES &amp; ACTIVITY TRACKERS DRIVING OVERALL GROWTH</a:t>
            </a:r>
            <a:endParaRPr lang="en-GB" dirty="0"/>
          </a:p>
        </p:txBody>
      </p:sp>
      <p:graphicFrame>
        <p:nvGraphicFramePr>
          <p:cNvPr id="23" name="Object 4"/>
          <p:cNvGraphicFramePr>
            <a:graphicFrameLocks noChangeAspect="1"/>
          </p:cNvGraphicFramePr>
          <p:nvPr>
            <p:extLst/>
          </p:nvPr>
        </p:nvGraphicFramePr>
        <p:xfrm>
          <a:off x="3233918" y="1163751"/>
          <a:ext cx="2232248" cy="5428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230965" y="684030"/>
            <a:ext cx="5434262" cy="431676"/>
          </a:xfrm>
        </p:spPr>
        <p:txBody>
          <a:bodyPr/>
          <a:lstStyle/>
          <a:p>
            <a:pPr algn="ctr"/>
            <a:r>
              <a:rPr lang="en-GB" sz="1400" b="1" dirty="0"/>
              <a:t>Q</a:t>
            </a:r>
            <a:r>
              <a:rPr lang="ru-RU" sz="1400" b="1" dirty="0"/>
              <a:t>2</a:t>
            </a:r>
            <a:r>
              <a:rPr lang="en-GB" sz="1400" b="1" dirty="0"/>
              <a:t> 2016 Worldwide Market Value and Volume by Product Type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143001" y="1074152"/>
            <a:ext cx="2461173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FontTx/>
              <a:buNone/>
            </a:pPr>
            <a:r>
              <a:rPr lang="en-GB" sz="1200" dirty="0">
                <a:solidFill>
                  <a:prstClr val="black"/>
                </a:solidFill>
              </a:rPr>
              <a:t>Q</a:t>
            </a:r>
            <a:r>
              <a:rPr lang="ru-RU" sz="1200" dirty="0">
                <a:solidFill>
                  <a:prstClr val="black"/>
                </a:solidFill>
              </a:rPr>
              <a:t>2</a:t>
            </a:r>
            <a:r>
              <a:rPr lang="en-GB" sz="1200" dirty="0">
                <a:solidFill>
                  <a:prstClr val="black"/>
                </a:solidFill>
              </a:rPr>
              <a:t> 2016 Value ($ Millions)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849145" y="1918966"/>
            <a:ext cx="576064" cy="2330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FontTx/>
              <a:buNone/>
            </a:pPr>
            <a:r>
              <a:rPr lang="en-GB" sz="900" i="1" dirty="0">
                <a:solidFill>
                  <a:srgbClr val="FF0000"/>
                </a:solidFill>
              </a:rPr>
              <a:t>(-31%)</a:t>
            </a:r>
            <a:endParaRPr lang="en-US" sz="1050" i="1" dirty="0">
              <a:solidFill>
                <a:srgbClr val="FF0000"/>
              </a:solidFill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736854" y="2904491"/>
            <a:ext cx="576064" cy="2330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FontTx/>
              <a:buNone/>
            </a:pPr>
            <a:r>
              <a:rPr lang="en-GB" sz="900" i="1" dirty="0">
                <a:solidFill>
                  <a:srgbClr val="FF0000"/>
                </a:solidFill>
              </a:rPr>
              <a:t>(7%)</a:t>
            </a:r>
            <a:endParaRPr lang="en-US" sz="1050" i="1" dirty="0">
              <a:solidFill>
                <a:srgbClr val="FF0000"/>
              </a:solidFill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558993" y="4882955"/>
            <a:ext cx="576064" cy="2330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FontTx/>
              <a:buNone/>
            </a:pPr>
            <a:r>
              <a:rPr lang="en-GB" sz="900" i="1" dirty="0">
                <a:solidFill>
                  <a:srgbClr val="FF0000"/>
                </a:solidFill>
              </a:rPr>
              <a:t>(147%)</a:t>
            </a:r>
            <a:endParaRPr lang="en-US" sz="1050" i="1" dirty="0">
              <a:solidFill>
                <a:srgbClr val="FF0000"/>
              </a:solidFill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437872" y="6054873"/>
            <a:ext cx="494064" cy="2330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FontTx/>
              <a:buNone/>
            </a:pPr>
            <a:r>
              <a:rPr lang="en-GB" sz="900" i="1" dirty="0">
                <a:solidFill>
                  <a:srgbClr val="FF0000"/>
                </a:solidFill>
              </a:rPr>
              <a:t>(-17%)</a:t>
            </a:r>
            <a:endParaRPr lang="en-US" sz="1050" i="1" dirty="0">
              <a:solidFill>
                <a:srgbClr val="FF0000"/>
              </a:solidFill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1425472" y="1331415"/>
            <a:ext cx="2006232" cy="2330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FontTx/>
              <a:buNone/>
            </a:pPr>
            <a:r>
              <a:rPr lang="en-GB" sz="900" i="1" dirty="0">
                <a:solidFill>
                  <a:srgbClr val="FF0000"/>
                </a:solidFill>
              </a:rPr>
              <a:t>(year-on-year growth)</a:t>
            </a:r>
            <a:endParaRPr lang="en-US" sz="1050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encrypted-tbn1.gstatic.com/shopping?q=tbn:ANd9GcTZWx-v7IHC4mcAuhnx9I9wZmK2NNt5wMb6Z6druTued_yXE_Iho5WdLNs8J0M21A28aysxvt0&amp;usqp=CA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86" r="15357"/>
          <a:stretch/>
        </p:blipFill>
        <p:spPr bwMode="auto">
          <a:xfrm>
            <a:off x="5774272" y="3486566"/>
            <a:ext cx="451783" cy="66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newroadpromo.com/data/attachment/201403/23/106e69613670581e6d53b2d4a4a95c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0276" y="5469979"/>
            <a:ext cx="504836" cy="50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vitrine-media-cdn.withings.com/catalog/product/cache/8/image/9df78eab33525d08d6e5fb8d27136e95/p/o/pop-magento-gre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1173" y="4502738"/>
            <a:ext cx="1042426" cy="59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tore.storeimages.cdn-apple.com/4895/as-images.apple.com/is/image/AppleInc/aos/published/images/s/38/s38sg/sbbk/s38sg-sbbk-sel-201509_GEO_US?wid=332&amp;hei=392&amp;fmt=jpeg&amp;qlt=95&amp;op_sharpen=0&amp;resMode=bicub&amp;op_usm=0.5,0.5,0,0&amp;iccEmbed=0&amp;layer=comp&amp;.v=144180241133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89" t="14458" r="4059"/>
          <a:stretch/>
        </p:blipFill>
        <p:spPr bwMode="auto">
          <a:xfrm>
            <a:off x="5714449" y="1593598"/>
            <a:ext cx="547611" cy="62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06" t="4975" r="14606" b="4751"/>
          <a:stretch/>
        </p:blipFill>
        <p:spPr>
          <a:xfrm>
            <a:off x="5738269" y="2520978"/>
            <a:ext cx="523791" cy="668921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732637" y="3903246"/>
            <a:ext cx="576064" cy="2330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FontTx/>
              <a:buNone/>
            </a:pPr>
            <a:r>
              <a:rPr lang="en-GB" sz="900" i="1" dirty="0">
                <a:solidFill>
                  <a:srgbClr val="FF0000"/>
                </a:solidFill>
              </a:rPr>
              <a:t>(11%)</a:t>
            </a:r>
            <a:endParaRPr lang="en-US" sz="1050" i="1" dirty="0">
              <a:solidFill>
                <a:srgbClr val="FF0000"/>
              </a:solidFill>
            </a:endParaRPr>
          </a:p>
        </p:txBody>
      </p:sp>
      <p:graphicFrame>
        <p:nvGraphicFramePr>
          <p:cNvPr id="30" name="Object 4"/>
          <p:cNvGraphicFramePr>
            <a:graphicFrameLocks noChangeAspect="1"/>
          </p:cNvGraphicFramePr>
          <p:nvPr>
            <p:extLst/>
          </p:nvPr>
        </p:nvGraphicFramePr>
        <p:xfrm>
          <a:off x="6906789" y="1154419"/>
          <a:ext cx="2264805" cy="5442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9085237" y="1074152"/>
            <a:ext cx="2108448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FontTx/>
              <a:buNone/>
            </a:pPr>
            <a:r>
              <a:rPr lang="en-GB" sz="1200" dirty="0">
                <a:solidFill>
                  <a:prstClr val="black"/>
                </a:solidFill>
              </a:rPr>
              <a:t>Q</a:t>
            </a:r>
            <a:r>
              <a:rPr lang="ru-RU" sz="1200" dirty="0">
                <a:solidFill>
                  <a:prstClr val="black"/>
                </a:solidFill>
              </a:rPr>
              <a:t>2</a:t>
            </a:r>
            <a:r>
              <a:rPr lang="en-GB" sz="1200" dirty="0">
                <a:solidFill>
                  <a:prstClr val="black"/>
                </a:solidFill>
              </a:rPr>
              <a:t> 2016 Volume (M Units)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9192344" y="1331415"/>
            <a:ext cx="1728192" cy="2330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FontTx/>
              <a:buNone/>
            </a:pPr>
            <a:r>
              <a:rPr lang="en-GB" sz="900" i="1" dirty="0">
                <a:solidFill>
                  <a:srgbClr val="FF0000"/>
                </a:solidFill>
              </a:rPr>
              <a:t>(year-on-year growth)</a:t>
            </a:r>
            <a:endParaRPr lang="en-US" sz="1050" i="1" dirty="0">
              <a:solidFill>
                <a:srgbClr val="FF0000"/>
              </a:solidFill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7860133" y="1907673"/>
            <a:ext cx="576064" cy="2330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FontTx/>
              <a:buNone/>
            </a:pPr>
            <a:r>
              <a:rPr lang="en-GB" sz="900" i="1" dirty="0">
                <a:solidFill>
                  <a:srgbClr val="FF0000"/>
                </a:solidFill>
              </a:rPr>
              <a:t>(-26%)</a:t>
            </a:r>
            <a:endParaRPr lang="en-US" sz="1050" i="1" dirty="0">
              <a:solidFill>
                <a:srgbClr val="FF0000"/>
              </a:solidFill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7616278" y="2925603"/>
            <a:ext cx="576064" cy="2330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FontTx/>
              <a:buNone/>
            </a:pPr>
            <a:r>
              <a:rPr lang="en-GB" sz="900" i="1" dirty="0">
                <a:solidFill>
                  <a:srgbClr val="FF0000"/>
                </a:solidFill>
              </a:rPr>
              <a:t>(15%)</a:t>
            </a:r>
            <a:endParaRPr lang="en-US" sz="1050" i="1" dirty="0">
              <a:solidFill>
                <a:srgbClr val="FF0000"/>
              </a:solidFill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8544272" y="3937261"/>
            <a:ext cx="576064" cy="2330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FontTx/>
              <a:buNone/>
            </a:pPr>
            <a:r>
              <a:rPr lang="en-GB" sz="900" i="1" dirty="0">
                <a:solidFill>
                  <a:srgbClr val="FF0000"/>
                </a:solidFill>
              </a:rPr>
              <a:t>(29%)</a:t>
            </a:r>
            <a:endParaRPr lang="en-US" sz="1050" i="1" dirty="0">
              <a:solidFill>
                <a:srgbClr val="FF0000"/>
              </a:solidFill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7248128" y="4870352"/>
            <a:ext cx="576064" cy="2330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FontTx/>
              <a:buNone/>
            </a:pPr>
            <a:r>
              <a:rPr lang="en-GB" sz="900" i="1" dirty="0">
                <a:solidFill>
                  <a:srgbClr val="FF0000"/>
                </a:solidFill>
              </a:rPr>
              <a:t>(128%)</a:t>
            </a:r>
            <a:endParaRPr lang="en-US" sz="1050" i="1" dirty="0">
              <a:solidFill>
                <a:srgbClr val="FF0000"/>
              </a:solidFill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7332041" y="6030589"/>
            <a:ext cx="576064" cy="2330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FontTx/>
              <a:buNone/>
            </a:pPr>
            <a:r>
              <a:rPr lang="en-GB" sz="900" i="1" dirty="0">
                <a:solidFill>
                  <a:srgbClr val="FF0000"/>
                </a:solidFill>
              </a:rPr>
              <a:t>(-4%)</a:t>
            </a:r>
            <a:endParaRPr lang="en-US" sz="1050" i="1" dirty="0">
              <a:solidFill>
                <a:srgbClr val="FF0000"/>
              </a:solidFill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5069714" y="5892200"/>
            <a:ext cx="1837075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FontTx/>
              <a:buNone/>
            </a:pPr>
            <a:r>
              <a:rPr lang="en-GB" sz="1200" dirty="0">
                <a:solidFill>
                  <a:prstClr val="black"/>
                </a:solidFill>
              </a:rPr>
              <a:t>Other Fitness Devices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220969" y="5093470"/>
            <a:ext cx="1534564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FontTx/>
              <a:buNone/>
            </a:pPr>
            <a:r>
              <a:rPr lang="en-GB" sz="1200" dirty="0">
                <a:solidFill>
                  <a:prstClr val="black"/>
                </a:solidFill>
              </a:rPr>
              <a:t>Wireless Watches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5305979" y="4129553"/>
            <a:ext cx="1388369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FontTx/>
              <a:buNone/>
            </a:pPr>
            <a:r>
              <a:rPr lang="en-GB" sz="1200" dirty="0">
                <a:solidFill>
                  <a:prstClr val="black"/>
                </a:solidFill>
              </a:rPr>
              <a:t>Activity Trackers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5256974" y="3189899"/>
            <a:ext cx="1462557" cy="2791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FontTx/>
              <a:buNone/>
            </a:pPr>
            <a:r>
              <a:rPr lang="en-GB" sz="1200" dirty="0">
                <a:solidFill>
                  <a:prstClr val="black"/>
                </a:solidFill>
              </a:rPr>
              <a:t>Sports Watches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5344800" y="2151980"/>
            <a:ext cx="1286907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FontTx/>
              <a:buNone/>
            </a:pPr>
            <a:r>
              <a:rPr lang="en-GB" sz="1200" dirty="0">
                <a:solidFill>
                  <a:prstClr val="black"/>
                </a:solidFill>
              </a:rPr>
              <a:t>Smartwatches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0738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22376"/>
    </mc:Choice>
    <mc:Fallback>
      <p:transition advTm="22376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|</a:t>
            </a:r>
            <a:r>
              <a:rPr lang="en-US" dirty="0" smtClean="0"/>
              <a:t>  </a:t>
            </a:r>
            <a:r>
              <a:rPr lang="en-US" dirty="0" smtClean="0">
                <a:cs typeface="Arial" charset="0"/>
              </a:rPr>
              <a:t>© 2016 Futuresource Consulting Ltd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43472" y="15491"/>
            <a:ext cx="9282112" cy="648072"/>
          </a:xfrm>
        </p:spPr>
        <p:txBody>
          <a:bodyPr/>
          <a:lstStyle/>
          <a:p>
            <a:r>
              <a:rPr lang="en-GB" dirty="0" smtClean="0"/>
              <a:t>WEARABLES</a:t>
            </a:r>
            <a:endParaRPr lang="en-GB" dirty="0"/>
          </a:p>
        </p:txBody>
      </p:sp>
      <p:graphicFrame>
        <p:nvGraphicFramePr>
          <p:cNvPr id="19" name="Chart 18"/>
          <p:cNvGraphicFramePr/>
          <p:nvPr>
            <p:extLst/>
          </p:nvPr>
        </p:nvGraphicFramePr>
        <p:xfrm>
          <a:off x="3215681" y="1674554"/>
          <a:ext cx="4968552" cy="3770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 bwMode="auto">
          <a:xfrm>
            <a:off x="4275251" y="3286378"/>
            <a:ext cx="1350883" cy="32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0000"/>
              </a:lnSpc>
              <a:buClr>
                <a:srgbClr val="006699"/>
              </a:buClr>
            </a:pPr>
            <a:r>
              <a:rPr lang="en-GB" sz="1400" dirty="0"/>
              <a:t>Total Wearables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5710547" y="4088748"/>
            <a:ext cx="1377044" cy="32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buClr>
                <a:srgbClr val="006699"/>
              </a:buClr>
            </a:pPr>
            <a:r>
              <a:rPr lang="en-GB" sz="1400" dirty="0"/>
              <a:t>Smart Watches*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3641480" y="1509893"/>
            <a:ext cx="4404474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0000"/>
              </a:lnSpc>
              <a:buClr>
                <a:srgbClr val="006699"/>
              </a:buClr>
            </a:pPr>
            <a:r>
              <a:rPr lang="en-GB" sz="1600" b="1" dirty="0">
                <a:solidFill>
                  <a:srgbClr val="003366"/>
                </a:solidFill>
                <a:cs typeface="Arial" charset="0"/>
              </a:rPr>
              <a:t>Worldwide Wearables Market ($ Retail Revenues)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487488" y="548680"/>
            <a:ext cx="9721080" cy="492420"/>
          </a:xfrm>
        </p:spPr>
        <p:txBody>
          <a:bodyPr/>
          <a:lstStyle/>
          <a:p>
            <a:r>
              <a:rPr lang="en-GB" dirty="0" smtClean="0"/>
              <a:t>Wearables a Hot Market Zone despite stuttering. Driven By Smart Watches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 bwMode="auto">
          <a:xfrm>
            <a:off x="8665171" y="2070683"/>
            <a:ext cx="1165704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0000"/>
              </a:lnSpc>
              <a:buClr>
                <a:srgbClr val="006699"/>
              </a:buClr>
            </a:pPr>
            <a:r>
              <a:rPr lang="en-GB" dirty="0"/>
              <a:t>$60 billion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896200" y="2257625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31106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838"/>
    </mc:Choice>
    <mc:Fallback>
      <p:transition advTm="10838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272509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8215" y="1116858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kumimoji="1" lang="en-US" altLang="ja-JP" sz="7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Next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118215" y="4425717"/>
            <a:ext cx="5956353" cy="1247274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endParaRPr kumimoji="1" lang="en-US" altLang="ja-JP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282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2882"/>
    </mc:Choice>
    <mc:Fallback>
      <p:transition advTm="288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Background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24215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43276" y="712268"/>
            <a:ext cx="10410524" cy="1193533"/>
          </a:xfrm>
        </p:spPr>
        <p:txBody>
          <a:bodyPr>
            <a:normAutofit/>
          </a:bodyPr>
          <a:lstStyle/>
          <a:p>
            <a:r>
              <a:rPr kumimoji="1" lang="en-US" altLang="ja-JP">
                <a:solidFill>
                  <a:srgbClr val="FFFFFF"/>
                </a:solidFill>
              </a:rPr>
              <a:t>Concern</a:t>
            </a:r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43276" y="2050181"/>
            <a:ext cx="10410524" cy="4126782"/>
          </a:xfrm>
        </p:spPr>
        <p:txBody>
          <a:bodyPr>
            <a:normAutofit/>
          </a:bodyPr>
          <a:lstStyle/>
          <a:p>
            <a:r>
              <a:rPr kumimoji="1" lang="en-US" altLang="ja-JP" sz="4000" dirty="0">
                <a:solidFill>
                  <a:srgbClr val="FFFFFF"/>
                </a:solidFill>
              </a:rPr>
              <a:t>Looking for ”killer” </a:t>
            </a:r>
            <a:r>
              <a:rPr kumimoji="1" lang="en-US" altLang="ja-JP" sz="4000" dirty="0" smtClean="0">
                <a:solidFill>
                  <a:srgbClr val="FFFFFF"/>
                </a:solidFill>
              </a:rPr>
              <a:t>App of Wearable Markets</a:t>
            </a:r>
            <a:endParaRPr kumimoji="1" lang="en-US" altLang="ja-JP" sz="4000" dirty="0">
              <a:solidFill>
                <a:srgbClr val="FFFFFF"/>
              </a:solidFill>
            </a:endParaRPr>
          </a:p>
          <a:p>
            <a:endParaRPr kumimoji="1" lang="en-US" altLang="ja-JP" sz="4000" dirty="0">
              <a:solidFill>
                <a:srgbClr val="FFFFFF"/>
              </a:solidFill>
            </a:endParaRPr>
          </a:p>
          <a:p>
            <a:endParaRPr kumimoji="1" lang="en-US" altLang="ja-JP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2621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5705"/>
    </mc:Choice>
    <mc:Fallback>
      <p:transition advTm="15705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43276" y="712268"/>
            <a:ext cx="10410524" cy="1193533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Standardization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43276" y="2050181"/>
            <a:ext cx="10410524" cy="4126782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sz="4000" dirty="0" smtClean="0">
                <a:solidFill>
                  <a:srgbClr val="FFFFFF"/>
                </a:solidFill>
              </a:rPr>
              <a:t>Connected Watch</a:t>
            </a:r>
          </a:p>
          <a:p>
            <a:r>
              <a:rPr kumimoji="1" lang="en-US" altLang="ja-JP" sz="4000" dirty="0" smtClean="0">
                <a:solidFill>
                  <a:srgbClr val="FFFFFF"/>
                </a:solidFill>
              </a:rPr>
              <a:t>Connectivity mobile phone and other device to Watch</a:t>
            </a:r>
          </a:p>
          <a:p>
            <a:endParaRPr kumimoji="1" lang="en-US" altLang="ja-JP" sz="4000" dirty="0">
              <a:solidFill>
                <a:srgbClr val="FFFFFF"/>
              </a:solidFill>
            </a:endParaRPr>
          </a:p>
          <a:p>
            <a:r>
              <a:rPr kumimoji="1" lang="en-US" altLang="ja-JP" sz="4000" dirty="0">
                <a:solidFill>
                  <a:srgbClr val="FFFFFF"/>
                </a:solidFill>
              </a:rPr>
              <a:t>Standalone connected watch </a:t>
            </a:r>
            <a:endParaRPr kumimoji="1" lang="en-US" altLang="ja-JP" sz="4000" dirty="0" smtClean="0">
              <a:solidFill>
                <a:srgbClr val="FFFFFF"/>
              </a:solidFill>
            </a:endParaRPr>
          </a:p>
          <a:p>
            <a:r>
              <a:rPr kumimoji="1" lang="en-US" altLang="ja-JP" sz="4000" dirty="0" smtClean="0">
                <a:solidFill>
                  <a:srgbClr val="FFFFFF"/>
                </a:solidFill>
              </a:rPr>
              <a:t>Next generation LTE(Cat.0 and </a:t>
            </a:r>
            <a:r>
              <a:rPr kumimoji="1" lang="en-US" altLang="ja-JP" sz="4000" dirty="0" err="1" smtClean="0">
                <a:solidFill>
                  <a:srgbClr val="FFFFFF"/>
                </a:solidFill>
              </a:rPr>
              <a:t>Cat.M</a:t>
            </a:r>
            <a:r>
              <a:rPr kumimoji="1" lang="en-US" altLang="ja-JP" sz="4000" dirty="0" smtClean="0">
                <a:solidFill>
                  <a:srgbClr val="FFFFFF"/>
                </a:solidFill>
              </a:rPr>
              <a:t>(?))</a:t>
            </a:r>
          </a:p>
          <a:p>
            <a:r>
              <a:rPr kumimoji="1" lang="en-US" altLang="ja-JP" sz="4000" dirty="0" smtClean="0">
                <a:solidFill>
                  <a:srgbClr val="FFFFFF"/>
                </a:solidFill>
              </a:rPr>
              <a:t>	</a:t>
            </a:r>
          </a:p>
          <a:p>
            <a:endParaRPr kumimoji="1" lang="en-US" altLang="ja-JP" sz="4000" dirty="0">
              <a:solidFill>
                <a:srgbClr val="FFFFFF"/>
              </a:solidFill>
            </a:endParaRPr>
          </a:p>
          <a:p>
            <a:endParaRPr kumimoji="1" lang="en-US" altLang="ja-JP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725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37170"/>
    </mc:Choice>
    <mc:Fallback>
      <p:transition advTm="3717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Bluetooth 4.0 Development</a:t>
            </a:r>
            <a:br>
              <a:rPr kumimoji="1" lang="en-US" altLang="ja-JP" dirty="0"/>
            </a:br>
            <a:r>
              <a:rPr kumimoji="1" lang="en-US" altLang="ja-JP" dirty="0"/>
              <a:t>(Low Energy)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25681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Mobile Phone Connected Watch</a:t>
            </a:r>
            <a:r>
              <a:rPr lang="en-US" altLang="ja-JP" dirty="0"/>
              <a:t> </a:t>
            </a:r>
            <a:r>
              <a:rPr lang="en-US" altLang="ja-JP" dirty="0" smtClean="0"/>
              <a:t>idea</a:t>
            </a:r>
            <a:endParaRPr lang="en-US" dirty="0"/>
          </a:p>
        </p:txBody>
      </p:sp>
      <p:graphicFrame>
        <p:nvGraphicFramePr>
          <p:cNvPr id="4" name="図表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54030972"/>
              </p:ext>
            </p:extLst>
          </p:nvPr>
        </p:nvGraphicFramePr>
        <p:xfrm>
          <a:off x="838200" y="1690688"/>
          <a:ext cx="371301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図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96887" y="2822263"/>
            <a:ext cx="1256913" cy="167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図表 1"/>
          <p:cNvGraphicFramePr/>
          <p:nvPr>
            <p:extLst/>
          </p:nvPr>
        </p:nvGraphicFramePr>
        <p:xfrm>
          <a:off x="5417133" y="2253569"/>
          <a:ext cx="3920831" cy="341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7" name="図形グループ 6"/>
          <p:cNvGrpSpPr/>
          <p:nvPr/>
        </p:nvGrpSpPr>
        <p:grpSpPr>
          <a:xfrm>
            <a:off x="4271963" y="5767421"/>
            <a:ext cx="7500937" cy="643731"/>
            <a:chOff x="1038217" y="3122921"/>
            <a:chExt cx="3222361" cy="643731"/>
          </a:xfrm>
        </p:grpSpPr>
        <p:sp>
          <p:nvSpPr>
            <p:cNvPr id="8" name="正方形/長方形 7"/>
            <p:cNvSpPr/>
            <p:nvPr/>
          </p:nvSpPr>
          <p:spPr>
            <a:xfrm>
              <a:off x="1217021" y="3122921"/>
              <a:ext cx="3043557" cy="54920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ja-JP" altLang="en-US" dirty="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038217" y="3217443"/>
              <a:ext cx="3043557" cy="5492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altLang="ja-JP" sz="4000" b="1" dirty="0">
                  <a:solidFill>
                    <a:srgbClr val="FF0000"/>
                  </a:solidFill>
                </a:rPr>
                <a:t>No one use rechargeable watch</a:t>
              </a:r>
              <a:endParaRPr kumimoji="1" lang="ja-JP" altLang="en-US" sz="4000" b="1" kern="1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79606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4061"/>
    </mc:Choice>
    <mc:Fallback>
      <p:transition advTm="406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Need new technology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Wireless connection</a:t>
            </a:r>
          </a:p>
          <a:p>
            <a:r>
              <a:rPr kumimoji="1" lang="en-US" altLang="ja-JP" dirty="0"/>
              <a:t>Battery operation</a:t>
            </a:r>
          </a:p>
          <a:p>
            <a:r>
              <a:rPr kumimoji="1" lang="en-US" altLang="ja-JP" dirty="0"/>
              <a:t>Coin battery</a:t>
            </a:r>
          </a:p>
          <a:p>
            <a:r>
              <a:rPr kumimoji="1" lang="en-US" altLang="ja-JP" dirty="0"/>
              <a:t>Solar power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2022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+mn-lt"/>
                <a:ea typeface="Yu Gothic Light" charset="-128"/>
                <a:cs typeface="Yu Gothic Light" charset="-128"/>
              </a:rPr>
              <a:t>wibree</a:t>
            </a:r>
            <a:r>
              <a:rPr lang="en-US" dirty="0" smtClean="0">
                <a:latin typeface="+mn-lt"/>
                <a:ea typeface="Yu Gothic Light" charset="-128"/>
                <a:cs typeface="Yu Gothic Light" charset="-128"/>
              </a:rPr>
              <a:t> project by NOKIA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1663" y="2079650"/>
            <a:ext cx="28575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6950" y="1830388"/>
            <a:ext cx="7065963" cy="458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68606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26596"/>
    </mc:Choice>
    <mc:Fallback>
      <p:transition advTm="2659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wibree</a:t>
            </a:r>
            <a:r>
              <a:rPr kumimoji="1" lang="en-US" altLang="ja-JP" dirty="0"/>
              <a:t> became Bluetooth project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503208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Development Bluetooth 4.0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Bluetooth 4.0 Specification</a:t>
            </a:r>
          </a:p>
          <a:p>
            <a:endParaRPr kumimoji="1" lang="en-US" altLang="ja-JP" dirty="0"/>
          </a:p>
          <a:p>
            <a:r>
              <a:rPr kumimoji="1" lang="en-US" altLang="ja-JP" dirty="0" smtClean="0"/>
              <a:t>New Profiles for watch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27974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Watch Profile Working Group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Chairman : Satomi Michitsuta</a:t>
            </a:r>
          </a:p>
          <a:p>
            <a:r>
              <a:rPr kumimoji="1" lang="en-US" altLang="ja-JP" dirty="0" smtClean="0"/>
              <a:t>Watch = Personal User Interface Device (PUID)</a:t>
            </a:r>
          </a:p>
          <a:p>
            <a:r>
              <a:rPr kumimoji="1" lang="en-US" altLang="ja-JP" dirty="0" smtClean="0"/>
              <a:t>A Part of Bluetooth SIG</a:t>
            </a:r>
          </a:p>
          <a:p>
            <a:r>
              <a:rPr lang="en-GB" altLang="ja-JP" dirty="0" smtClean="0"/>
              <a:t>Dozens of </a:t>
            </a:r>
            <a:r>
              <a:rPr lang="en-GB" altLang="ja-JP" dirty="0"/>
              <a:t>Member Companies </a:t>
            </a:r>
            <a:r>
              <a:rPr lang="en-GB" altLang="ja-JP" dirty="0" smtClean="0"/>
              <a:t>,Several hundred Individuals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xmlns="" val="583388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43686"/>
    </mc:Choice>
    <mc:Fallback>
      <p:transition advTm="4368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13200</TotalTime>
  <Words>451</Words>
  <Application>Microsoft Office PowerPoint</Application>
  <PresentationFormat>ユーザー設定</PresentationFormat>
  <Paragraphs>125</Paragraphs>
  <Slides>21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2" baseType="lpstr">
      <vt:lpstr>Office Theme</vt:lpstr>
      <vt:lpstr>Connected Watch </vt:lpstr>
      <vt:lpstr>Background</vt:lpstr>
      <vt:lpstr>Bluetooth 4.0 Development (Low Energy)</vt:lpstr>
      <vt:lpstr>Mobile Phone Connected Watch idea</vt:lpstr>
      <vt:lpstr>Need new technology</vt:lpstr>
      <vt:lpstr>wibree project by NOKIA</vt:lpstr>
      <vt:lpstr>wibree became Bluetooth project</vt:lpstr>
      <vt:lpstr>Development Bluetooth 4.0</vt:lpstr>
      <vt:lpstr>Watch Profile Working Group</vt:lpstr>
      <vt:lpstr>Bluetooth Watch Use case</vt:lpstr>
      <vt:lpstr>Use Case 1 : Time Update</vt:lpstr>
      <vt:lpstr>Use case 2 : Notification</vt:lpstr>
      <vt:lpstr>Use case 3 : Proximity</vt:lpstr>
      <vt:lpstr>World First Bluetooth 4.0 Connected watch</vt:lpstr>
      <vt:lpstr>Wearable Market</vt:lpstr>
      <vt:lpstr>SMARTWATCH USE </vt:lpstr>
      <vt:lpstr>SMARTWATCHES &amp; ACTIVITY TRACKERS DRIVING OVERALL GROWTH</vt:lpstr>
      <vt:lpstr>WEARABLES</vt:lpstr>
      <vt:lpstr>What is Next</vt:lpstr>
      <vt:lpstr>Concern</vt:lpstr>
      <vt:lpstr>Standardization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Smartwatch New user Experience</dc:title>
  <dc:creator>Satomi</dc:creator>
  <cp:lastModifiedBy>S021962</cp:lastModifiedBy>
  <cp:revision>43</cp:revision>
  <dcterms:created xsi:type="dcterms:W3CDTF">2016-09-06T08:17:45Z</dcterms:created>
  <dcterms:modified xsi:type="dcterms:W3CDTF">2017-02-17T17:15:35Z</dcterms:modified>
</cp:coreProperties>
</file>