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319" r:id="rId3"/>
    <p:sldId id="320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42025"/>
    <a:srgbClr val="A0A0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6" autoAdjust="0"/>
    <p:restoredTop sz="94660"/>
  </p:normalViewPr>
  <p:slideViewPr>
    <p:cSldViewPr showGuides="1">
      <p:cViewPr varScale="1">
        <p:scale>
          <a:sx n="76" d="100"/>
          <a:sy n="76" d="100"/>
        </p:scale>
        <p:origin x="1098" y="7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-3444"/>
    </p:cViewPr>
  </p:sorterViewPr>
  <p:notesViewPr>
    <p:cSldViewPr showGuides="1">
      <p:cViewPr varScale="1">
        <p:scale>
          <a:sx n="68" d="100"/>
          <a:sy n="68" d="100"/>
        </p:scale>
        <p:origin x="-3252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2DF16C3-BBC8-4C6F-87F2-22A371ACFAB6}" type="datetimeFigureOut">
              <a:rPr lang="en-US"/>
              <a:pPr>
                <a:defRPr/>
              </a:pPr>
              <a:t>3/31/2017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9AFA916-746C-4871-B235-E43DC2CE283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30955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0550A4-AD63-49FC-BEA3-8AE52D3B0DF5}" type="datetimeFigureOut">
              <a:rPr lang="en-US" smtClean="0"/>
              <a:t>3/31/2017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AF446A-1872-4C2E-8EC5-4684696A86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5474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ew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512D8B75-26A1-4B06-B7BE-CECDFFAAEEE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2692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0EC5A9AB-6BE8-484B-B497-EE640357382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6041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79890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4" r:id="rId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C0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rgbClr val="C0000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rgbClr val="C0000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7" descr="C:\Documents and Settings\mcauley\Local Settings\Temp\wz83a6\oneM2M\oneM2M-Logo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1150" y="28575"/>
            <a:ext cx="5981700" cy="408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ounded Rectangle 5"/>
          <p:cNvSpPr/>
          <p:nvPr/>
        </p:nvSpPr>
        <p:spPr>
          <a:xfrm>
            <a:off x="457200" y="5256213"/>
            <a:ext cx="8229600" cy="1222375"/>
          </a:xfrm>
          <a:prstGeom prst="roundRect">
            <a:avLst/>
          </a:prstGeom>
          <a:noFill/>
          <a:ln>
            <a:solidFill>
              <a:srgbClr val="A0A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76" name="Title 1"/>
          <p:cNvSpPr>
            <a:spLocks noGrp="1"/>
          </p:cNvSpPr>
          <p:nvPr>
            <p:ph type="ctrTitle" idx="4294967295"/>
          </p:nvPr>
        </p:nvSpPr>
        <p:spPr bwMode="auto">
          <a:xfrm>
            <a:off x="685800" y="3711575"/>
            <a:ext cx="7772400" cy="1470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z="4000" b="1" dirty="0">
                <a:solidFill>
                  <a:srgbClr val="002060"/>
                </a:solidFill>
              </a:rPr>
              <a:t>Introducing oneM2M industry day</a:t>
            </a:r>
          </a:p>
        </p:txBody>
      </p:sp>
      <p:sp>
        <p:nvSpPr>
          <p:cNvPr id="3077" name="TextBox 4"/>
          <p:cNvSpPr txBox="1">
            <a:spLocks noChangeArrowheads="1"/>
          </p:cNvSpPr>
          <p:nvPr/>
        </p:nvSpPr>
        <p:spPr bwMode="auto">
          <a:xfrm>
            <a:off x="533400" y="5434053"/>
            <a:ext cx="426527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B42025"/>
                </a:solidFill>
              </a:rPr>
              <a:t>Group Name: TP28 closing plenary</a:t>
            </a:r>
            <a:br>
              <a:rPr lang="en-US" altLang="en-US" dirty="0">
                <a:solidFill>
                  <a:srgbClr val="B42025"/>
                </a:solidFill>
              </a:rPr>
            </a:br>
            <a:r>
              <a:rPr lang="en-US" altLang="en-US" dirty="0">
                <a:solidFill>
                  <a:srgbClr val="B42025"/>
                </a:solidFill>
              </a:rPr>
              <a:t>Source: O. Elloumi, J. Blanz, R. Hechwartner</a:t>
            </a:r>
          </a:p>
          <a:p>
            <a:pPr eaLnBrk="1" hangingPunct="1"/>
            <a:r>
              <a:rPr lang="en-US" altLang="en-US" dirty="0">
                <a:solidFill>
                  <a:srgbClr val="B42025"/>
                </a:solidFill>
              </a:rPr>
              <a:t>Meeting Date: 2017-03-31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5042" y="6553201"/>
            <a:ext cx="63991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/>
              <a:t>2017-01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altLang="en-US" sz="4800" dirty="0"/>
              <a:t>Motivation</a:t>
            </a:r>
            <a:endParaRPr lang="en-US" altLang="en-US" sz="4800" dirty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295400"/>
            <a:ext cx="8610600" cy="4525963"/>
          </a:xfrm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eaLnBrk="1" hangingPunct="1">
              <a:defRPr/>
            </a:pPr>
            <a:r>
              <a:rPr lang="en-GB" sz="2200" dirty="0"/>
              <a:t>Share experience about ongoing developments/deployments</a:t>
            </a:r>
          </a:p>
          <a:p>
            <a:pPr lvl="1" eaLnBrk="1" hangingPunct="1">
              <a:defRPr/>
            </a:pPr>
            <a:r>
              <a:rPr lang="en-GB" sz="1800" dirty="0"/>
              <a:t>Provided by oneM2M members who have hands on experience with development and deployments</a:t>
            </a:r>
          </a:p>
          <a:p>
            <a:pPr lvl="1" eaLnBrk="1" hangingPunct="1">
              <a:defRPr/>
            </a:pPr>
            <a:r>
              <a:rPr lang="en-GB" sz="1800" dirty="0"/>
              <a:t>Provide feedback to ongoing specification work</a:t>
            </a:r>
          </a:p>
          <a:p>
            <a:pPr lvl="1" eaLnBrk="1" hangingPunct="1">
              <a:defRPr/>
            </a:pPr>
            <a:endParaRPr lang="en-GB" sz="1800" dirty="0"/>
          </a:p>
          <a:p>
            <a:pPr eaLnBrk="1" hangingPunct="1">
              <a:defRPr/>
            </a:pPr>
            <a:r>
              <a:rPr lang="en-GB" sz="2200" dirty="0"/>
              <a:t>Think out of the box</a:t>
            </a:r>
          </a:p>
          <a:p>
            <a:pPr lvl="1" eaLnBrk="1" hangingPunct="1">
              <a:defRPr/>
            </a:pPr>
            <a:r>
              <a:rPr lang="en-US" sz="2000" dirty="0"/>
              <a:t>Strategic thinking for future evolutions</a:t>
            </a:r>
          </a:p>
          <a:p>
            <a:pPr lvl="1" eaLnBrk="1" hangingPunct="1">
              <a:defRPr/>
            </a:pPr>
            <a:r>
              <a:rPr lang="en-US" sz="2000" dirty="0"/>
              <a:t>Presentation about new market trends and related requirements</a:t>
            </a:r>
          </a:p>
          <a:p>
            <a:pPr lvl="1" eaLnBrk="1" hangingPunct="1">
              <a:defRPr/>
            </a:pPr>
            <a:endParaRPr lang="en-US" sz="2000" dirty="0"/>
          </a:p>
          <a:p>
            <a:pPr eaLnBrk="1" hangingPunct="1">
              <a:defRPr/>
            </a:pPr>
            <a:r>
              <a:rPr lang="en-US" sz="2200" dirty="0"/>
              <a:t>Market oneM2M to members and selected guests</a:t>
            </a:r>
          </a:p>
          <a:p>
            <a:pPr lvl="1" eaLnBrk="1" hangingPunct="1">
              <a:defRPr/>
            </a:pPr>
            <a:r>
              <a:rPr lang="en-US" sz="1800" dirty="0"/>
              <a:t>Promotion is easier done through presentation, demonstrations and lessons learnt from ongoing projects</a:t>
            </a:r>
          </a:p>
          <a:p>
            <a:pPr lvl="1" eaLnBrk="1" hangingPunct="1">
              <a:defRPr/>
            </a:pPr>
            <a:endParaRPr lang="en-US" sz="1800" dirty="0"/>
          </a:p>
          <a:p>
            <a:pPr eaLnBrk="1" hangingPunct="1">
              <a:defRPr/>
            </a:pPr>
            <a:r>
              <a:rPr lang="en-US" sz="2200" dirty="0"/>
              <a:t>Make TP meeting more attractive to new comers</a:t>
            </a:r>
          </a:p>
        </p:txBody>
      </p:sp>
      <p:sp>
        <p:nvSpPr>
          <p:cNvPr id="5" name="Slide Number Placeholder 5"/>
          <p:cNvSpPr>
            <a:spLocks noGrp="1"/>
          </p:cNvSpPr>
          <p:nvPr/>
        </p:nvSpPr>
        <p:spPr bwMode="auto">
          <a:xfrm>
            <a:off x="488425" y="6248400"/>
            <a:ext cx="8229600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rgbClr val="898989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l"/>
            <a:r>
              <a:rPr lang="en-GB" altLang="en-US" dirty="0">
                <a:solidFill>
                  <a:srgbClr val="898989"/>
                </a:solidFill>
                <a:latin typeface="Myriad pro"/>
              </a:rPr>
              <a:t>© 2017 oneM2M Partners</a:t>
            </a:r>
          </a:p>
          <a:p>
            <a:pPr algn="ctr"/>
            <a:r>
              <a:rPr lang="en-GB" altLang="en-US" dirty="0">
                <a:latin typeface="Myriad pro"/>
              </a:rPr>
              <a:t>TP-2017-0062R01-Newbies_Session</a:t>
            </a:r>
            <a:endParaRPr lang="en-GB" altLang="en-US" dirty="0">
              <a:solidFill>
                <a:srgbClr val="898989"/>
              </a:solidFill>
              <a:latin typeface="Myriad pro"/>
            </a:endParaRPr>
          </a:p>
          <a:p>
            <a:fld id="{86CB42C0-9CA1-4A00-8D2A-5795FA32B466}" type="slidenum">
              <a:rPr lang="en-US" altLang="en-US" smtClean="0">
                <a:solidFill>
                  <a:srgbClr val="898989"/>
                </a:solidFill>
                <a:latin typeface="Myriad pro"/>
              </a:rPr>
              <a:t>2</a:t>
            </a:fld>
            <a:endParaRPr lang="en-US" altLang="en-US" dirty="0">
              <a:solidFill>
                <a:srgbClr val="898989"/>
              </a:solidFill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16738641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altLang="en-US" sz="4800" dirty="0"/>
              <a:t>Practical aspects</a:t>
            </a:r>
            <a:endParaRPr lang="en-US" altLang="en-US" sz="4800" dirty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 bwMode="auto"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eaLnBrk="1" hangingPunct="1">
              <a:defRPr/>
            </a:pPr>
            <a:r>
              <a:rPr lang="en-US" sz="2400" dirty="0"/>
              <a:t>Industry </a:t>
            </a:r>
            <a:r>
              <a:rPr lang="en-US" sz="2400" dirty="0" smtClean="0"/>
              <a:t>day to </a:t>
            </a:r>
            <a:r>
              <a:rPr lang="en-US" sz="2400" dirty="0"/>
              <a:t>take place on Wednesdays for a half or full day</a:t>
            </a:r>
          </a:p>
          <a:p>
            <a:pPr eaLnBrk="1" hangingPunct="1">
              <a:defRPr/>
            </a:pPr>
            <a:r>
              <a:rPr lang="en-US" sz="2400" dirty="0"/>
              <a:t>Keep mid-week plenary (for issues that need processing during the week)</a:t>
            </a:r>
          </a:p>
          <a:p>
            <a:pPr eaLnBrk="1" hangingPunct="1">
              <a:defRPr/>
            </a:pPr>
            <a:r>
              <a:rPr lang="en-US" sz="2400" dirty="0"/>
              <a:t>Test the proposal at the Shenzhen meeting</a:t>
            </a:r>
          </a:p>
          <a:p>
            <a:pPr lvl="1" eaLnBrk="1" hangingPunct="1">
              <a:defRPr/>
            </a:pPr>
            <a:r>
              <a:rPr lang="en-US" sz="2000" dirty="0"/>
              <a:t>Assess based on the Shenzhen meeting outcomes and impact</a:t>
            </a:r>
          </a:p>
          <a:p>
            <a:pPr lvl="1" eaLnBrk="1" hangingPunct="1">
              <a:defRPr/>
            </a:pPr>
            <a:r>
              <a:rPr lang="en-US" sz="2000" dirty="0"/>
              <a:t>Extend and improve objectives and format for upcoming meetings</a:t>
            </a:r>
          </a:p>
          <a:p>
            <a:pPr eaLnBrk="1" hangingPunct="1">
              <a:defRPr/>
            </a:pPr>
            <a:r>
              <a:rPr lang="en-US" sz="2400" dirty="0"/>
              <a:t>Need to appoint a small program committee for each meeting (with presence from the local host and industry)</a:t>
            </a:r>
          </a:p>
          <a:p>
            <a:pPr eaLnBrk="1" hangingPunct="1">
              <a:defRPr/>
            </a:pPr>
            <a:r>
              <a:rPr lang="en-US" sz="2400" dirty="0"/>
              <a:t>No additional funding is needed since this remains a oneM2M member event</a:t>
            </a:r>
          </a:p>
        </p:txBody>
      </p:sp>
      <p:sp>
        <p:nvSpPr>
          <p:cNvPr id="6" name="Slide Number Placeholder 5"/>
          <p:cNvSpPr>
            <a:spLocks noGrp="1"/>
          </p:cNvSpPr>
          <p:nvPr/>
        </p:nvSpPr>
        <p:spPr bwMode="auto">
          <a:xfrm>
            <a:off x="488425" y="6248400"/>
            <a:ext cx="8229600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rgbClr val="898989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l"/>
            <a:r>
              <a:rPr lang="en-GB" altLang="en-US" dirty="0">
                <a:solidFill>
                  <a:srgbClr val="898989"/>
                </a:solidFill>
                <a:latin typeface="Myriad pro"/>
              </a:rPr>
              <a:t>© 2017 oneM2M Partners</a:t>
            </a:r>
          </a:p>
          <a:p>
            <a:pPr algn="ctr"/>
            <a:r>
              <a:rPr lang="en-GB" altLang="en-US" dirty="0">
                <a:latin typeface="Myriad pro"/>
              </a:rPr>
              <a:t>TP-2017-0062R01-Newbies_Session</a:t>
            </a:r>
            <a:endParaRPr lang="en-GB" altLang="en-US" dirty="0">
              <a:solidFill>
                <a:srgbClr val="898989"/>
              </a:solidFill>
              <a:latin typeface="Myriad pro"/>
            </a:endParaRPr>
          </a:p>
          <a:p>
            <a:fld id="{815DF9C7-C2EF-4DDB-802B-B03F1A5D7ACC}" type="slidenum">
              <a:rPr lang="en-US" altLang="en-US" smtClean="0">
                <a:solidFill>
                  <a:srgbClr val="898989"/>
                </a:solidFill>
                <a:latin typeface="Myriad pro"/>
              </a:rPr>
              <a:t>3</a:t>
            </a:fld>
            <a:endParaRPr lang="en-US" altLang="en-US" dirty="0">
              <a:solidFill>
                <a:srgbClr val="898989"/>
              </a:solidFill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31935239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</TotalTime>
  <Words>180</Words>
  <Application>Microsoft Office PowerPoint</Application>
  <PresentationFormat>On-screen Show (4:3)</PresentationFormat>
  <Paragraphs>31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Myriad pro</vt:lpstr>
      <vt:lpstr>Office Theme</vt:lpstr>
      <vt:lpstr>Introducing oneM2M industry day</vt:lpstr>
      <vt:lpstr>Motivation</vt:lpstr>
      <vt:lpstr>Practical aspects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&lt;Presentation Title&gt;</dc:title>
  <dc:creator>Victoria Mitchell</dc:creator>
  <cp:lastModifiedBy>Karen Hughes</cp:lastModifiedBy>
  <cp:revision>393</cp:revision>
  <dcterms:created xsi:type="dcterms:W3CDTF">2012-09-11T22:52:11Z</dcterms:created>
  <dcterms:modified xsi:type="dcterms:W3CDTF">2017-03-31T11:33:46Z</dcterms:modified>
</cp:coreProperties>
</file>