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98" autoAdjust="0"/>
  </p:normalViewPr>
  <p:slideViewPr>
    <p:cSldViewPr showGuides="1">
      <p:cViewPr varScale="1">
        <p:scale>
          <a:sx n="70" d="100"/>
          <a:sy n="70" d="100"/>
        </p:scale>
        <p:origin x="1180" y="68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3/30/2017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rouzbeh.farHoumand@guawei.com" TargetMode="External"/><Relationship Id="rId4" Type="http://schemas.openxmlformats.org/officeDocument/2006/relationships/hyperlink" Target="mailto:a.kraft@telekom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andichotels.com/hotels/sweden/stockholm/scandic-victoria-tower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449387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 dirty="0" smtClean="0"/>
              <a:t>OSGi Alliance / oneM2M Workshop</a:t>
            </a:r>
            <a:br>
              <a:rPr lang="en-US" sz="3600" dirty="0" smtClean="0"/>
            </a:br>
            <a:r>
              <a:rPr lang="en-US" sz="3600" dirty="0" smtClean="0"/>
              <a:t>Meeting Logistics, June 28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2017 </a:t>
            </a:r>
            <a:endParaRPr lang="en-US" altLang="zh-CN" sz="3600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745171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</a:t>
            </a:r>
            <a:r>
              <a:rPr lang="en-US" altLang="zh-CN" dirty="0" smtClean="0">
                <a:solidFill>
                  <a:srgbClr val="B42025"/>
                </a:solidFill>
              </a:rPr>
              <a:t> TP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</a:t>
            </a:r>
            <a:r>
              <a:rPr lang="en-US" altLang="zh-CN" dirty="0" smtClean="0">
                <a:solidFill>
                  <a:srgbClr val="B42025"/>
                </a:solidFill>
              </a:rPr>
              <a:t>:	Andreas Kraft, Deutsche Telekom, </a:t>
            </a:r>
            <a:r>
              <a:rPr lang="en-US" altLang="zh-CN" dirty="0" smtClean="0">
                <a:solidFill>
                  <a:srgbClr val="B42025"/>
                </a:solidFill>
                <a:hlinkClick r:id="rId4"/>
              </a:rPr>
              <a:t>a.kraft@telekom.de</a:t>
            </a:r>
            <a:r>
              <a:rPr lang="en-US" altLang="zh-CN" dirty="0" smtClean="0">
                <a:solidFill>
                  <a:srgbClr val="B42025"/>
                </a:solidFill>
              </a:rPr>
              <a:t/>
            </a:r>
            <a:br>
              <a:rPr lang="en-US" altLang="zh-CN" dirty="0" smtClean="0">
                <a:solidFill>
                  <a:srgbClr val="B42025"/>
                </a:solidFill>
              </a:rPr>
            </a:br>
            <a:r>
              <a:rPr lang="en-US" altLang="zh-CN" dirty="0" smtClean="0">
                <a:solidFill>
                  <a:srgbClr val="B42025"/>
                </a:solidFill>
              </a:rPr>
              <a:t>	</a:t>
            </a:r>
            <a:r>
              <a:rPr lang="en-US" altLang="zh-CN" dirty="0" err="1" smtClean="0">
                <a:solidFill>
                  <a:srgbClr val="B42025"/>
                </a:solidFill>
              </a:rPr>
              <a:t>Rouzbeh</a:t>
            </a:r>
            <a:r>
              <a:rPr lang="en-US" altLang="zh-CN" dirty="0" smtClean="0">
                <a:solidFill>
                  <a:srgbClr val="B42025"/>
                </a:solidFill>
              </a:rPr>
              <a:t> </a:t>
            </a:r>
            <a:r>
              <a:rPr lang="en-US" altLang="zh-CN" dirty="0" err="1" smtClean="0">
                <a:solidFill>
                  <a:srgbClr val="B42025"/>
                </a:solidFill>
              </a:rPr>
              <a:t>Farhoumand</a:t>
            </a:r>
            <a:r>
              <a:rPr lang="en-US" altLang="zh-CN" dirty="0" smtClean="0">
                <a:solidFill>
                  <a:srgbClr val="B42025"/>
                </a:solidFill>
              </a:rPr>
              <a:t>, </a:t>
            </a:r>
            <a:r>
              <a:rPr lang="en-US" altLang="zh-CN" dirty="0" err="1" smtClean="0">
                <a:solidFill>
                  <a:srgbClr val="B42025"/>
                </a:solidFill>
              </a:rPr>
              <a:t>Huawei</a:t>
            </a:r>
            <a:r>
              <a:rPr lang="en-US" altLang="zh-CN" dirty="0" smtClean="0">
                <a:solidFill>
                  <a:srgbClr val="B42025"/>
                </a:solidFill>
              </a:rPr>
              <a:t>, </a:t>
            </a:r>
            <a:r>
              <a:rPr lang="en-US" altLang="zh-CN" dirty="0" smtClean="0">
                <a:solidFill>
                  <a:srgbClr val="B42025"/>
                </a:solidFill>
                <a:hlinkClick r:id="rId5"/>
              </a:rPr>
              <a:t>rouzbeh.farhoumand@huawei.com</a:t>
            </a:r>
            <a:endParaRPr lang="en-US" altLang="zh-CN" dirty="0" smtClean="0">
              <a:solidFill>
                <a:srgbClr val="B42025"/>
              </a:solidFill>
            </a:endParaRPr>
          </a:p>
          <a:p>
            <a:r>
              <a:rPr lang="en-US" altLang="zh-CN" dirty="0" smtClean="0">
                <a:solidFill>
                  <a:srgbClr val="B42025"/>
                </a:solidFill>
              </a:rPr>
              <a:t>Meeting </a:t>
            </a:r>
            <a:r>
              <a:rPr lang="en-US" altLang="zh-CN" dirty="0">
                <a:solidFill>
                  <a:srgbClr val="B42025"/>
                </a:solidFill>
              </a:rPr>
              <a:t>Date:</a:t>
            </a:r>
            <a:r>
              <a:rPr lang="en-US" altLang="zh-CN" dirty="0" smtClean="0">
                <a:solidFill>
                  <a:srgbClr val="B42025"/>
                </a:solidFill>
              </a:rPr>
              <a:t> 2017-03-29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Logistics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Wednesday, June 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2017 - Stockholm, Sweden</a:t>
            </a:r>
          </a:p>
          <a:p>
            <a:r>
              <a:rPr lang="en-US" sz="2800" dirty="0" smtClean="0"/>
              <a:t>Time: Likely 13.30 AM – 18.00 PM (T.B.D.)</a:t>
            </a:r>
          </a:p>
          <a:p>
            <a:r>
              <a:rPr lang="en-US" sz="2800" dirty="0" smtClean="0"/>
              <a:t>Hosted by Huawei</a:t>
            </a:r>
          </a:p>
          <a:p>
            <a:endParaRPr lang="en-US" sz="2800" dirty="0" smtClean="0"/>
          </a:p>
          <a:p>
            <a:r>
              <a:rPr lang="en-US" sz="2800" dirty="0" smtClean="0"/>
              <a:t>SCANDIC VICTORIA TOWER</a:t>
            </a:r>
            <a:br>
              <a:rPr lang="en-US" sz="2800" dirty="0" smtClean="0"/>
            </a:br>
            <a:r>
              <a:rPr lang="en-US" sz="2800" dirty="0" smtClean="0"/>
              <a:t>Arne </a:t>
            </a:r>
            <a:r>
              <a:rPr lang="en-US" sz="2800" dirty="0" err="1" smtClean="0"/>
              <a:t>Beurlings</a:t>
            </a:r>
            <a:r>
              <a:rPr lang="en-US" sz="2800" dirty="0" smtClean="0"/>
              <a:t> </a:t>
            </a:r>
            <a:r>
              <a:rPr lang="en-US" sz="2800" dirty="0" err="1" smtClean="0"/>
              <a:t>Torg</a:t>
            </a:r>
            <a:r>
              <a:rPr lang="en-US" sz="2800" dirty="0" smtClean="0"/>
              <a:t> 3</a:t>
            </a:r>
            <a:br>
              <a:rPr lang="en-US" sz="2800" dirty="0" smtClean="0"/>
            </a:br>
            <a:r>
              <a:rPr lang="en-US" sz="2800" dirty="0" smtClean="0"/>
              <a:t>164 40 </a:t>
            </a:r>
            <a:r>
              <a:rPr lang="en-US" sz="2800" dirty="0" err="1" smtClean="0"/>
              <a:t>Kista</a:t>
            </a:r>
            <a:r>
              <a:rPr lang="en-US" sz="2800" dirty="0" smtClean="0"/>
              <a:t>, Stockholm, Sweden </a:t>
            </a:r>
            <a:r>
              <a:rPr lang="en-US" sz="1800" dirty="0" smtClean="0">
                <a:hlinkClick r:id="rId3"/>
              </a:rPr>
              <a:t>https://www.scandichotels.com/hotels/sweden/stockholm/scandic-victoria-tower</a:t>
            </a:r>
            <a:endParaRPr lang="en-US" sz="1800" dirty="0"/>
          </a:p>
        </p:txBody>
      </p:sp>
      <p:graphicFrame>
        <p:nvGraphicFramePr>
          <p:cNvPr id="2" name="Object 1" title="OSGi_Meeting_Invitation_June_20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964550"/>
              </p:ext>
            </p:extLst>
          </p:nvPr>
        </p:nvGraphicFramePr>
        <p:xfrm>
          <a:off x="762000" y="548640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showAsIcon="1" r:id="rId4" imgW="914400" imgH="792360" progId="AcroExch.Document.DC">
                  <p:embed/>
                </p:oleObj>
              </mc:Choice>
              <mc:Fallback>
                <p:oleObj name="Acrobat Document" showAsIcon="1" r:id="rId4" imgW="914400" imgH="7923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548640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lvl="0"/>
            <a:r>
              <a:rPr lang="en-US" sz="2600" b="1" dirty="0" smtClean="0"/>
              <a:t>oneM2M presentation on oneM2M-OSGi interworking </a:t>
            </a:r>
          </a:p>
          <a:p>
            <a:pPr lvl="0"/>
            <a:r>
              <a:rPr lang="en-US" sz="2600" b="1" dirty="0" smtClean="0"/>
              <a:t>OSGi IoT EG presentation on </a:t>
            </a:r>
            <a:r>
              <a:rPr lang="en-US" sz="2600" b="1" dirty="0" smtClean="0"/>
              <a:t>oneM2M-OSGi </a:t>
            </a:r>
            <a:r>
              <a:rPr lang="en-US" sz="2600" b="1" dirty="0" smtClean="0"/>
              <a:t>interworking</a:t>
            </a:r>
          </a:p>
          <a:p>
            <a:r>
              <a:rPr lang="en-US" sz="2600" b="1" dirty="0" smtClean="0"/>
              <a:t>Joint </a:t>
            </a:r>
            <a:r>
              <a:rPr lang="en-US" sz="2600" b="1" dirty="0" smtClean="0"/>
              <a:t>technical discussions oneM2M-OSGi </a:t>
            </a:r>
            <a:r>
              <a:rPr lang="en-US" sz="2600" b="1" dirty="0" smtClean="0"/>
              <a:t>interworking</a:t>
            </a:r>
          </a:p>
          <a:p>
            <a:r>
              <a:rPr lang="en-US" sz="2600" b="1" dirty="0" smtClean="0"/>
              <a:t>Planning </a:t>
            </a:r>
            <a:r>
              <a:rPr lang="en-US" sz="2600" b="1" dirty="0"/>
              <a:t>on continued </a:t>
            </a:r>
            <a:r>
              <a:rPr lang="en-US" sz="2600" b="1" dirty="0" smtClean="0"/>
              <a:t>collaboration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Detailed agenda to be published </a:t>
            </a:r>
            <a:endParaRPr lang="en-US" sz="4000" b="1" dirty="0">
              <a:solidFill>
                <a:srgbClr val="FF0000"/>
              </a:solidFill>
            </a:endParaRPr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55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74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Office Theme</vt:lpstr>
      <vt:lpstr>Acrobat Document</vt:lpstr>
      <vt:lpstr>OSGi Alliance / oneM2M Workshop Meeting Logistics, June 28th, 2017 </vt:lpstr>
      <vt:lpstr>Meeting Logistics</vt:lpstr>
      <vt:lpstr>Scope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Rouzbeh Farhoumand</cp:lastModifiedBy>
  <cp:revision>2643</cp:revision>
  <dcterms:created xsi:type="dcterms:W3CDTF">2017-03-27T09:38:49Z</dcterms:created>
  <dcterms:modified xsi:type="dcterms:W3CDTF">2017-03-30T15:45:42Z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