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3" r:id="rId2"/>
    <p:sldId id="328" r:id="rId3"/>
    <p:sldId id="335" r:id="rId4"/>
    <p:sldId id="336" r:id="rId5"/>
    <p:sldId id="329" r:id="rId6"/>
    <p:sldId id="337" r:id="rId7"/>
    <p:sldId id="339" r:id="rId8"/>
    <p:sldId id="33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9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7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56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7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7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9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8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908" y="1994560"/>
            <a:ext cx="11296184" cy="2387600"/>
          </a:xfrm>
        </p:spPr>
        <p:txBody>
          <a:bodyPr/>
          <a:lstStyle/>
          <a:p>
            <a:r>
              <a:rPr lang="de-DE" dirty="0"/>
              <a:t>MARCOM report – TP35</a:t>
            </a:r>
            <a:br>
              <a:rPr lang="de-DE" dirty="0"/>
            </a:br>
            <a:r>
              <a:rPr lang="en-GB" sz="2000" b="0" dirty="0"/>
              <a:t>ETSI, Sophia Antipolis, France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Recent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719" y="1492747"/>
            <a:ext cx="10436767" cy="50001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Press releases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700" dirty="0"/>
              <a:t>A report on the joint IIC/oneM2M workshop was drafted, uploaded to the website and circulated to the oneM2M membership.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700" dirty="0"/>
              <a:t>A news release on the Interop 6 event is currently being drafted.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Webinars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The LPWA webinar was held on January 18th.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White Papers </a:t>
            </a:r>
            <a:endParaRPr lang="en-US" sz="17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700" dirty="0"/>
              <a:t>A budget of $15,000 has been granted for white papers this year.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700" dirty="0"/>
              <a:t>An updated version of the Smart Cities white paper has been suggested by Omar, in conjunction with work with CEN CENELEC.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700" dirty="0"/>
              <a:t>A joint IIC/oneM2M white paper is planned.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GB" sz="1700" dirty="0"/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en-GB" sz="2600" dirty="0"/>
              <a:t>Social Media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700" dirty="0"/>
              <a:t>Monthly  Twitter schedules are being drafted to ensure at least one post a day is sent.</a:t>
            </a:r>
          </a:p>
        </p:txBody>
      </p:sp>
    </p:spTree>
    <p:extLst>
      <p:ext uri="{BB962C8B-B14F-4D97-AF65-F5344CB8AC3E}">
        <p14:creationId xmlns:p14="http://schemas.microsoft.com/office/powerpoint/2010/main" val="61772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Recent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719" y="1210070"/>
            <a:ext cx="10387937" cy="51581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Byline and feature placements</a:t>
            </a:r>
          </a:p>
          <a:p>
            <a:pPr lvl="1">
              <a:lnSpc>
                <a:spcPct val="100000"/>
              </a:lnSpc>
            </a:pPr>
            <a:endParaRPr lang="en-GB" sz="1800" dirty="0"/>
          </a:p>
          <a:p>
            <a:pPr lvl="1">
              <a:lnSpc>
                <a:spcPct val="100000"/>
              </a:lnSpc>
            </a:pPr>
            <a:r>
              <a:rPr lang="en-GB" sz="1800" dirty="0"/>
              <a:t>Omar’s by-line “</a:t>
            </a:r>
            <a:r>
              <a:rPr lang="en-GB" sz="1800" i="1" dirty="0"/>
              <a:t>Time to Think Horizontally if the Industry Wants to Boost Confidence in IoT” has been published by Product Design and Development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Chris’ by-line “How a standards-based approach can boost LPWA Revenue”  has been published in </a:t>
            </a:r>
            <a:r>
              <a:rPr lang="en-GB" sz="1800" dirty="0" err="1"/>
              <a:t>InterComms</a:t>
            </a:r>
            <a:r>
              <a:rPr lang="en-GB" sz="1800" dirty="0"/>
              <a:t> magazine.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The </a:t>
            </a:r>
            <a:r>
              <a:rPr lang="en-GB" sz="1800" i="1" dirty="0"/>
              <a:t>“Combining the strengths of oneM2M and </a:t>
            </a:r>
            <a:r>
              <a:rPr lang="en-GB" sz="1800" i="1" dirty="0" err="1"/>
              <a:t>GlobalPlatform</a:t>
            </a:r>
            <a:r>
              <a:rPr lang="en-GB" sz="1800" i="1" dirty="0"/>
              <a:t> to tackle IoT security” </a:t>
            </a:r>
            <a:r>
              <a:rPr lang="en-GB" sz="1800" dirty="0"/>
              <a:t>feature has been published in Connect World.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oneM2M submitted content for Gartner’s Hype Cycle, which is likely to be published around July.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The LPWA white paper was submitted as part of the IoT event series partner guide.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A Q&amp;A on Smart Cities has been drafted and sent to a freelance journalist at Crain Communications. Awaiting coverage.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Two columns are due to appear in the African Wireless Communications Yearbook 2018.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The regular blogging opportunity with IoT Agenda is ongoing, if anyone has any topics they would like to see featured, please let us know. </a:t>
            </a:r>
          </a:p>
        </p:txBody>
      </p:sp>
    </p:spTree>
    <p:extLst>
      <p:ext uri="{BB962C8B-B14F-4D97-AF65-F5344CB8AC3E}">
        <p14:creationId xmlns:p14="http://schemas.microsoft.com/office/powerpoint/2010/main" val="14165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Recent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98" y="1372661"/>
            <a:ext cx="11362932" cy="4783015"/>
          </a:xfrm>
        </p:spPr>
        <p:txBody>
          <a:bodyPr>
            <a:normAutofit/>
          </a:bodyPr>
          <a:lstStyle/>
          <a:p>
            <a:r>
              <a:rPr lang="en-GB" sz="2600" dirty="0"/>
              <a:t>Media Interviews</a:t>
            </a:r>
          </a:p>
          <a:p>
            <a:pPr lvl="1"/>
            <a:r>
              <a:rPr lang="en-GB" sz="2000" dirty="0"/>
              <a:t>Ken Figueredo, of </a:t>
            </a:r>
            <a:r>
              <a:rPr lang="en-GB" sz="2000" dirty="0" err="1"/>
              <a:t>InterDigital</a:t>
            </a:r>
            <a:r>
              <a:rPr lang="en-GB" sz="2000" dirty="0"/>
              <a:t>, was interviewed by Thinking Cities at Smart to Future Cities, in London, on April 26. </a:t>
            </a:r>
          </a:p>
          <a:p>
            <a:pPr marL="457200" lvl="1" indent="0">
              <a:buNone/>
            </a:pPr>
            <a:endParaRPr lang="en-GB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Speaking Slots </a:t>
            </a:r>
          </a:p>
          <a:p>
            <a:pPr marL="735013" indent="-285750">
              <a:lnSpc>
                <a:spcPct val="120000"/>
              </a:lnSpc>
              <a:spcBef>
                <a:spcPts val="0"/>
              </a:spcBef>
            </a:pPr>
            <a:r>
              <a:rPr lang="en-GB" sz="2000" dirty="0"/>
              <a:t>Andreas Neubacher (Deutsche Telekom) spoke at the Internet of Things Applications in Berlin on Wednesday, April 11.</a:t>
            </a:r>
          </a:p>
          <a:p>
            <a:pPr marL="735013" indent="-285750">
              <a:lnSpc>
                <a:spcPct val="120000"/>
              </a:lnSpc>
              <a:spcBef>
                <a:spcPts val="0"/>
              </a:spcBef>
            </a:pPr>
            <a:r>
              <a:rPr lang="en-GB" sz="2000" dirty="0"/>
              <a:t>Ken Figueredo (</a:t>
            </a:r>
            <a:r>
              <a:rPr lang="en-GB" sz="2000" dirty="0" err="1"/>
              <a:t>InterDigital</a:t>
            </a:r>
            <a:r>
              <a:rPr lang="en-GB" sz="2000" dirty="0"/>
              <a:t>) spoke at Smart to Future Cities, in London, on April 25-26. </a:t>
            </a:r>
          </a:p>
          <a:p>
            <a:pPr marL="449263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Industry Mentions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000" dirty="0"/>
              <a:t>oneM2M has achieved a total of 1,568 industry mentions in Q1 of 2018.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300" i="1" dirty="0"/>
          </a:p>
        </p:txBody>
      </p:sp>
    </p:spTree>
    <p:extLst>
      <p:ext uri="{BB962C8B-B14F-4D97-AF65-F5344CB8AC3E}">
        <p14:creationId xmlns:p14="http://schemas.microsoft.com/office/powerpoint/2010/main" val="275875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178420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Ongoing &amp; Upcoming MARCOM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43" y="1288619"/>
            <a:ext cx="11535572" cy="520425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Press releases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100" dirty="0"/>
              <a:t>Proactive PR has drafted a questionnaire to help content gathering for future press releases.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100" dirty="0"/>
              <a:t>A news release to promote the Industry Day in September will be drafted. (Awaiting additional information).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100" dirty="0"/>
              <a:t>A news release on Release 3 will be drafted following a briefing with the Technical Plenary.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100" dirty="0"/>
              <a:t>Possible press release announcing new members (if there has been a significant number or there is interesting companies). </a:t>
            </a:r>
            <a:endParaRPr lang="en-US" sz="2100" dirty="0"/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900" dirty="0"/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2600" dirty="0">
                <a:solidFill>
                  <a:srgbClr val="545054"/>
                </a:solidFill>
              </a:rPr>
              <a:t>Webinars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100" dirty="0"/>
              <a:t>Three further webinars have been suggested for 2018 – a general oneM2M update, a discussion on Industry 4.0. and one surrounding oneM2M’s work with the ITU.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100" dirty="0"/>
              <a:t>A webinar on Release 3 will be organized following its publication, which will also include a general update on oneM2M.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100" dirty="0"/>
              <a:t>A date for the webinar on Deutsche Telekom’s SDT is currently being confirmed.</a:t>
            </a:r>
            <a:endParaRPr lang="en-GB" sz="2100" dirty="0"/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1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600" dirty="0">
                <a:solidFill>
                  <a:srgbClr val="545054"/>
                </a:solidFill>
              </a:rPr>
              <a:t>White papers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100" dirty="0"/>
              <a:t>The budget for white papers has been confirmed - if any one has any suggestions for a new topic please let the committee know.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Bylines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100" dirty="0"/>
              <a:t>An article on Industry 4.0 has been drafted based on the Deutsche Telekom presentation. This is currently with Hans Werner, of Deutsche Telekom, for review.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99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178420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Ongoing &amp; Upcoming MARCOM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03" y="1320212"/>
            <a:ext cx="11535572" cy="49598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Speaking slots</a:t>
            </a:r>
            <a:endParaRPr lang="en-GB" sz="1800" dirty="0"/>
          </a:p>
          <a:p>
            <a:pPr lvl="1"/>
            <a:r>
              <a:rPr lang="en-GB" dirty="0"/>
              <a:t>Rouzbeh Farhoumand (Huawei) will speak at Internet of Things North America in the IoT Standards Track on May 31-June 1.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Zhang Fenger (Huawei) will be speaking at the Industrial Internet of Things (</a:t>
            </a:r>
            <a:r>
              <a:rPr lang="en-GB" dirty="0" err="1"/>
              <a:t>IIoT</a:t>
            </a:r>
            <a:r>
              <a:rPr lang="en-GB" dirty="0"/>
              <a:t>) Innovation Convention 2018 in Beijing on May 24-25. 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Alan Carlton (</a:t>
            </a:r>
            <a:r>
              <a:rPr lang="en-GB" dirty="0" err="1"/>
              <a:t>InterDigital</a:t>
            </a:r>
            <a:r>
              <a:rPr lang="en-GB" dirty="0"/>
              <a:t>) has volunteered to speak at IoT World Europe, in London, on June 12. This is currently being confirmed with the event.</a:t>
            </a:r>
            <a:endParaRPr lang="en-US" dirty="0"/>
          </a:p>
          <a:p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9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8296686" cy="117357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How The TP Can Help: Call for speakers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7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98" y="1372661"/>
            <a:ext cx="11362932" cy="478301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/>
              <a:t>The opportunities listed below still need to be filled: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000" dirty="0"/>
              <a:t>A slot on a ‘Nanotech and Dust IoT’ panel is available in the Emerging IoT Research and Development Track at IoT Week 2018 in Bilbao, Spain, on June 4-5. (It was mentioned on the Marcom call that Omar is already speaking at this event – can we confirm this?)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oneM2M has been offered a panel slot at IoT Tech Expo, in Amsterdam, on June 27. oneM2M can choose from the panels  ‘</a:t>
            </a:r>
            <a:r>
              <a:rPr lang="en-GB" sz="2000" dirty="0"/>
              <a:t>Predictive Maintenance – How to unlock true ‘actionable insight’ and ‘Smart manufacturing for connected products’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000" dirty="0"/>
              <a:t>oneM2M has been asked to participate in a workshop on IoT Data Interoperability as part of the Standards of the Internet of Things project, hosted by Max Planck Institute for Innovation and Competition Research.</a:t>
            </a:r>
          </a:p>
        </p:txBody>
      </p:sp>
    </p:spTree>
    <p:extLst>
      <p:ext uri="{BB962C8B-B14F-4D97-AF65-F5344CB8AC3E}">
        <p14:creationId xmlns:p14="http://schemas.microsoft.com/office/powerpoint/2010/main" val="274709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The TP Can Help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6DBE93-FA2D-4972-87AC-E827157910FC}"/>
              </a:ext>
            </a:extLst>
          </p:cNvPr>
          <p:cNvSpPr txBox="1">
            <a:spLocks/>
          </p:cNvSpPr>
          <p:nvPr/>
        </p:nvSpPr>
        <p:spPr>
          <a:xfrm>
            <a:off x="465218" y="1240899"/>
            <a:ext cx="10947739" cy="52893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Provide information on how Release 3 differs to Release 2 </a:t>
            </a:r>
          </a:p>
          <a:p>
            <a:pPr marL="715963" indent="-266700"/>
            <a:r>
              <a:rPr lang="en-US" sz="1700" dirty="0"/>
              <a:t>Including any new business benefits / security enhancements etc. </a:t>
            </a:r>
          </a:p>
          <a:p>
            <a:r>
              <a:rPr lang="en-US" sz="2600" dirty="0"/>
              <a:t>Help progress the upcoming webinars and suggested topics for future webinars.</a:t>
            </a:r>
          </a:p>
          <a:p>
            <a:r>
              <a:rPr lang="en-US" sz="2600" dirty="0"/>
              <a:t>Provide a topic for the next white paper and keep us updated on progress of the IIC / CEN CENELEC ones. </a:t>
            </a:r>
          </a:p>
          <a:p>
            <a:r>
              <a:rPr lang="en-US" sz="2600" dirty="0"/>
              <a:t>Take advantage of available speaking slots.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2600" dirty="0"/>
              <a:t>Share relevant exposure of oneM2M-related content.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2600" dirty="0"/>
              <a:t>Let us know when member companies are speaking about oneM2M at events.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2600" dirty="0"/>
              <a:t>If you have a news story or event you would like to promote, fill in our PR questionnaire.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93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948</Words>
  <Application>Microsoft Office PowerPoint</Application>
  <PresentationFormat>Widescreen</PresentationFormat>
  <Paragraphs>96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Myriad Pro Light</vt:lpstr>
      <vt:lpstr>Office Theme</vt:lpstr>
      <vt:lpstr>MARCOM report – TP35 ETSI, Sophia Antipolis, France</vt:lpstr>
      <vt:lpstr>Recent MARCOM Activity</vt:lpstr>
      <vt:lpstr>Recent MARCOM Activity</vt:lpstr>
      <vt:lpstr>Recent MARCOM Activity</vt:lpstr>
      <vt:lpstr>Ongoing &amp; Upcoming MARCOM Activity</vt:lpstr>
      <vt:lpstr>Ongoing &amp; Upcoming MARCOM Activity</vt:lpstr>
      <vt:lpstr>How The TP Can Help: Call for speakers</vt:lpstr>
      <vt:lpstr>How The TP Can Help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Karen Hughes</cp:lastModifiedBy>
  <cp:revision>112</cp:revision>
  <dcterms:created xsi:type="dcterms:W3CDTF">2017-09-21T15:46:31Z</dcterms:created>
  <dcterms:modified xsi:type="dcterms:W3CDTF">2018-05-22T13:06:25Z</dcterms:modified>
</cp:coreProperties>
</file>