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TST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#</a:t>
            </a:r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35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TP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TST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            TST WG Vice-Chair, Mahdi Ben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Alaya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(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Sensinov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,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benalaya@sensinov.com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</a:rPr>
              <a:t>2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25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278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/>
              <a:t>TP-2018-0166-TST#35_report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</a:t>
            </a:r>
            <a:r>
              <a:rPr lang="en-GB" altLang="en-US" sz="2400" dirty="0" smtClean="0">
                <a:ea typeface="MS PGothic" charset="-128"/>
              </a:rPr>
              <a:t>35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Working </a:t>
            </a:r>
            <a:r>
              <a:rPr lang="en-GB" altLang="en-US" sz="2000" dirty="0">
                <a:ea typeface="MS PGothic" charset="-128"/>
              </a:rPr>
              <a:t>on the development of new Test Purposes (TPs) for Rel-2 and </a:t>
            </a:r>
            <a:r>
              <a:rPr lang="en-GB" altLang="en-US" sz="2000" dirty="0" smtClean="0">
                <a:ea typeface="MS PGothic" charset="-128"/>
              </a:rPr>
              <a:t>Rel-3</a:t>
            </a:r>
          </a:p>
          <a:p>
            <a:pPr lvl="1"/>
            <a:r>
              <a:rPr lang="en-GB" altLang="en-US" sz="2000" dirty="0" smtClean="0">
                <a:ea typeface="MS PGothic" charset="-128"/>
              </a:rPr>
              <a:t>Publish oneM2M Rel-1 Conformance Testing Specs</a:t>
            </a:r>
            <a:endParaRPr lang="en-GB" altLang="en-US" sz="20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Joint workshop with GCF for oneM2M Certification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 smtClean="0">
                <a:ea typeface="MS PGothic" charset="-128"/>
              </a:rPr>
              <a:t>TR-0038</a:t>
            </a:r>
            <a:r>
              <a:rPr lang="en-GB" altLang="en-US" sz="1600" dirty="0">
                <a:ea typeface="MS PGothic" charset="-128"/>
              </a:rPr>
              <a:t>, Security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>
                <a:ea typeface="MS PGothic" charset="-128"/>
              </a:rPr>
              <a:t>98% (clean-up and proof reading are left)</a:t>
            </a: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  <a:sym typeface="Wingdings" charset="2"/>
              </a:rPr>
              <a:t>50%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 charset="2"/>
              </a:rPr>
              <a:t>Conformance testing specs Rel-1</a:t>
            </a:r>
            <a:r>
              <a:rPr lang="en-GB" altLang="en-US" sz="2000" dirty="0" smtClean="0">
                <a:ea typeface="MS PGothic" charset="-128"/>
                <a:sym typeface="Wingdings"/>
              </a:rPr>
              <a:t> Done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Rel-2 Conformance testing WID  40%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uFillTx/>
              </a:rPr>
              <a:t>TSes</a:t>
            </a:r>
            <a:r>
              <a:rPr lang="en-US" altLang="ko-KR" dirty="0" smtClean="0">
                <a:uFillTx/>
              </a:rPr>
              <a:t> for approval</a:t>
            </a:r>
          </a:p>
          <a:p>
            <a:pPr lvl="1"/>
            <a:r>
              <a:rPr lang="en-US" altLang="ko-KR" dirty="0" smtClean="0">
                <a:uFillTx/>
              </a:rPr>
              <a:t>TS-0017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/>
              <a:t>TST-2018-0085</a:t>
            </a:r>
            <a:endParaRPr lang="en-US" altLang="ko-KR" dirty="0" smtClean="0">
              <a:uFillTx/>
            </a:endParaRPr>
          </a:p>
          <a:p>
            <a:pPr lvl="1"/>
            <a:r>
              <a:rPr lang="en-US" altLang="ko-KR" dirty="0" smtClean="0"/>
              <a:t>TS-0018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dirty="0" smtClean="0"/>
              <a:t>TST-2018-00</a:t>
            </a:r>
            <a:r>
              <a:rPr lang="en-US" dirty="0" smtClean="0"/>
              <a:t>90</a:t>
            </a:r>
            <a:endParaRPr lang="en-US" altLang="ko-KR" dirty="0" smtClean="0"/>
          </a:p>
          <a:p>
            <a:pPr lvl="1"/>
            <a:r>
              <a:rPr lang="en-US" altLang="ko-KR" dirty="0" smtClean="0">
                <a:uFillTx/>
              </a:rPr>
              <a:t>TS-0019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/>
              <a:t>TST-2018-0076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 smtClean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Action Items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new Interop. Test cases: </a:t>
            </a:r>
          </a:p>
          <a:p>
            <a:pPr lvl="1"/>
            <a:r>
              <a:rPr lang="en-US" dirty="0" smtClean="0"/>
              <a:t>(AP1) Location policy : C-Dot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AP2) Announcement 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AP3) Non-Blocking 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AP4) Polling </a:t>
            </a:r>
            <a:r>
              <a:rPr lang="en-US" dirty="0"/>
              <a:t>channel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AP5) Time </a:t>
            </a:r>
            <a:r>
              <a:rPr lang="en-US" dirty="0"/>
              <a:t>series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AP6) CSE-CSE </a:t>
            </a:r>
            <a:r>
              <a:rPr lang="en-US" dirty="0"/>
              <a:t>registration </a:t>
            </a:r>
            <a:r>
              <a:rPr lang="en-US" dirty="0" smtClean="0"/>
              <a:t>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AP7) Security </a:t>
            </a:r>
            <a:r>
              <a:rPr lang="en-US" dirty="0"/>
              <a:t>e.g., </a:t>
            </a:r>
            <a:r>
              <a:rPr lang="en-US" dirty="0" smtClean="0"/>
              <a:t>certificate-based test </a:t>
            </a:r>
            <a:r>
              <a:rPr lang="en-US" dirty="0"/>
              <a:t>case </a:t>
            </a:r>
            <a:r>
              <a:rPr lang="en-US" dirty="0" smtClean="0"/>
              <a:t>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AP8) A </a:t>
            </a:r>
            <a:r>
              <a:rPr lang="en-US" dirty="0"/>
              <a:t>scenario-based </a:t>
            </a:r>
            <a:r>
              <a:rPr lang="en-US" dirty="0" smtClean="0"/>
              <a:t>test case : TTA</a:t>
            </a:r>
            <a:endParaRPr lang="en-US" dirty="0"/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uFillTx/>
              </a:rPr>
              <a:t>Items </a:t>
            </a:r>
            <a:r>
              <a:rPr lang="en-US" altLang="ko-KR" smtClean="0">
                <a:uFillTx/>
              </a:rPr>
              <a:t>for Information (Workshop with GCF)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uFillTx/>
              </a:rPr>
              <a:t>Summary: </a:t>
            </a:r>
          </a:p>
          <a:p>
            <a:pPr lvl="1"/>
            <a:r>
              <a:rPr lang="en-US" altLang="ko-KR" dirty="0" smtClean="0"/>
              <a:t>An half-day (09:00~12:00) and additional work on afternoon</a:t>
            </a:r>
          </a:p>
          <a:p>
            <a:pPr lvl="1"/>
            <a:r>
              <a:rPr lang="en-US" altLang="ko-KR" dirty="0" smtClean="0">
                <a:uFillTx/>
              </a:rPr>
              <a:t>Around 25~30 participants (three delegates from GCF)</a:t>
            </a:r>
          </a:p>
          <a:p>
            <a:pPr lvl="1"/>
            <a:r>
              <a:rPr lang="en-US" altLang="ko-KR" dirty="0" smtClean="0"/>
              <a:t>Resolved most key items (e.g., database design, migration schedule, reviewed GCF oneM2M certification Work Item Descriptions)</a:t>
            </a:r>
          </a:p>
          <a:p>
            <a:pPr lvl="1"/>
            <a:r>
              <a:rPr lang="en-US" altLang="ko-KR" dirty="0" smtClean="0">
                <a:uFillTx/>
              </a:rPr>
              <a:t>Plan for next steps</a:t>
            </a:r>
          </a:p>
          <a:p>
            <a:pPr lvl="1"/>
            <a:r>
              <a:rPr lang="en-US" altLang="ko-KR" dirty="0" smtClean="0"/>
              <a:t>A big handshake</a:t>
            </a:r>
          </a:p>
          <a:p>
            <a:pPr lvl="1"/>
            <a:r>
              <a:rPr lang="en-US" altLang="ko-KR" dirty="0" smtClean="0"/>
              <a:t>Migration is on track</a:t>
            </a:r>
            <a:endParaRPr lang="en-US" altLang="ko-KR" dirty="0" smtClean="0">
              <a:uFillTx/>
            </a:endParaRP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 smtClean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 smtClean="0">
              <a:uFillTx/>
            </a:endParaRPr>
          </a:p>
          <a:p>
            <a:r>
              <a:rPr lang="en-US" altLang="ko-KR" dirty="0" smtClean="0">
                <a:uFillTx/>
              </a:rPr>
              <a:t>Joint communication (PR) with oneM2M, GCF and TTA (Q3/2018)</a:t>
            </a:r>
          </a:p>
          <a:p>
            <a:r>
              <a:rPr lang="en-US" altLang="ko-KR" dirty="0" smtClean="0"/>
              <a:t>Invitation to GCF Steering Meeting on June (TTA, </a:t>
            </a:r>
            <a:r>
              <a:rPr lang="en-US" altLang="ko-KR" dirty="0" err="1" smtClean="0"/>
              <a:t>Convida</a:t>
            </a:r>
            <a:r>
              <a:rPr lang="en-US" altLang="ko-KR" dirty="0" smtClean="0"/>
              <a:t>?, KETI?, and ETSI? )</a:t>
            </a:r>
            <a:endParaRPr lang="en-US" altLang="ko-KR" dirty="0" smtClean="0">
              <a:uFillTx/>
            </a:endParaRPr>
          </a:p>
          <a:p>
            <a:r>
              <a:rPr lang="en-US" altLang="ko-KR" dirty="0" err="1" smtClean="0">
                <a:uFillTx/>
              </a:rPr>
              <a:t>Rapporteurship</a:t>
            </a:r>
            <a:r>
              <a:rPr lang="en-US" altLang="ko-KR" dirty="0" smtClean="0">
                <a:uFillTx/>
              </a:rPr>
              <a:t> of GCF oneM2M certification (TBD, TTA??)</a:t>
            </a:r>
          </a:p>
          <a:p>
            <a:r>
              <a:rPr lang="en-US" altLang="ko-KR" dirty="0" smtClean="0"/>
              <a:t>Formal relationship between GCF and oneM2M: ILC will help on this</a:t>
            </a:r>
            <a:endParaRPr lang="en-US" altLang="ko-KR" dirty="0"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Interop 6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Date: July (09. July ~ 13. July)</a:t>
            </a:r>
          </a:p>
          <a:p>
            <a:pPr lvl="1">
              <a:defRPr/>
            </a:pPr>
            <a:r>
              <a:rPr lang="en-US" dirty="0" smtClean="0"/>
              <a:t>Venue: Washington D. C., USA</a:t>
            </a:r>
          </a:p>
          <a:p>
            <a:pPr lvl="1">
              <a:defRPr/>
            </a:pPr>
            <a:r>
              <a:rPr lang="en-US" dirty="0" smtClean="0"/>
              <a:t>Host: ETSI &amp; TTA</a:t>
            </a:r>
          </a:p>
          <a:p>
            <a:pPr lvl="1">
              <a:defRPr/>
            </a:pPr>
            <a:r>
              <a:rPr lang="en-US" dirty="0" smtClean="0"/>
              <a:t>Interop. Testing Coverage: </a:t>
            </a:r>
          </a:p>
          <a:p>
            <a:pPr lvl="2">
              <a:defRPr/>
            </a:pPr>
            <a:r>
              <a:rPr lang="en-US" dirty="0" smtClean="0"/>
              <a:t>Announcement, Non-blocking, Polling channel, Time series, Security</a:t>
            </a:r>
          </a:p>
          <a:p>
            <a:pPr lvl="2">
              <a:defRPr/>
            </a:pPr>
            <a:r>
              <a:rPr lang="en-US" dirty="0" smtClean="0"/>
              <a:t>A scenarios based Interop. testing</a:t>
            </a:r>
          </a:p>
          <a:p>
            <a:pPr lvl="1">
              <a:defRPr/>
            </a:pPr>
            <a:r>
              <a:rPr lang="en-US" dirty="0" smtClean="0"/>
              <a:t>Conformance Testing Coverage: </a:t>
            </a:r>
          </a:p>
          <a:p>
            <a:pPr lvl="2">
              <a:defRPr/>
            </a:pPr>
            <a:r>
              <a:rPr lang="en-US" dirty="0" smtClean="0"/>
              <a:t>Announcements, Polling channels, Time series, non-Blocking cases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</a:t>
            </a:r>
            <a:r>
              <a:rPr lang="en-US" dirty="0" smtClean="0"/>
              <a:t>7 (TBD)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 1: Europe</a:t>
            </a:r>
          </a:p>
          <a:p>
            <a:pPr lvl="1">
              <a:defRPr/>
            </a:pPr>
            <a:r>
              <a:rPr lang="en-US" dirty="0" smtClean="0"/>
              <a:t>Option 2: Japan in conjunction with TP</a:t>
            </a:r>
          </a:p>
          <a:p>
            <a:pPr lvl="1">
              <a:defRPr/>
            </a:pPr>
            <a:r>
              <a:rPr lang="en-US" dirty="0" smtClean="0"/>
              <a:t>Option 3: In conjunction with IEEE ICNC </a:t>
            </a:r>
            <a:r>
              <a:rPr lang="mr-IN" dirty="0" smtClean="0"/>
              <a:t>’</a:t>
            </a:r>
            <a:r>
              <a:rPr lang="en-US" dirty="0" smtClean="0"/>
              <a:t>19 (USA)</a:t>
            </a:r>
          </a:p>
          <a:p>
            <a:pPr lvl="1">
              <a:defRPr/>
            </a:pPr>
            <a:r>
              <a:rPr lang="en-US" dirty="0" smtClean="0"/>
              <a:t>Survey after Interop6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LS from GCF</a:t>
            </a:r>
          </a:p>
          <a:p>
            <a:pPr lvl="1">
              <a:defRPr/>
            </a:pPr>
            <a:r>
              <a:rPr lang="en-US"/>
              <a:t>TP-2018-0139-Reply_LS_on_Cooperation_between_GCF_and_oneM2M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Reviewed at a TST session</a:t>
            </a:r>
          </a:p>
          <a:p>
            <a:pPr lvl="1">
              <a:defRPr/>
            </a:pPr>
            <a:r>
              <a:rPr lang="en-US" dirty="0" smtClean="0"/>
              <a:t>TST will generate a response LS as GCF requests participants to their steering meeting on June</a:t>
            </a:r>
          </a:p>
          <a:p>
            <a:pPr lvl="1">
              <a:defRPr/>
            </a:pPr>
            <a:r>
              <a:rPr lang="en-US" dirty="0" smtClean="0"/>
              <a:t>oneM2M TST accepts their invitation</a:t>
            </a:r>
          </a:p>
          <a:p>
            <a:pPr lvl="1">
              <a:defRPr/>
            </a:pPr>
            <a:r>
              <a:rPr lang="en-US" dirty="0" smtClean="0"/>
              <a:t>Also oneM2M TST will invite GCF to upcoming Interop6 as observers</a:t>
            </a:r>
          </a:p>
          <a:p>
            <a:pPr lvl="1">
              <a:defRPr/>
            </a:pPr>
            <a:r>
              <a:rPr lang="en-US" dirty="0" smtClean="0"/>
              <a:t>Bob is now drafting an LS out to GCF (email approval is required to handle this)</a:t>
            </a:r>
            <a:endParaRPr lang="en-US" dirty="0" smtClean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TST#35.1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12. June. </a:t>
            </a:r>
            <a:r>
              <a:rPr lang="en-GB" altLang="en-US" sz="2000" dirty="0"/>
              <a:t>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TST#35.2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28. June. </a:t>
            </a:r>
            <a:r>
              <a:rPr lang="en-GB" altLang="en-US" sz="2000" dirty="0"/>
              <a:t>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Interop 6: July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09-13, Washington D. C., 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TST#36</a:t>
            </a:r>
            <a:r>
              <a:rPr lang="en-US" altLang="ko-KR" sz="2000" dirty="0"/>
              <a:t>: July, </a:t>
            </a:r>
            <a:r>
              <a:rPr lang="en-US" altLang="ko-KR" sz="2000" dirty="0" smtClean="0"/>
              <a:t>16-18, </a:t>
            </a:r>
            <a:r>
              <a:rPr lang="en-US" altLang="ko-KR" sz="2000" dirty="0"/>
              <a:t>Washington D. C., </a:t>
            </a:r>
            <a:r>
              <a:rPr lang="en-US" altLang="ko-KR" sz="2000" dirty="0" smtClean="0"/>
              <a:t>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TST#37: September, 17-21, TTA, </a:t>
            </a:r>
            <a:r>
              <a:rPr lang="en-US" altLang="ko-KR" sz="2000" dirty="0" err="1" smtClean="0"/>
              <a:t>Bundang</a:t>
            </a:r>
            <a:r>
              <a:rPr lang="en-US" altLang="ko-KR" sz="2000" dirty="0" smtClean="0"/>
              <a:t>, Republic of Korea</a:t>
            </a:r>
            <a:endParaRPr lang="en-US" altLang="ko-K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583</Words>
  <Application>Microsoft Macintosh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Mangal</vt:lpstr>
      <vt:lpstr>MS PGothic</vt:lpstr>
      <vt:lpstr>Myriad Pro</vt:lpstr>
      <vt:lpstr>Myriad Pro Light</vt:lpstr>
      <vt:lpstr>SimSun</vt:lpstr>
      <vt:lpstr>Wingdings</vt:lpstr>
      <vt:lpstr>굴림</vt:lpstr>
      <vt:lpstr>맑은 고딕</vt:lpstr>
      <vt:lpstr>Arial</vt:lpstr>
      <vt:lpstr>Office Theme</vt:lpstr>
      <vt:lpstr>TST #35 WG Status Report</vt:lpstr>
      <vt:lpstr>Summary</vt:lpstr>
      <vt:lpstr>Item for DECISION</vt:lpstr>
      <vt:lpstr>Action Items</vt:lpstr>
      <vt:lpstr>Items for Information (Workshop with GCF)</vt:lpstr>
      <vt:lpstr>Items for Information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37</cp:revision>
  <dcterms:created xsi:type="dcterms:W3CDTF">2017-09-21T15:46:31Z</dcterms:created>
  <dcterms:modified xsi:type="dcterms:W3CDTF">2018-05-25T07:23:32Z</dcterms:modified>
</cp:coreProperties>
</file>