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9"/>
  </p:notesMasterIdLst>
  <p:sldIdLst>
    <p:sldId id="300" r:id="rId3"/>
    <p:sldId id="338" r:id="rId4"/>
    <p:sldId id="420" r:id="rId5"/>
    <p:sldId id="421" r:id="rId6"/>
    <p:sldId id="422" r:id="rId7"/>
    <p:sldId id="423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0" autoAdjust="0"/>
    <p:restoredTop sz="94095" autoAdjust="0"/>
  </p:normalViewPr>
  <p:slideViewPr>
    <p:cSldViewPr snapToGrid="0">
      <p:cViewPr varScale="1">
        <p:scale>
          <a:sx n="71" d="100"/>
          <a:sy n="71" d="100"/>
        </p:scale>
        <p:origin x="6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14-Sep-18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14-Sep-18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14-Sep-18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14-Sep-18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3" y="1461730"/>
            <a:ext cx="11697628" cy="2387600"/>
          </a:xfrm>
        </p:spPr>
        <p:txBody>
          <a:bodyPr>
            <a:normAutofit/>
          </a:bodyPr>
          <a:lstStyle/>
          <a:p>
            <a:r>
              <a:rPr lang="en-US" sz="5000" b="0" dirty="0" smtClean="0"/>
              <a:t>Update of oneM2M-IEC SEG 8 Engagement and Proposed Way Forward</a:t>
            </a:r>
            <a:endParaRPr lang="en-US" sz="5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484268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oneM2M TP#37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smtClean="0">
                <a:solidFill>
                  <a:schemeClr val="bg1"/>
                </a:solidFill>
              </a:rPr>
              <a:t>Victor Kueh (Huawei); Andreas Neubacher (DT)</a:t>
            </a:r>
            <a:endParaRPr lang="en-US" altLang="ja-JP" sz="2400" dirty="0">
              <a:solidFill>
                <a:schemeClr val="bg1"/>
              </a:solidFill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Meeting 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Date: </a:t>
            </a:r>
            <a:r>
              <a:rPr lang="en-US" altLang="zh-CN" sz="2400" dirty="0">
                <a:solidFill>
                  <a:schemeClr val="bg1"/>
                </a:solidFill>
              </a:rPr>
              <a:t>2018-09-17 to 2018-09-21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12335" y="68268"/>
            <a:ext cx="1824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TP-2018-0237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Liasion</a:t>
            </a:r>
            <a:r>
              <a:rPr lang="en-US" dirty="0" smtClean="0"/>
              <a:t> for exchange and potential collaboration between IEC SEG 8 and oneM2M has been established in Q1 2018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oneM2M expert has been invited to IEC SEG 8 meeting in June 2018 (</a:t>
            </a:r>
            <a:r>
              <a:rPr lang="en-US" dirty="0"/>
              <a:t>Frankfurt) </a:t>
            </a:r>
            <a:r>
              <a:rPr lang="en-US" dirty="0" smtClean="0"/>
              <a:t>to present on </a:t>
            </a:r>
            <a:r>
              <a:rPr lang="en-US" dirty="0"/>
              <a:t>oneM2M specific features and developments for the vertical industries (e.g. manufacturing, smart cities) </a:t>
            </a:r>
            <a:r>
              <a:rPr lang="en-US" dirty="0" smtClean="0"/>
              <a:t>and the </a:t>
            </a:r>
            <a:r>
              <a:rPr lang="en-US" dirty="0"/>
              <a:t>latest progress of oneM2M </a:t>
            </a:r>
            <a:r>
              <a:rPr lang="en-US" dirty="0" smtClean="0"/>
              <a:t>specifications 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This document captured the summary of the meeting, and proposed way forward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03" y="0"/>
            <a:ext cx="10718786" cy="1173570"/>
          </a:xfrm>
        </p:spPr>
        <p:txBody>
          <a:bodyPr>
            <a:normAutofit/>
          </a:bodyPr>
          <a:lstStyle/>
          <a:p>
            <a:r>
              <a:rPr lang="en-US" dirty="0" smtClean="0"/>
              <a:t>oneM2M presentation at IEC SEG 8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4366"/>
            <a:ext cx="11606292" cy="51233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Participants: </a:t>
            </a:r>
            <a:r>
              <a:rPr lang="en-US" dirty="0" smtClean="0"/>
              <a:t>Cisco, DKE, Schneider Electric, Siemens, </a:t>
            </a:r>
            <a:r>
              <a:rPr lang="en-US" dirty="0"/>
              <a:t>Rockwell </a:t>
            </a:r>
            <a:r>
              <a:rPr lang="en-US" dirty="0" smtClean="0"/>
              <a:t>Automation, </a:t>
            </a:r>
            <a:r>
              <a:rPr lang="en-US" dirty="0"/>
              <a:t>China Electronic Standardization </a:t>
            </a:r>
            <a:r>
              <a:rPr lang="en-US" dirty="0" smtClean="0"/>
              <a:t>Institute, Huawei, ITU-T, Nine Tiles, EPRI, </a:t>
            </a:r>
            <a:r>
              <a:rPr lang="en-US" dirty="0" err="1" smtClean="0"/>
              <a:t>Osram</a:t>
            </a:r>
            <a:r>
              <a:rPr lang="en-US" dirty="0" smtClean="0"/>
              <a:t>, Landis &amp; </a:t>
            </a:r>
            <a:r>
              <a:rPr lang="en-US" dirty="0" err="1" smtClean="0"/>
              <a:t>Gyr</a:t>
            </a:r>
            <a:endParaRPr lang="en-US" dirty="0" smtClean="0"/>
          </a:p>
          <a:p>
            <a:r>
              <a:rPr lang="en-US" dirty="0" smtClean="0"/>
              <a:t>Invited oneM2M Speaker: DT </a:t>
            </a:r>
          </a:p>
          <a:p>
            <a:r>
              <a:rPr lang="en-US" dirty="0" smtClean="0"/>
              <a:t>Focus of presentation + Demo:</a:t>
            </a:r>
          </a:p>
          <a:p>
            <a:pPr lvl="1"/>
            <a:r>
              <a:rPr lang="en-US" dirty="0" smtClean="0"/>
              <a:t>Categorization </a:t>
            </a:r>
            <a:r>
              <a:rPr lang="en-US" dirty="0"/>
              <a:t>of standards and necessity of interworking between standards based technologies to achieve e2E solutions across different </a:t>
            </a:r>
            <a:r>
              <a:rPr lang="en-US" dirty="0" smtClean="0"/>
              <a:t>verticals</a:t>
            </a:r>
          </a:p>
          <a:p>
            <a:pPr lvl="1"/>
            <a:r>
              <a:rPr lang="en-US" dirty="0" smtClean="0"/>
              <a:t>Explained </a:t>
            </a:r>
            <a:r>
              <a:rPr lang="en-US" dirty="0"/>
              <a:t>that oneM2M is primarily to solve problems on wide area networks but not </a:t>
            </a:r>
            <a:r>
              <a:rPr lang="en-US" dirty="0" smtClean="0"/>
              <a:t>exclusively.</a:t>
            </a:r>
          </a:p>
          <a:p>
            <a:pPr lvl="1"/>
            <a:r>
              <a:rPr lang="en-US" dirty="0" smtClean="0"/>
              <a:t>Explained </a:t>
            </a:r>
            <a:r>
              <a:rPr lang="en-US" dirty="0"/>
              <a:t>Data Models and Semantics work are being important for “interoperability of data” and to achieve missions for Industrial </a:t>
            </a:r>
            <a:r>
              <a:rPr lang="en-US" dirty="0" smtClean="0"/>
              <a:t>Internet.</a:t>
            </a:r>
          </a:p>
          <a:p>
            <a:pPr lvl="1"/>
            <a:r>
              <a:rPr lang="en-US" dirty="0" smtClean="0"/>
              <a:t>Presentation </a:t>
            </a:r>
            <a:r>
              <a:rPr lang="en-US" dirty="0"/>
              <a:t>to understand oneM2M technology as a software layer providing Services and Interfaces towards the </a:t>
            </a:r>
            <a:r>
              <a:rPr lang="en-US" dirty="0" smtClean="0"/>
              <a:t>Applications.</a:t>
            </a:r>
          </a:p>
          <a:p>
            <a:pPr lvl="1"/>
            <a:r>
              <a:rPr lang="en-US" dirty="0" smtClean="0"/>
              <a:t>Explained </a:t>
            </a:r>
            <a:r>
              <a:rPr lang="en-US" dirty="0"/>
              <a:t>oneM2M approach towards interworking </a:t>
            </a:r>
          </a:p>
          <a:p>
            <a:pPr lvl="2"/>
            <a:r>
              <a:rPr lang="en-US" dirty="0" smtClean="0"/>
              <a:t> Standardized interworking</a:t>
            </a:r>
          </a:p>
          <a:p>
            <a:pPr lvl="2"/>
            <a:r>
              <a:rPr lang="en-US" dirty="0" smtClean="0"/>
              <a:t>Generic interworking</a:t>
            </a:r>
          </a:p>
          <a:p>
            <a:r>
              <a:rPr lang="en-US" dirty="0" smtClean="0"/>
              <a:t>Presentation was well-received, with various questions/comments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03" y="0"/>
            <a:ext cx="10718786" cy="1173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Comments and Questions from IEC SEG 8 Participants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4365"/>
            <a:ext cx="11606292" cy="528469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oneM2M expectation out of this IEC </a:t>
            </a:r>
            <a:r>
              <a:rPr lang="en-US" dirty="0" smtClean="0"/>
              <a:t>engagement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be endorsed by </a:t>
            </a:r>
            <a:r>
              <a:rPr lang="en-US" dirty="0" smtClean="0"/>
              <a:t>IEC (</a:t>
            </a:r>
            <a:r>
              <a:rPr lang="en-US" dirty="0"/>
              <a:t>following a formal standardization </a:t>
            </a:r>
            <a:r>
              <a:rPr lang="en-US" dirty="0" smtClean="0"/>
              <a:t>track)  </a:t>
            </a:r>
            <a:r>
              <a:rPr lang="en-US" dirty="0"/>
              <a:t>or oneM2M being a PAS </a:t>
            </a:r>
            <a:r>
              <a:rPr lang="en-US" dirty="0" smtClean="0"/>
              <a:t>submitter to JTC1?</a:t>
            </a:r>
          </a:p>
          <a:p>
            <a:r>
              <a:rPr lang="en-US" dirty="0" smtClean="0"/>
              <a:t>Position of oneM2M in the market and how it relates to other IoT platform (</a:t>
            </a:r>
            <a:r>
              <a:rPr lang="en-US" dirty="0"/>
              <a:t>such as the ones by  Siemens, Schneider, Cisco 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Market Adoption of oneM2M</a:t>
            </a:r>
          </a:p>
          <a:p>
            <a:r>
              <a:rPr lang="en-US" dirty="0" smtClean="0"/>
              <a:t>How </a:t>
            </a:r>
            <a:r>
              <a:rPr lang="en-US" dirty="0"/>
              <a:t>oneM2M could deal with frequently changing Interworking Proxy Entity (IPE</a:t>
            </a:r>
            <a:r>
              <a:rPr lang="en-US" dirty="0" smtClean="0"/>
              <a:t>) since external </a:t>
            </a:r>
            <a:r>
              <a:rPr lang="en-US" dirty="0"/>
              <a:t>bodies regularly updating their specifications and </a:t>
            </a:r>
            <a:r>
              <a:rPr lang="en-US" dirty="0" smtClean="0"/>
              <a:t>interfaces</a:t>
            </a:r>
            <a:endParaRPr lang="en-US" dirty="0"/>
          </a:p>
          <a:p>
            <a:pPr lvl="1"/>
            <a:r>
              <a:rPr lang="en-US" dirty="0" smtClean="0"/>
              <a:t>Proposal for IEC 62853 </a:t>
            </a:r>
            <a:r>
              <a:rPr lang="en-US" dirty="0"/>
              <a:t>(Open systems dependability) as a possible service model to organize </a:t>
            </a:r>
            <a:r>
              <a:rPr lang="en-US" dirty="0" smtClean="0"/>
              <a:t>change accommodation </a:t>
            </a:r>
            <a:r>
              <a:rPr lang="en-US" dirty="0"/>
              <a:t>processes.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else could be standardized by oneM2M in the </a:t>
            </a:r>
            <a:r>
              <a:rPr lang="en-US" dirty="0" smtClean="0"/>
              <a:t>future</a:t>
            </a:r>
          </a:p>
          <a:p>
            <a:r>
              <a:rPr lang="en-US" dirty="0" smtClean="0"/>
              <a:t>General interest in the oneM2M interworking aspects, and semantics interoperability </a:t>
            </a:r>
          </a:p>
          <a:p>
            <a:pPr lvl="1"/>
            <a:r>
              <a:rPr lang="en-US" dirty="0"/>
              <a:t>Participants agreed </a:t>
            </a:r>
            <a:r>
              <a:rPr lang="en-US" dirty="0" smtClean="0"/>
              <a:t>this is something worth exploring together with oneM2M since some IEC </a:t>
            </a:r>
            <a:r>
              <a:rPr lang="en-US" dirty="0"/>
              <a:t>committees looking at data models in specific industry segments (e.g. TC 65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Recommendation for oneM2M to establish liaison with JTC </a:t>
            </a:r>
            <a:r>
              <a:rPr lang="en-US" dirty="0"/>
              <a:t>1/SC 41 to </a:t>
            </a:r>
            <a:r>
              <a:rPr lang="en-US" dirty="0" smtClean="0"/>
              <a:t>follow </a:t>
            </a:r>
            <a:r>
              <a:rPr lang="en-US" dirty="0"/>
              <a:t>up directly on potential technical </a:t>
            </a:r>
            <a:r>
              <a:rPr lang="en-US" dirty="0" smtClean="0"/>
              <a:t>cooperation, in </a:t>
            </a:r>
            <a:r>
              <a:rPr lang="en-US" dirty="0"/>
              <a:t>particular for the </a:t>
            </a:r>
            <a:r>
              <a:rPr lang="en-US" dirty="0" smtClean="0"/>
              <a:t>new interoperability work item in SC41</a:t>
            </a:r>
          </a:p>
        </p:txBody>
      </p:sp>
    </p:spTree>
    <p:extLst>
      <p:ext uri="{BB962C8B-B14F-4D97-AF65-F5344CB8AC3E}">
        <p14:creationId xmlns:p14="http://schemas.microsoft.com/office/powerpoint/2010/main" val="12601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03" y="0"/>
            <a:ext cx="10718786" cy="1173570"/>
          </a:xfrm>
        </p:spPr>
        <p:txBody>
          <a:bodyPr>
            <a:normAutofit/>
          </a:bodyPr>
          <a:lstStyle/>
          <a:p>
            <a:r>
              <a:rPr lang="en-US" dirty="0" smtClean="0"/>
              <a:t>Proposed Way Forward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4366"/>
            <a:ext cx="11606292" cy="4666128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</a:t>
            </a:r>
            <a:r>
              <a:rPr lang="en-US" dirty="0"/>
              <a:t>the position and </a:t>
            </a:r>
            <a:r>
              <a:rPr lang="en-US" dirty="0" smtClean="0"/>
              <a:t>target </a:t>
            </a:r>
            <a:r>
              <a:rPr lang="en-US" dirty="0"/>
              <a:t>of oneM2M </a:t>
            </a:r>
            <a:r>
              <a:rPr lang="en-US" dirty="0" smtClean="0"/>
              <a:t>with </a:t>
            </a:r>
            <a:r>
              <a:rPr lang="en-US" dirty="0"/>
              <a:t>respect with IEC engagement</a:t>
            </a:r>
          </a:p>
          <a:p>
            <a:r>
              <a:rPr lang="en-US" dirty="0"/>
              <a:t>If </a:t>
            </a:r>
            <a:r>
              <a:rPr lang="en-US" dirty="0" smtClean="0"/>
              <a:t>it is agreed to accept the IEC SEG 8’s recommendation </a:t>
            </a:r>
            <a:r>
              <a:rPr lang="en-US" dirty="0"/>
              <a:t>for oneM2M to establish liaison with JTC 1/SC </a:t>
            </a:r>
            <a:r>
              <a:rPr lang="en-US" dirty="0" smtClean="0"/>
              <a:t>41:</a:t>
            </a:r>
          </a:p>
          <a:p>
            <a:pPr lvl="1"/>
            <a:r>
              <a:rPr lang="en-US" dirty="0" smtClean="0"/>
              <a:t>Next SC 41 meeting is in Yokohama, Japan end of Nov (week before oneM2M TP at Kanazawa)</a:t>
            </a:r>
          </a:p>
          <a:p>
            <a:pPr lvl="1"/>
            <a:r>
              <a:rPr lang="en-US" dirty="0" smtClean="0"/>
              <a:t>Recommendation to send oneM2M experts to SC 41 meeting to explore collaboration</a:t>
            </a:r>
          </a:p>
          <a:p>
            <a:r>
              <a:rPr lang="en-US" dirty="0" smtClean="0"/>
              <a:t>Potential topics for collaboration</a:t>
            </a:r>
          </a:p>
          <a:p>
            <a:pPr lvl="1"/>
            <a:r>
              <a:rPr lang="en-US" dirty="0" smtClean="0"/>
              <a:t>Data modelling</a:t>
            </a:r>
          </a:p>
          <a:p>
            <a:pPr lvl="1"/>
            <a:r>
              <a:rPr lang="en-US" dirty="0" smtClean="0"/>
              <a:t>Interworking and Semantic Interoperability </a:t>
            </a:r>
          </a:p>
        </p:txBody>
      </p:sp>
    </p:spTree>
    <p:extLst>
      <p:ext uri="{BB962C8B-B14F-4D97-AF65-F5344CB8AC3E}">
        <p14:creationId xmlns:p14="http://schemas.microsoft.com/office/powerpoint/2010/main" val="11798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67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9650</TotalTime>
  <Words>520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맑은 고딕</vt:lpstr>
      <vt:lpstr>MetricHPE</vt:lpstr>
      <vt:lpstr>MS PGothic</vt:lpstr>
      <vt:lpstr>Myriad Pro</vt:lpstr>
      <vt:lpstr>Myriad Pro Light</vt:lpstr>
      <vt:lpstr>SimSun</vt:lpstr>
      <vt:lpstr>Arial</vt:lpstr>
      <vt:lpstr>Calibri</vt:lpstr>
      <vt:lpstr>Office Theme</vt:lpstr>
      <vt:lpstr>1_HPE_Standard_Metric_16x9_v6</vt:lpstr>
      <vt:lpstr>Update of oneM2M-IEC SEG 8 Engagement and Proposed Way Forward</vt:lpstr>
      <vt:lpstr>Background</vt:lpstr>
      <vt:lpstr>oneM2M presentation at IEC SEG 8</vt:lpstr>
      <vt:lpstr>Comments and Questions from IEC SEG 8 Participants</vt:lpstr>
      <vt:lpstr>Proposed Way Forward</vt:lpstr>
      <vt:lpstr>Thank you!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Victor Kueh</cp:lastModifiedBy>
  <cp:revision>113</cp:revision>
  <cp:lastPrinted>2018-03-21T22:12:22Z</cp:lastPrinted>
  <dcterms:created xsi:type="dcterms:W3CDTF">2017-09-21T15:46:31Z</dcterms:created>
  <dcterms:modified xsi:type="dcterms:W3CDTF">2018-09-16T14:09:48Z</dcterms:modified>
</cp:coreProperties>
</file>