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300" r:id="rId3"/>
    <p:sldId id="338" r:id="rId4"/>
    <p:sldId id="339" r:id="rId5"/>
    <p:sldId id="342" r:id="rId6"/>
    <p:sldId id="341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3521" autoAdjust="0"/>
  </p:normalViewPr>
  <p:slideViewPr>
    <p:cSldViewPr snapToGrid="0">
      <p:cViewPr varScale="1">
        <p:scale>
          <a:sx n="86" d="100"/>
          <a:sy n="86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en.Figueredo@interdigita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>
            <a:normAutofit/>
          </a:bodyPr>
          <a:lstStyle/>
          <a:p>
            <a:r>
              <a:rPr lang="en-US" b="0" dirty="0"/>
              <a:t>Promoting oneM2M and TP Activities – Call for Volunteers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Meeting: TP#39</a:t>
            </a:r>
          </a:p>
          <a:p>
            <a:r>
              <a:rPr lang="en-US" dirty="0" smtClean="0"/>
              <a:t>Source: </a:t>
            </a:r>
            <a:r>
              <a:rPr lang="en-US" dirty="0"/>
              <a:t>Dale </a:t>
            </a:r>
            <a:r>
              <a:rPr lang="en-US" dirty="0" smtClean="0"/>
              <a:t>Seed, Ken </a:t>
            </a:r>
            <a:r>
              <a:rPr lang="en-US" dirty="0" smtClean="0"/>
              <a:t>Figueredo, TPC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Action Plan to Promote oneM2M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oneM2M’s achievements in IoT standardization have a wider audience outside the TP. We have to get the message out for oneM2M to succeed</a:t>
            </a:r>
          </a:p>
          <a:p>
            <a:endParaRPr lang="en-US" dirty="0"/>
          </a:p>
          <a:p>
            <a:r>
              <a:rPr lang="en-US" dirty="0"/>
              <a:t>2019 Plan – maintain a steady flow of publications, building on early successes</a:t>
            </a:r>
          </a:p>
          <a:p>
            <a:endParaRPr lang="en-US" dirty="0"/>
          </a:p>
          <a:p>
            <a:r>
              <a:rPr lang="en-US" dirty="0"/>
              <a:t>Opportunity for members to discuss their work and real-world applications</a:t>
            </a:r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1A3286-C447-44D7-BAEE-AFCFB47E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successes and new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4AB0E5-C6C0-43FE-B8A8-2A7F6877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3-way interview from Smart City Expo Congress (</a:t>
            </a:r>
            <a:r>
              <a:rPr lang="en-US" sz="2400" dirty="0" err="1"/>
              <a:t>Chordant</a:t>
            </a:r>
            <a:r>
              <a:rPr lang="en-US" sz="2400" dirty="0"/>
              <a:t>, Deutsche Telekom/T-Labs, Open Geospatial Consortium) </a:t>
            </a:r>
            <a:br>
              <a:rPr lang="en-US" sz="2400" dirty="0"/>
            </a:br>
            <a:r>
              <a:rPr lang="en-US" sz="1100" dirty="0"/>
              <a:t>http://onem2m.org/insights/executive-viewpoints/238-building-on-the-onem2m-standard-complements-the-basic-connectivity-offering-while-opening-up-wider-application-markets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Overview of TP#38 activities (oneM2M.org)</a:t>
            </a:r>
            <a:br>
              <a:rPr lang="en-US" sz="2400" dirty="0"/>
            </a:br>
            <a:r>
              <a:rPr lang="en-US" sz="1100" dirty="0"/>
              <a:t>http://onem2m.org/insights/executive-viewpoints/292-during-onem2m-s-tp-38-we-started-work-on-important-domains-industrial-vehicular-and-fog-edge-architectures-in-addition-to-laying-the-groundwork-for-semantic-interoperability-and-tools-to-help-user-adoption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oneM2M Future Direction Interview with </a:t>
            </a:r>
            <a:br>
              <a:rPr lang="en-US" sz="2400" dirty="0"/>
            </a:br>
            <a:r>
              <a:rPr lang="en-US" sz="2400" dirty="0"/>
              <a:t>Roland </a:t>
            </a:r>
            <a:r>
              <a:rPr lang="en-US" sz="2400" dirty="0" err="1"/>
              <a:t>Hechwartner</a:t>
            </a:r>
            <a:r>
              <a:rPr lang="en-US" sz="2400" dirty="0"/>
              <a:t> (IoT Now, oneM2M org)</a:t>
            </a:r>
          </a:p>
          <a:p>
            <a:endParaRPr lang="en-US" sz="2400" dirty="0"/>
          </a:p>
          <a:p>
            <a:r>
              <a:rPr lang="en-US" sz="2400" dirty="0"/>
              <a:t>Pipeline articles</a:t>
            </a:r>
          </a:p>
          <a:p>
            <a:pPr lvl="1"/>
            <a:r>
              <a:rPr lang="en-US" sz="2000" dirty="0"/>
              <a:t>oneM2M and interoperability interview with Andreas </a:t>
            </a:r>
            <a:r>
              <a:rPr lang="en-US" sz="2000" dirty="0" err="1"/>
              <a:t>Neubacher</a:t>
            </a:r>
            <a:r>
              <a:rPr lang="en-US" sz="2000" dirty="0"/>
              <a:t> (IoT Agenda site)</a:t>
            </a:r>
          </a:p>
          <a:p>
            <a:pPr lvl="1"/>
            <a:r>
              <a:rPr lang="en-US" sz="2000" dirty="0"/>
              <a:t>Semantic interoperability interview with </a:t>
            </a:r>
            <a:r>
              <a:rPr lang="en-US" sz="2000" dirty="0" err="1"/>
              <a:t>Yongjing</a:t>
            </a:r>
            <a:r>
              <a:rPr lang="en-US" sz="2000" dirty="0"/>
              <a:t> (oneM2M.org)</a:t>
            </a:r>
          </a:p>
          <a:p>
            <a:pPr lvl="1"/>
            <a:r>
              <a:rPr lang="en-US" sz="2000" dirty="0"/>
              <a:t>Smart cities and </a:t>
            </a:r>
            <a:r>
              <a:rPr lang="en-US" sz="2000" dirty="0" err="1"/>
              <a:t>CityHub</a:t>
            </a:r>
            <a:r>
              <a:rPr lang="en-US" sz="2000" dirty="0"/>
              <a:t> (S. Korea) interview with </a:t>
            </a:r>
            <a:r>
              <a:rPr lang="en-US" sz="2000" dirty="0" err="1"/>
              <a:t>SaeJung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88D8A75-48F6-45A8-BE3E-9183F5F2B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69" y="3156273"/>
            <a:ext cx="5458239" cy="135467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EF8F617-8453-4F02-8328-54E68A5D9F18}"/>
              </a:ext>
            </a:extLst>
          </p:cNvPr>
          <p:cNvSpPr/>
          <p:nvPr/>
        </p:nvSpPr>
        <p:spPr>
          <a:xfrm>
            <a:off x="5872369" y="4510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https://www.iot-now.com/2019/01/24/92463-important-control-services-deliver-iot-solutions-says-onem2m/</a:t>
            </a:r>
          </a:p>
        </p:txBody>
      </p:sp>
    </p:spTree>
    <p:extLst>
      <p:ext uri="{BB962C8B-B14F-4D97-AF65-F5344CB8AC3E}">
        <p14:creationId xmlns:p14="http://schemas.microsoft.com/office/powerpoint/2010/main" val="346254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AE0F3B-B318-490F-BAE8-3E0C450F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ideas and call for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4DC7C6-7D81-4F41-9E98-876077232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Potential Topics</a:t>
            </a:r>
          </a:p>
          <a:p>
            <a:pPr lvl="1"/>
            <a:r>
              <a:rPr lang="en-US" dirty="0"/>
              <a:t>Review of oneM2M R1-R4 journey and future roadmap</a:t>
            </a:r>
          </a:p>
          <a:p>
            <a:pPr lvl="1"/>
            <a:r>
              <a:rPr lang="en-US" dirty="0"/>
              <a:t>Value of oneM2M in operational deployments</a:t>
            </a:r>
          </a:p>
          <a:p>
            <a:pPr lvl="1"/>
            <a:r>
              <a:rPr lang="en-US" dirty="0"/>
              <a:t>Getting started with oneM2M</a:t>
            </a:r>
          </a:p>
          <a:p>
            <a:pPr lvl="1"/>
            <a:r>
              <a:rPr lang="en-US" dirty="0"/>
              <a:t>oneM2M certification framework and tools</a:t>
            </a:r>
          </a:p>
          <a:p>
            <a:pPr lvl="1"/>
            <a:r>
              <a:rPr lang="en-US" dirty="0"/>
              <a:t>Summaries of TP meetings and liaison workshops e.g. Industrie4.0, ICA etc.</a:t>
            </a:r>
          </a:p>
          <a:p>
            <a:pPr lvl="1"/>
            <a:endParaRPr lang="en-US" dirty="0"/>
          </a:p>
          <a:p>
            <a:r>
              <a:rPr lang="en-US" dirty="0"/>
              <a:t>Formats</a:t>
            </a:r>
          </a:p>
          <a:p>
            <a:pPr lvl="1"/>
            <a:r>
              <a:rPr lang="en-US" dirty="0"/>
              <a:t>Web publications – IoT Now, oneM2M.org etc. (any in Asia?)</a:t>
            </a:r>
          </a:p>
          <a:p>
            <a:pPr lvl="1"/>
            <a:r>
              <a:rPr lang="en-US" dirty="0"/>
              <a:t>Webinars</a:t>
            </a:r>
          </a:p>
          <a:p>
            <a:pPr lvl="1"/>
            <a:r>
              <a:rPr lang="en-US" dirty="0"/>
              <a:t>White Papers (needs more effort but good for going into detail)</a:t>
            </a:r>
          </a:p>
          <a:p>
            <a:pPr lvl="1"/>
            <a:r>
              <a:rPr lang="en-US" dirty="0"/>
              <a:t>Social Media – LinkedIn, Twitter, </a:t>
            </a:r>
            <a:r>
              <a:rPr lang="en-US" dirty="0" err="1"/>
              <a:t>WiKipedia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71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8803CD-BE1B-4EB7-9D6D-CB6D40EA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1C5490-541D-4BBF-9C8B-7CCFFEACB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something about your TP work</a:t>
            </a:r>
          </a:p>
          <a:p>
            <a:endParaRPr lang="en-US" dirty="0"/>
          </a:p>
          <a:p>
            <a:r>
              <a:rPr lang="en-US" dirty="0"/>
              <a:t>Write about your organization’s use of oneM2M</a:t>
            </a:r>
          </a:p>
          <a:p>
            <a:endParaRPr lang="en-US" dirty="0"/>
          </a:p>
          <a:p>
            <a:r>
              <a:rPr lang="en-US" dirty="0"/>
              <a:t>Get involved on-line – follow oneM2M on Twitter, LinkedIn</a:t>
            </a:r>
          </a:p>
          <a:p>
            <a:endParaRPr lang="en-US" dirty="0"/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Ken.Figueredo@interdigital.com</a:t>
            </a:r>
            <a:r>
              <a:rPr lang="en-US" dirty="0"/>
              <a:t> with ideas and offers of help</a:t>
            </a:r>
          </a:p>
        </p:txBody>
      </p:sp>
    </p:spTree>
    <p:extLst>
      <p:ext uri="{BB962C8B-B14F-4D97-AF65-F5344CB8AC3E}">
        <p14:creationId xmlns:p14="http://schemas.microsoft.com/office/powerpoint/2010/main" val="171403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43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Promoting oneM2M and TP Activities – Call for Volunteers</vt:lpstr>
      <vt:lpstr>Action Plan to Promote oneM2M</vt:lpstr>
      <vt:lpstr>Recent successes and new habits</vt:lpstr>
      <vt:lpstr>Other ideas and call for volunteers</vt:lpstr>
      <vt:lpstr>Next steps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Hechwartner</cp:lastModifiedBy>
  <cp:revision>147</cp:revision>
  <cp:lastPrinted>2018-03-21T22:12:22Z</cp:lastPrinted>
  <dcterms:created xsi:type="dcterms:W3CDTF">2017-09-21T15:46:31Z</dcterms:created>
  <dcterms:modified xsi:type="dcterms:W3CDTF">2019-02-20T13:10:18Z</dcterms:modified>
</cp:coreProperties>
</file>