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endParaRPr lang="en-US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May, 2019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highlight>
                  <a:srgbClr val="FFFF00"/>
                </a:highlight>
              </a:rPr>
              <a:t>28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>
                <a:highlight>
                  <a:srgbClr val="FFFF00"/>
                </a:highlight>
              </a:rPr>
              <a:t>(</a:t>
            </a:r>
            <a:r>
              <a:rPr lang="de-DE" dirty="0" err="1">
                <a:highlight>
                  <a:srgbClr val="FFFF00"/>
                </a:highlight>
              </a:rPr>
              <a:t>early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July</a:t>
            </a:r>
            <a:r>
              <a:rPr lang="de-DE" dirty="0">
                <a:highlight>
                  <a:srgbClr val="FFFF00"/>
                </a:highlight>
              </a:rPr>
              <a:t>, 2019)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endParaRPr lang="de-DE" dirty="0"/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  <a:p>
            <a:r>
              <a:rPr lang="de-DE" dirty="0">
                <a:highlight>
                  <a:srgbClr val="FFFF00"/>
                </a:highlight>
              </a:rPr>
              <a:t>&lt;</a:t>
            </a:r>
            <a:r>
              <a:rPr lang="de-DE" dirty="0" err="1">
                <a:highlight>
                  <a:srgbClr val="FFFF00"/>
                </a:highlight>
              </a:rPr>
              <a:t>Subscription</a:t>
            </a:r>
            <a:r>
              <a:rPr lang="de-DE" dirty="0">
                <a:highlight>
                  <a:srgbClr val="FFFF00"/>
                </a:highlight>
              </a:rPr>
              <a:t>&gt;</a:t>
            </a:r>
          </a:p>
          <a:p>
            <a:pPr lvl="1"/>
            <a:r>
              <a:rPr lang="de-DE" dirty="0" err="1">
                <a:highlight>
                  <a:srgbClr val="FFFF00"/>
                </a:highlight>
              </a:rPr>
              <a:t>Expiration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counter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handling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with</a:t>
            </a:r>
            <a:r>
              <a:rPr lang="de-DE" dirty="0">
                <a:highlight>
                  <a:srgbClr val="FFFF00"/>
                </a:highlight>
              </a:rPr>
              <a:t> multiple </a:t>
            </a:r>
            <a:r>
              <a:rPr lang="de-DE" dirty="0" err="1">
                <a:highlight>
                  <a:srgbClr val="FFFF00"/>
                </a:highlight>
              </a:rPr>
              <a:t>notification</a:t>
            </a:r>
            <a:r>
              <a:rPr lang="de-DE" dirty="0">
                <a:highlight>
                  <a:srgbClr val="FFFF00"/>
                </a:highlight>
              </a:rPr>
              <a:t> end </a:t>
            </a:r>
            <a:r>
              <a:rPr lang="de-DE" dirty="0" err="1">
                <a:highlight>
                  <a:srgbClr val="FFFF00"/>
                </a:highlight>
              </a:rPr>
              <a:t>points</a:t>
            </a:r>
            <a:r>
              <a:rPr lang="de-DE" dirty="0">
                <a:highlight>
                  <a:srgbClr val="FFFF00"/>
                </a:highlight>
              </a:rPr>
              <a:t>.</a:t>
            </a:r>
          </a:p>
          <a:p>
            <a:pPr lvl="1"/>
            <a:r>
              <a:rPr lang="de-DE" dirty="0">
                <a:highlight>
                  <a:srgbClr val="FFFF00"/>
                </a:highlight>
              </a:rPr>
              <a:t>„Bundling“ </a:t>
            </a:r>
            <a:r>
              <a:rPr lang="de-DE" dirty="0" err="1">
                <a:highlight>
                  <a:srgbClr val="FFFF00"/>
                </a:highlight>
              </a:rPr>
              <a:t>of</a:t>
            </a:r>
            <a:r>
              <a:rPr lang="de-DE" dirty="0">
                <a:highlight>
                  <a:srgbClr val="FFFF00"/>
                </a:highlight>
              </a:rPr>
              <a:t> multiple </a:t>
            </a:r>
            <a:r>
              <a:rPr lang="de-DE" dirty="0" err="1">
                <a:highlight>
                  <a:srgbClr val="FFFF00"/>
                </a:highlight>
              </a:rPr>
              <a:t>subscriptions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under</a:t>
            </a:r>
            <a:r>
              <a:rPr lang="de-DE" dirty="0">
                <a:highlight>
                  <a:srgbClr val="FFFF00"/>
                </a:highlight>
              </a:rPr>
              <a:t> a </a:t>
            </a:r>
            <a:r>
              <a:rPr lang="de-DE" dirty="0" err="1">
                <a:highlight>
                  <a:srgbClr val="FFFF00"/>
                </a:highlight>
              </a:rPr>
              <a:t>single</a:t>
            </a:r>
            <a:r>
              <a:rPr lang="de-DE" dirty="0">
                <a:highlight>
                  <a:srgbClr val="FFFF00"/>
                </a:highlight>
              </a:rPr>
              <a:t> (MQTT) URI</a:t>
            </a:r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Advantages of using &lt;T</a:t>
            </a:r>
            <a:r>
              <a:rPr lang="en-US">
                <a:highlight>
                  <a:srgbClr val="FFFF00"/>
                </a:highlight>
              </a:rPr>
              <a:t>imeSeries</a:t>
            </a:r>
            <a:r>
              <a:rPr lang="en-US" dirty="0">
                <a:highlight>
                  <a:srgbClr val="FFFF00"/>
                </a:highlight>
              </a:rPr>
              <a:t>&gt; over &lt;Container&gt;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 </a:t>
            </a:r>
            <a:r>
              <a:rPr lang="de-DE" dirty="0">
                <a:highlight>
                  <a:srgbClr val="FFFF00"/>
                </a:highlight>
              </a:rPr>
              <a:t>Also, </a:t>
            </a:r>
            <a:r>
              <a:rPr lang="de-DE" dirty="0" err="1">
                <a:highlight>
                  <a:srgbClr val="FFFF00"/>
                </a:highlight>
              </a:rPr>
              <a:t>management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of</a:t>
            </a:r>
            <a:r>
              <a:rPr lang="de-DE" dirty="0">
                <a:highlight>
                  <a:srgbClr val="FFFF00"/>
                </a:highlight>
              </a:rPr>
              <a:t> non-oneM2M </a:t>
            </a:r>
            <a:r>
              <a:rPr lang="de-DE" dirty="0" err="1">
                <a:highlight>
                  <a:srgbClr val="FFFF00"/>
                </a:highlight>
              </a:rPr>
              <a:t>devices</a:t>
            </a:r>
            <a:r>
              <a:rPr lang="de-DE" dirty="0">
                <a:highlight>
                  <a:srgbClr val="FFFF00"/>
                </a:highlight>
              </a:rPr>
              <a:t>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r>
              <a:rPr lang="de-DE" dirty="0"/>
              <a:t>Find </a:t>
            </a:r>
            <a:r>
              <a:rPr lang="de-DE" dirty="0" err="1"/>
              <a:t>problems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in TR-0025)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Breitbild</PresentationFormat>
  <Paragraphs>37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Wingdings</vt:lpstr>
      <vt:lpstr>Office Theme</vt:lpstr>
      <vt:lpstr>oneM2M @ StackOverflow Update</vt:lpstr>
      <vt:lpstr>Status May, 2019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143</cp:revision>
  <dcterms:created xsi:type="dcterms:W3CDTF">2017-09-21T15:46:31Z</dcterms:created>
  <dcterms:modified xsi:type="dcterms:W3CDTF">2019-07-03T07:58:50Z</dcterms:modified>
</cp:coreProperties>
</file>