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 varScale="1">
        <p:scale>
          <a:sx n="77" d="100"/>
          <a:sy n="77" d="100"/>
        </p:scale>
        <p:origin x="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12/6/2019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12/6/2019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TP#43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3169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2019-12-02 to 2019-12-06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TP#43,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4582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Progress on TS-0023, TS-0011, TR-0049, TR-0058, TR-0061, …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sz="32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WI-0070: next step plan – normative step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TP-2019-0210-RDM_status_report_to_TP43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</a:t>
            </a:r>
          </a:p>
          <a:p>
            <a:pPr lvl="1">
              <a:defRPr/>
            </a:pPr>
            <a:r>
              <a:rPr lang="en-GB" altLang="de-DE" sz="1600" dirty="0"/>
              <a:t>TP-2019-0208 – for approval of TS-0011 updates</a:t>
            </a:r>
          </a:p>
          <a:p>
            <a:pPr lvl="2">
              <a:defRPr/>
            </a:pPr>
            <a:r>
              <a:rPr lang="en-GB" altLang="de-DE" sz="1200" dirty="0"/>
              <a:t>RDM-2019-0125R01</a:t>
            </a:r>
          </a:p>
          <a:p>
            <a:pPr lvl="1">
              <a:defRPr/>
            </a:pPr>
            <a:r>
              <a:rPr lang="en-GB" altLang="de-DE" sz="1600" dirty="0"/>
              <a:t>TP-2019-0209 – for approval of TS-0023 updates</a:t>
            </a:r>
          </a:p>
          <a:p>
            <a:pPr lvl="2">
              <a:defRPr/>
            </a:pPr>
            <a:r>
              <a:rPr lang="en-GB" altLang="de-DE" sz="1200" dirty="0"/>
              <a:t>RDM-2019-0124</a:t>
            </a:r>
          </a:p>
          <a:p>
            <a:pPr lvl="2">
              <a:defRPr/>
            </a:pPr>
            <a:endParaRPr lang="en-GB" altLang="de-DE" sz="1600" dirty="0"/>
          </a:p>
          <a:p>
            <a:pPr lvl="2">
              <a:defRPr/>
            </a:pPr>
            <a:endParaRPr lang="en-GB" altLang="en-US" sz="12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</a:t>
            </a:r>
          </a:p>
          <a:p>
            <a:pPr lvl="1">
              <a:defRPr/>
            </a:pPr>
            <a:r>
              <a:rPr lang="en-GB" altLang="ko-KR" sz="1600" dirty="0"/>
              <a:t>TP-2019-0188-WI-0094_Update (approved at TP#43 opening session)</a:t>
            </a:r>
          </a:p>
          <a:p>
            <a:pPr lvl="1">
              <a:defRPr/>
            </a:pPr>
            <a:r>
              <a:rPr lang="en-GB" altLang="ko-KR" sz="1600" dirty="0"/>
              <a:t>TP-2019-0199-WI-0081_Update </a:t>
            </a:r>
          </a:p>
          <a:p>
            <a:pPr lvl="1">
              <a:defRPr/>
            </a:pPr>
            <a:r>
              <a:rPr lang="en-GB" altLang="ko-KR" sz="1600" dirty="0"/>
              <a:t>TP-2019-0200-WI-0084_Update </a:t>
            </a:r>
          </a:p>
          <a:p>
            <a:pPr lvl="1">
              <a:defRPr/>
            </a:pPr>
            <a:r>
              <a:rPr lang="en-GB" altLang="ko-KR" sz="1600" dirty="0"/>
              <a:t>TP-2019-0206-WI-0092_Update</a:t>
            </a:r>
          </a:p>
          <a:p>
            <a:pPr lvl="1">
              <a:defRPr/>
            </a:pPr>
            <a:r>
              <a:rPr lang="en-GB" altLang="ko-KR" sz="1600" dirty="0"/>
              <a:t>TP-2019-0207-WI-0070_Update</a:t>
            </a:r>
          </a:p>
          <a:p>
            <a:pPr lvl="1">
              <a:defRPr/>
            </a:pPr>
            <a:endParaRPr lang="en-GB" altLang="ko-KR" sz="1600" dirty="0"/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TP-2019-0210-RDM_status_report_to_TP43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6868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Continuation </a:t>
            </a:r>
          </a:p>
          <a:p>
            <a:pPr lvl="1">
              <a:defRPr/>
            </a:pPr>
            <a:r>
              <a:rPr lang="en-US" altLang="de-DE" sz="1900" dirty="0"/>
              <a:t>WI-0046 - Vehicular domain enablement  85% </a:t>
            </a:r>
            <a:r>
              <a:rPr lang="en-US" altLang="de-DE" sz="1900" dirty="0">
                <a:sym typeface="Wingdings" panose="05000000000000000000" pitchFamily="2" charset="2"/>
              </a:rPr>
              <a:t> 90</a:t>
            </a:r>
            <a:r>
              <a:rPr lang="en-US" altLang="de-DE" sz="1900" dirty="0"/>
              <a:t>%</a:t>
            </a:r>
          </a:p>
          <a:p>
            <a:pPr lvl="1">
              <a:defRPr/>
            </a:pPr>
            <a:r>
              <a:rPr lang="en-US" altLang="de-DE" sz="1900" dirty="0"/>
              <a:t>WI-0070 - </a:t>
            </a:r>
            <a:r>
              <a:rPr lang="en-GB" sz="1900" dirty="0"/>
              <a:t>Public Warning Service Enabler TR-0046 </a:t>
            </a:r>
            <a:r>
              <a:rPr lang="en-US" sz="1900" dirty="0"/>
              <a:t>approved at TP#42 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WI-0084 - SDT based Information Model and Mapping for Vert. Ind. 60%</a:t>
            </a:r>
            <a:r>
              <a:rPr lang="en-US" altLang="de-DE" sz="1900" dirty="0">
                <a:sym typeface="Wingdings" panose="05000000000000000000" pitchFamily="2" charset="2"/>
              </a:rPr>
              <a:t> 70%</a:t>
            </a:r>
            <a:endParaRPr lang="fr-FR" altLang="de-DE" sz="1900" dirty="0"/>
          </a:p>
          <a:p>
            <a:pPr lvl="1">
              <a:defRPr/>
            </a:pPr>
            <a:r>
              <a:rPr lang="en-US" altLang="de-DE" sz="1900" dirty="0"/>
              <a:t>WI-0092 - Railway Domain Enablement 35%</a:t>
            </a:r>
            <a:r>
              <a:rPr lang="fr-FR" altLang="de-DE" sz="1900" dirty="0">
                <a:sym typeface="Wingdings" panose="05000000000000000000" pitchFamily="2" charset="2"/>
              </a:rPr>
              <a:t>  50</a:t>
            </a:r>
            <a:r>
              <a:rPr lang="fr-FR" altLang="de-DE" sz="1900" dirty="0"/>
              <a:t>%???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de-DE" sz="1900" dirty="0">
                <a:sym typeface="Wingdings" panose="05000000000000000000" pitchFamily="2" charset="2"/>
              </a:rPr>
              <a:t>10%30%???</a:t>
            </a:r>
            <a:r>
              <a:rPr lang="ko-KR" altLang="en-US" sz="1900" dirty="0">
                <a:sym typeface="Wingdings" panose="05000000000000000000" pitchFamily="2" charset="2"/>
              </a:rPr>
              <a:t> </a:t>
            </a:r>
            <a:endParaRPr lang="en-US" altLang="de-DE" sz="1900" dirty="0"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GB" altLang="de-DE" sz="1900" dirty="0"/>
              <a:t>WI-0081 - Smart Device Template 4.0 80%</a:t>
            </a:r>
            <a:r>
              <a:rPr lang="ko-KR" altLang="en-US" sz="1900" dirty="0"/>
              <a:t> </a:t>
            </a:r>
            <a:r>
              <a:rPr lang="en-US" altLang="ko-KR" sz="1900" dirty="0">
                <a:sym typeface="Wingdings" panose="05000000000000000000" pitchFamily="2" charset="2"/>
              </a:rPr>
              <a:t>85%</a:t>
            </a:r>
            <a:endParaRPr lang="en-US" altLang="ko-KR" sz="1900" dirty="0"/>
          </a:p>
          <a:p>
            <a:pPr lvl="1">
              <a:defRPr/>
            </a:pPr>
            <a:r>
              <a:rPr lang="da-DK" altLang="de-DE" sz="1900" dirty="0"/>
              <a:t>WI-0075 - Ind. Dom. </a:t>
            </a:r>
            <a:r>
              <a:rPr lang="da-DK" altLang="de-DE" sz="1900" dirty="0" err="1"/>
              <a:t>Inf</a:t>
            </a:r>
            <a:r>
              <a:rPr lang="da-DK" altLang="de-DE" sz="1900" dirty="0"/>
              <a:t>. Model </a:t>
            </a:r>
            <a:r>
              <a:rPr lang="da-DK" altLang="de-DE" sz="1900" dirty="0" err="1"/>
              <a:t>Mapg</a:t>
            </a:r>
            <a:r>
              <a:rPr lang="da-DK" altLang="de-DE" sz="1900" dirty="0"/>
              <a:t>. &amp; Sem. </a:t>
            </a:r>
            <a:r>
              <a:rPr lang="da-DK" altLang="de-DE" sz="1900" dirty="0" err="1"/>
              <a:t>Spt</a:t>
            </a:r>
            <a:r>
              <a:rPr lang="da-DK" altLang="de-DE" sz="1900" dirty="0"/>
              <a:t>. 50%</a:t>
            </a:r>
            <a:r>
              <a:rPr lang="da-DK" altLang="de-DE" sz="1900" dirty="0">
                <a:sym typeface="Wingdings" panose="05000000000000000000" pitchFamily="2" charset="2"/>
              </a:rPr>
              <a:t>55% ???</a:t>
            </a:r>
            <a:endParaRPr lang="fr-FR" altLang="de-DE" sz="1900" dirty="0"/>
          </a:p>
          <a:p>
            <a:pPr lvl="1">
              <a:defRPr/>
            </a:pPr>
            <a:endParaRPr lang="en-GB" altLang="de-DE" sz="1900" dirty="0"/>
          </a:p>
          <a:p>
            <a:pPr lvl="1">
              <a:defRPr/>
            </a:pPr>
            <a:endParaRPr lang="en-GB" altLang="de-DE" sz="2400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TP-2019-0210-RDM_status_report_to_TP43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de-DE" sz="2300" dirty="0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en-US" altLang="de-DE" sz="2300" dirty="0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Vehicular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Industrial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en-GB" altLang="fr-FR" sz="2400" dirty="0"/>
              <a:t>Public Warning Service Enabler – Progress to normative works</a:t>
            </a:r>
          </a:p>
          <a:p>
            <a:pPr>
              <a:defRPr/>
            </a:pPr>
            <a:r>
              <a:rPr lang="en-US" altLang="de-DE" sz="2400" dirty="0"/>
              <a:t>Ontologies for Smart City Services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SDT WI-0081 &amp; WI-0084</a:t>
            </a:r>
          </a:p>
          <a:p>
            <a:pPr>
              <a:defRPr/>
            </a:pPr>
            <a:r>
              <a:rPr lang="de-DE" altLang="de-DE" sz="2300" dirty="0"/>
              <a:t>Start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discuss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with</a:t>
            </a:r>
            <a:r>
              <a:rPr lang="de-DE" altLang="de-DE" sz="2300" dirty="0"/>
              <a:t> TDE WG on </a:t>
            </a:r>
            <a:r>
              <a:rPr lang="de-DE" altLang="de-DE" sz="2300" dirty="0" err="1"/>
              <a:t>validating</a:t>
            </a:r>
            <a:r>
              <a:rPr lang="de-DE" altLang="de-DE" sz="2300" dirty="0"/>
              <a:t> </a:t>
            </a:r>
            <a:r>
              <a:rPr lang="de-DE" altLang="de-DE" sz="2300" dirty="0" err="1"/>
              <a:t>of</a:t>
            </a:r>
            <a:r>
              <a:rPr lang="de-DE" altLang="de-DE" sz="2300" dirty="0"/>
              <a:t> SDT </a:t>
            </a:r>
            <a:r>
              <a:rPr lang="de-DE" altLang="de-DE" sz="2300" dirty="0" err="1"/>
              <a:t>based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information</a:t>
            </a:r>
            <a:r>
              <a:rPr lang="de-DE" altLang="de-DE" sz="2300" dirty="0"/>
              <a:t> </a:t>
            </a:r>
            <a:r>
              <a:rPr lang="de-DE" altLang="de-DE" sz="2300" dirty="0" err="1"/>
              <a:t>model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RDM-2019-0xxx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TP-2019-0210-RDM_status_report_to_TP43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43.1 (21 Jan  12:00-13:30)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43.2 (04 Feb 12:00-13:30)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Face to Face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RDM#44 in </a:t>
            </a:r>
            <a:r>
              <a:rPr lang="en-US" altLang="de-DE" sz="2000" dirty="0">
                <a:solidFill>
                  <a:srgbClr val="FF0000"/>
                </a:solidFill>
              </a:rPr>
              <a:t>San Diego USA, 17-21 Feb 2020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Timeslot allocations unknown at this time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Review existing requirements for any adjustments based on Stage 2/3 advancements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2019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TP-2019-0210-RDM_status_report_to_TP43</a:t>
            </a:r>
          </a:p>
          <a:p>
            <a:pPr algn="ctr"/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8618</TotalTime>
  <Words>398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TP#43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200</cp:revision>
  <dcterms:created xsi:type="dcterms:W3CDTF">2012-09-11T22:52:11Z</dcterms:created>
  <dcterms:modified xsi:type="dcterms:W3CDTF">2019-12-06T15:04:02Z</dcterms:modified>
</cp:coreProperties>
</file>