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7"/>
  </p:notesMasterIdLst>
  <p:sldIdLst>
    <p:sldId id="300" r:id="rId3"/>
    <p:sldId id="435" r:id="rId4"/>
    <p:sldId id="447" r:id="rId5"/>
    <p:sldId id="448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BCB"/>
    <a:srgbClr val="443AC6"/>
    <a:srgbClr val="336699"/>
    <a:srgbClr val="006666"/>
    <a:srgbClr val="003366"/>
    <a:srgbClr val="0000CC"/>
    <a:srgbClr val="F5E7E7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3478" autoAdjust="0"/>
  </p:normalViewPr>
  <p:slideViewPr>
    <p:cSldViewPr snapToGrid="0">
      <p:cViewPr varScale="1">
        <p:scale>
          <a:sx n="106" d="100"/>
          <a:sy n="106" d="100"/>
        </p:scale>
        <p:origin x="13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>
            <a:normAutofit/>
          </a:bodyPr>
          <a:lstStyle/>
          <a:p>
            <a:r>
              <a:rPr lang="en-US" b="0" dirty="0"/>
              <a:t>Promoting oneM2M to the Wider IoT Marketplace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Discussion at TP#44</a:t>
            </a:r>
          </a:p>
          <a:p>
            <a:r>
              <a:rPr lang="en-US" dirty="0"/>
              <a:t>Dale Seed</a:t>
            </a:r>
          </a:p>
          <a:p>
            <a:endParaRPr lang="en-US" dirty="0"/>
          </a:p>
          <a:p>
            <a:r>
              <a:rPr lang="en-US" dirty="0"/>
              <a:t>February 2020</a:t>
            </a:r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D9718F-A321-43FD-AA4F-8794FB84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Promoting oneM2M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3DE41E-0F81-4937-8A63-533C3ED3E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easy and requires little of your time</a:t>
            </a:r>
          </a:p>
          <a:p>
            <a:endParaRPr lang="en-US" dirty="0"/>
          </a:p>
          <a:p>
            <a:r>
              <a:rPr lang="en-US" dirty="0"/>
              <a:t>Aims</a:t>
            </a:r>
          </a:p>
          <a:p>
            <a:pPr lvl="1"/>
            <a:r>
              <a:rPr lang="en-US" dirty="0"/>
              <a:t>Increase awareness of oneM2M outside the oneM2M community </a:t>
            </a:r>
          </a:p>
          <a:p>
            <a:pPr lvl="1"/>
            <a:r>
              <a:rPr lang="en-US" dirty="0"/>
              <a:t>Share information about initiatives that will bring new members (e.g. AI, Fog &amp; Edge, industrial)</a:t>
            </a:r>
          </a:p>
          <a:p>
            <a:pPr lvl="1"/>
            <a:r>
              <a:rPr lang="en-US" dirty="0"/>
              <a:t>Describe problems that oneM2M solves in order to drive market adoption</a:t>
            </a:r>
          </a:p>
          <a:p>
            <a:endParaRPr lang="en-US" dirty="0"/>
          </a:p>
          <a:p>
            <a:r>
              <a:rPr lang="en-US" dirty="0"/>
              <a:t>Agree a schedule aiming for regular outputs and adequate lead-time for volunteers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5C02CD-7A58-4827-A798-6A26C0A7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2019 outputs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F38CDB-7AAF-421E-9DE5-1247E49A2B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558" y="1173570"/>
            <a:ext cx="10700884" cy="5347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5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6AE9-174D-452D-BD53-FA33DF9D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25785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Ideas for 2020 – Looking for volunteers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E1D3-7103-4809-94E2-CD263E7FC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44625"/>
            <a:ext cx="5181600" cy="47820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TP summaries</a:t>
            </a:r>
          </a:p>
          <a:p>
            <a:r>
              <a:rPr lang="en-US" dirty="0"/>
              <a:t>Quarterly ETSI Enjoy articles</a:t>
            </a:r>
          </a:p>
          <a:p>
            <a:r>
              <a:rPr lang="en-US" dirty="0"/>
              <a:t>Uniqueness of oneM2M (effort to date, institution, releases etc.)</a:t>
            </a:r>
          </a:p>
          <a:p>
            <a:r>
              <a:rPr lang="en-US" dirty="0"/>
              <a:t>How organizations can contribute</a:t>
            </a:r>
          </a:p>
          <a:p>
            <a:pPr lvl="1"/>
            <a:r>
              <a:rPr lang="en-US" dirty="0"/>
              <a:t>Open community</a:t>
            </a:r>
          </a:p>
          <a:p>
            <a:pPr lvl="1"/>
            <a:r>
              <a:rPr lang="en-US" dirty="0"/>
              <a:t>Modularity (implement selectively, new contributions)</a:t>
            </a:r>
          </a:p>
          <a:p>
            <a:r>
              <a:rPr lang="en-US" dirty="0"/>
              <a:t>Licensing (brand, technology) and IPR implications of using oneM2M</a:t>
            </a:r>
          </a:p>
          <a:p>
            <a:r>
              <a:rPr lang="en-US" dirty="0"/>
              <a:t>R4 webinar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4808B-C9EF-409A-9829-7092F56B4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4625"/>
            <a:ext cx="5181600" cy="478200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Liaison activities (OCF, LWM2M, China/ICA, IIC, W3C, SAREF etc.)</a:t>
            </a:r>
          </a:p>
          <a:p>
            <a:r>
              <a:rPr lang="en-US" dirty="0"/>
              <a:t>Platform selection – 1:500 gamble (Andreas N)</a:t>
            </a:r>
          </a:p>
          <a:p>
            <a:r>
              <a:rPr lang="en-US" dirty="0"/>
              <a:t>Commercial view of market (DT)</a:t>
            </a:r>
          </a:p>
          <a:p>
            <a:r>
              <a:rPr lang="en-US" dirty="0"/>
              <a:t>Evolution of oneM2M in Korea</a:t>
            </a:r>
          </a:p>
          <a:p>
            <a:r>
              <a:rPr lang="en-US" dirty="0"/>
              <a:t>oneM2M in India</a:t>
            </a:r>
          </a:p>
          <a:p>
            <a:r>
              <a:rPr lang="en-US" dirty="0"/>
              <a:t>TP member viewpoints</a:t>
            </a:r>
          </a:p>
          <a:p>
            <a:r>
              <a:rPr lang="en-US" dirty="0"/>
              <a:t>What application developers need</a:t>
            </a:r>
          </a:p>
          <a:p>
            <a:r>
              <a:rPr lang="en-US" dirty="0"/>
              <a:t>Fog and Edge activities (to encourage new participants and share as part of IIC liaison)</a:t>
            </a:r>
          </a:p>
        </p:txBody>
      </p:sp>
    </p:spTree>
    <p:extLst>
      <p:ext uri="{BB962C8B-B14F-4D97-AF65-F5344CB8AC3E}">
        <p14:creationId xmlns:p14="http://schemas.microsoft.com/office/powerpoint/2010/main" val="291954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14866</TotalTime>
  <Words>205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Promoting oneM2M to the Wider IoT Marketplace</vt:lpstr>
      <vt:lpstr>Promoting oneM2M</vt:lpstr>
      <vt:lpstr>Overview of 2019 outputs</vt:lpstr>
      <vt:lpstr>Ideas for 2020 – Looking for volunteers 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</cp:lastModifiedBy>
  <cp:revision>188</cp:revision>
  <cp:lastPrinted>2018-03-21T22:12:22Z</cp:lastPrinted>
  <dcterms:created xsi:type="dcterms:W3CDTF">2017-09-21T15:46:31Z</dcterms:created>
  <dcterms:modified xsi:type="dcterms:W3CDTF">2020-02-18T16:53:35Z</dcterms:modified>
</cp:coreProperties>
</file>