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2018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1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2018 oneM2M</a:t>
            </a:r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idx="1"/>
          </p:nvPr>
        </p:nvSpPr>
        <p:spPr>
          <a:xfrm>
            <a:off x="334695" y="1493918"/>
            <a:ext cx="10515601" cy="43513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457200">
              <a:buClrTx/>
              <a:buSzTx/>
              <a:buFontTx/>
              <a:buNone/>
              <a:defRPr sz="2400" b="1"/>
            </a:lvl2pPr>
            <a:lvl3pPr marL="0" indent="914400">
              <a:buClrTx/>
              <a:buSzTx/>
              <a:buFontTx/>
              <a:buNone/>
              <a:defRPr sz="2400" b="1"/>
            </a:lvl3pPr>
            <a:lvl4pPr marL="0" indent="1371600">
              <a:buClrTx/>
              <a:buSzTx/>
              <a:buFontTx/>
              <a:buNone/>
              <a:defRPr sz="2400" b="1"/>
            </a:lvl4pPr>
            <a:lvl5pPr marL="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2018 oneM2M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 noGrp="1"/>
          </p:cNvSpPr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Track, </a:t>
            </a:r>
            <a:r>
              <a:rPr lang="de-DE" dirty="0" err="1"/>
              <a:t>Incubate</a:t>
            </a:r>
            <a:r>
              <a:rPr lang="de-DE" dirty="0"/>
              <a:t> and </a:t>
            </a:r>
            <a:r>
              <a:rPr lang="de-DE" dirty="0" err="1"/>
              <a:t>Discuss</a:t>
            </a:r>
            <a:r>
              <a:rPr lang="de-DE" dirty="0"/>
              <a:t> Small </a:t>
            </a:r>
            <a:r>
              <a:rPr lang="de-DE" dirty="0" err="1"/>
              <a:t>Issues</a:t>
            </a:r>
            <a:r>
              <a:rPr lang="de-DE" dirty="0"/>
              <a:t> and </a:t>
            </a:r>
            <a:r>
              <a:rPr lang="de-DE" dirty="0" err="1"/>
              <a:t>Ideas</a:t>
            </a:r>
            <a:r>
              <a:rPr lang="de-DE" dirty="0"/>
              <a:t> on </a:t>
            </a:r>
            <a:r>
              <a:rPr lang="de-DE" dirty="0" err="1"/>
              <a:t>GitLab‘s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Tracker</a:t>
            </a:r>
            <a:endParaRPr dirty="0"/>
          </a:p>
        </p:txBody>
      </p:sp>
      <p:sp>
        <p:nvSpPr>
          <p:cNvPr id="126" name="Text Placeholder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5019675"/>
            <a:ext cx="9144000" cy="165576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Andreas Kraft – Deutsche Telekom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de-DE" dirty="0"/>
              <a:t>Dale Seed </a:t>
            </a:r>
            <a:r>
              <a:rPr dirty="0"/>
              <a:t>– </a:t>
            </a:r>
            <a:r>
              <a:rPr lang="de-DE" dirty="0">
                <a:sym typeface="Arial"/>
              </a:rPr>
              <a:t>Dale Seed, </a:t>
            </a:r>
            <a:r>
              <a:rPr lang="de-DE" dirty="0" err="1">
                <a:sym typeface="Arial"/>
              </a:rPr>
              <a:t>Convida</a:t>
            </a:r>
            <a:r>
              <a:rPr lang="de-DE" dirty="0">
                <a:sym typeface="Arial"/>
              </a:rPr>
              <a:t> Wireless</a:t>
            </a:r>
            <a:endParaRPr lang="de-DE" dirty="0"/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de-DE" dirty="0"/>
              <a:t>Bob Flynn - </a:t>
            </a:r>
            <a:r>
              <a:rPr lang="de-DE" dirty="0" err="1"/>
              <a:t>Chordant</a:t>
            </a:r>
            <a:endParaRPr dirty="0"/>
          </a:p>
        </p:txBody>
      </p:sp>
      <p:sp>
        <p:nvSpPr>
          <p:cNvPr id="127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8D28CBF-A6F1-4BB8-A26F-738B42AD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32641F-7415-4B17-8320-55F3E8545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695" y="1493918"/>
            <a:ext cx="11544413" cy="49149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oneM2M implementations are currently under development.</a:t>
            </a:r>
          </a:p>
          <a:p>
            <a:r>
              <a:rPr lang="en-US" dirty="0"/>
              <a:t>This means that more and more questions are raised, but also missing and misleading parts in the specifications are identified as well as defects are detected.</a:t>
            </a:r>
          </a:p>
          <a:p>
            <a:r>
              <a:rPr lang="en-US" dirty="0"/>
              <a:t>oneM2M doesn‘t have an easy way to record those reports</a:t>
            </a:r>
          </a:p>
          <a:p>
            <a:pPr lvl="1"/>
            <a:r>
              <a:rPr lang="en-US" dirty="0"/>
              <a:t>From mailing lists and conference calls</a:t>
            </a:r>
          </a:p>
          <a:p>
            <a:pPr lvl="1"/>
            <a:r>
              <a:rPr lang="en-US" dirty="0"/>
              <a:t>From other sources like </a:t>
            </a:r>
            <a:r>
              <a:rPr lang="en-US" dirty="0" err="1"/>
              <a:t>StackOverflow</a:t>
            </a:r>
            <a:endParaRPr lang="en-US" dirty="0"/>
          </a:p>
          <a:p>
            <a:r>
              <a:rPr lang="en-US" dirty="0"/>
              <a:t>The efforts to write a CR for each single issue becomes way to much work, and the reporter of an issue is not necessarily responsible for fixing it.</a:t>
            </a:r>
          </a:p>
          <a:p>
            <a:r>
              <a:rPr lang="en-US" dirty="0"/>
              <a:t>Without means to somehow note them issues get lost.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703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DC2D7-FDAB-49F9-872F-638AFA883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F09E4D-E9C6-435F-985B-E14BFEE0E9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Use an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tracker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track </a:t>
            </a:r>
            <a:r>
              <a:rPr lang="de-DE" dirty="0" err="1"/>
              <a:t>of</a:t>
            </a:r>
            <a:r>
              <a:rPr lang="de-DE" dirty="0"/>
              <a:t>, </a:t>
            </a:r>
            <a:r>
              <a:rPr lang="de-DE" dirty="0" err="1"/>
              <a:t>assign</a:t>
            </a:r>
            <a:r>
              <a:rPr lang="de-DE" dirty="0"/>
              <a:t> and </a:t>
            </a: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Many OSS </a:t>
            </a:r>
            <a:r>
              <a:rPr lang="de-DE" dirty="0" err="1"/>
              <a:t>projects</a:t>
            </a:r>
            <a:r>
              <a:rPr lang="de-DE" dirty="0"/>
              <a:t> and also </a:t>
            </a:r>
            <a:r>
              <a:rPr lang="de-DE" dirty="0" err="1"/>
              <a:t>consortia</a:t>
            </a:r>
            <a:r>
              <a:rPr lang="de-DE" dirty="0"/>
              <a:t> (such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W3C)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method</a:t>
            </a:r>
            <a:r>
              <a:rPr lang="de-DE" dirty="0"/>
              <a:t>.</a:t>
            </a:r>
          </a:p>
          <a:p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, but </a:t>
            </a:r>
            <a:r>
              <a:rPr lang="de-DE" dirty="0" err="1"/>
              <a:t>re-use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tracker</a:t>
            </a:r>
            <a:r>
              <a:rPr lang="de-DE" dirty="0"/>
              <a:t> </a:t>
            </a:r>
            <a:r>
              <a:rPr lang="de-DE" dirty="0" err="1"/>
              <a:t>functionality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oneM2M‘s </a:t>
            </a:r>
            <a:r>
              <a:rPr lang="de-DE" dirty="0" err="1"/>
              <a:t>GitLab</a:t>
            </a:r>
            <a:r>
              <a:rPr lang="de-DE" dirty="0"/>
              <a:t>.</a:t>
            </a:r>
            <a:br>
              <a:rPr lang="de-DE" dirty="0"/>
            </a:br>
            <a:br>
              <a:rPr lang="de-DE" dirty="0"/>
            </a:br>
            <a:r>
              <a:rPr lang="de-DE" dirty="0">
                <a:hlinkClick r:id="rId2"/>
              </a:rPr>
              <a:t>https://git.onem2m.org/</a:t>
            </a:r>
            <a:r>
              <a:rPr lang="de-DE" dirty="0"/>
              <a:t> </a:t>
            </a:r>
            <a:br>
              <a:rPr lang="de-DE" dirty="0"/>
            </a:br>
            <a:endParaRPr lang="de-DE" dirty="0"/>
          </a:p>
          <a:p>
            <a:r>
              <a:rPr lang="de-DE" dirty="0"/>
              <a:t>Use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tracker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at least RDM and SDS (</a:t>
            </a:r>
            <a:r>
              <a:rPr lang="de-DE" dirty="0" err="1"/>
              <a:t>perhaps</a:t>
            </a:r>
            <a:r>
              <a:rPr lang="de-DE" dirty="0"/>
              <a:t> also TDE)</a:t>
            </a:r>
          </a:p>
        </p:txBody>
      </p:sp>
    </p:spTree>
    <p:extLst>
      <p:ext uri="{BB962C8B-B14F-4D97-AF65-F5344CB8AC3E}">
        <p14:creationId xmlns:p14="http://schemas.microsoft.com/office/powerpoint/2010/main" val="26902903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51C25-6CE7-404F-B8E5-E9EEF405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9E82C8-D65D-4852-9F01-91E236F20F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Create a </a:t>
            </a:r>
            <a:r>
              <a:rPr lang="de-DE" dirty="0" err="1"/>
              <a:t>new</a:t>
            </a:r>
            <a:r>
              <a:rPr lang="de-DE" dirty="0"/>
              <a:t>, non-</a:t>
            </a:r>
            <a:r>
              <a:rPr lang="de-DE" dirty="0" err="1"/>
              <a:t>sourcecode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on oneM2M‘s </a:t>
            </a:r>
            <a:r>
              <a:rPr lang="de-DE" dirty="0" err="1"/>
              <a:t>GitLab</a:t>
            </a:r>
            <a:r>
              <a:rPr lang="de-DE" dirty="0"/>
              <a:t>.</a:t>
            </a:r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semi-</a:t>
            </a:r>
            <a:r>
              <a:rPr lang="de-DE" dirty="0" err="1"/>
              <a:t>public</a:t>
            </a:r>
            <a:r>
              <a:rPr lang="de-DE" dirty="0"/>
              <a:t>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outside </a:t>
            </a:r>
            <a:r>
              <a:rPr lang="de-DE" dirty="0" err="1"/>
              <a:t>of</a:t>
            </a:r>
            <a:r>
              <a:rPr lang="de-DE" dirty="0"/>
              <a:t> oneM2M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contribute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Legal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Contributor</a:t>
            </a:r>
            <a:r>
              <a:rPr lang="de-DE" dirty="0"/>
              <a:t> </a:t>
            </a:r>
            <a:r>
              <a:rPr lang="de-DE" dirty="0" err="1"/>
              <a:t>agreement</a:t>
            </a:r>
            <a:r>
              <a:rPr lang="de-DE" dirty="0"/>
              <a:t>?</a:t>
            </a:r>
          </a:p>
          <a:p>
            <a:r>
              <a:rPr lang="de-DE" dirty="0" err="1"/>
              <a:t>Discuss</a:t>
            </a:r>
            <a:r>
              <a:rPr lang="de-DE" dirty="0"/>
              <a:t>, tag and </a:t>
            </a:r>
            <a:r>
              <a:rPr lang="de-DE" dirty="0" err="1"/>
              <a:t>assign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</a:p>
          <a:p>
            <a:r>
              <a:rPr lang="de-DE" dirty="0"/>
              <a:t>Tags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severity</a:t>
            </a:r>
            <a:r>
              <a:rPr lang="de-DE" dirty="0"/>
              <a:t> &amp; </a:t>
            </a:r>
            <a:r>
              <a:rPr lang="de-DE" dirty="0" err="1"/>
              <a:t>repsonsible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lang="de-DE" dirty="0"/>
          </a:p>
          <a:p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practize</a:t>
            </a:r>
            <a:r>
              <a:rPr lang="de-DE" dirty="0"/>
              <a:t>: Use </a:t>
            </a:r>
            <a:r>
              <a:rPr lang="de-DE" dirty="0" err="1"/>
              <a:t>templates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Bugs</a:t>
            </a:r>
          </a:p>
          <a:p>
            <a:pPr lvl="1"/>
            <a:r>
              <a:rPr lang="de-DE" dirty="0"/>
              <a:t>Enhancements</a:t>
            </a:r>
          </a:p>
          <a:p>
            <a:pPr lvl="1"/>
            <a:r>
              <a:rPr lang="de-DE"/>
              <a:t>Clarifications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3379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Breitbild</PresentationFormat>
  <Paragraphs>27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Proposal to Track, Incubate and Discuss Small Issues and Ideas on GitLab‘s Issue Tracker</vt:lpstr>
      <vt:lpstr>Problem Description</vt:lpstr>
      <vt:lpstr>Proposal</vt:lpstr>
      <vt:lpstr>Procedures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Track, Incubate and Discuss Small Issues on GitLab‘s Issue Tracker</dc:title>
  <cp:lastModifiedBy>Kraft, Andreas</cp:lastModifiedBy>
  <cp:revision>11</cp:revision>
  <dcterms:modified xsi:type="dcterms:W3CDTF">2020-06-30T15:05:44Z</dcterms:modified>
</cp:coreProperties>
</file>