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8" y="1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TP47 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2020-09-28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TP46 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TP47 opening </a:t>
            </a:r>
            <a:r>
              <a:rPr lang="en-US" dirty="0"/>
              <a:t>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30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TP#46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4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1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2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16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>
                <a:solidFill>
                  <a:srgbClr val="FF0000"/>
                </a:solidFill>
              </a:rPr>
              <a:t>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TP44 – Q1 2020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TP46 – Q3 2020 : done!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246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TP46 closing in ADM-0001-Work Program Management v46.1.0.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237" y="1280160"/>
            <a:ext cx="2801937" cy="248380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131" y="3932238"/>
            <a:ext cx="2517469" cy="2432050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9237" y="3932239"/>
            <a:ext cx="2801937" cy="243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fr-FR" altLang="de-DE" sz="1400" dirty="0" smtClean="0">
                <a:solidFill>
                  <a:srgbClr val="0070C0"/>
                </a:solidFill>
              </a:rPr>
              <a:t>WI-0081 </a:t>
            </a:r>
            <a:r>
              <a:rPr lang="fr-FR" altLang="de-DE" sz="1400" dirty="0">
                <a:solidFill>
                  <a:srgbClr val="0070C0"/>
                </a:solidFill>
              </a:rPr>
              <a:t>- Smart Device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</a:p>
          <a:p>
            <a:r>
              <a:rPr lang="en-US" altLang="de-DE" sz="1400" dirty="0"/>
              <a:t>WI-0101 - Advanced semantic discovery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 smtClean="0"/>
              <a:t>WI-0097 </a:t>
            </a:r>
            <a:r>
              <a:rPr lang="en-US" altLang="de-DE" sz="1400" dirty="0"/>
              <a:t>- Interoperability testing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/>
              <a:t>WI-0103 </a:t>
            </a:r>
            <a:r>
              <a:rPr lang="en-US" altLang="de-DE" sz="1400" dirty="0"/>
              <a:t>– oneM2M API guide Rel3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WI-0076 </a:t>
            </a:r>
            <a:r>
              <a:rPr lang="en-US" altLang="de-DE" sz="1400" dirty="0">
                <a:solidFill>
                  <a:srgbClr val="0070C0"/>
                </a:solidFill>
              </a:rPr>
              <a:t>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</a:p>
          <a:p>
            <a:r>
              <a:rPr lang="en-US" altLang="de-DE" sz="1400" dirty="0"/>
              <a:t>WI-0102 - System enhancements to support Data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TP47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20" y="2642301"/>
            <a:ext cx="11260159" cy="155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TP47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04" y="3071123"/>
            <a:ext cx="11236476" cy="71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2 overdue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4696" y="4510477"/>
            <a:ext cx="10312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Proposal</a:t>
            </a:r>
            <a:r>
              <a:rPr lang="en-US" altLang="zh-CN" sz="2400" dirty="0">
                <a:solidFill>
                  <a:schemeClr val="accent1"/>
                </a:solidFill>
              </a:rPr>
              <a:t>: consider update the WID milestone</a:t>
            </a:r>
            <a:r>
              <a:rPr lang="en-US" altLang="zh-CN" sz="2400" dirty="0" smtClean="0">
                <a:solidFill>
                  <a:schemeClr val="accent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WI-0091: </a:t>
            </a:r>
            <a:r>
              <a:rPr lang="en-US" altLang="ko-KR" dirty="0" smtClean="0">
                <a:solidFill>
                  <a:schemeClr val="accent1"/>
                </a:solidFill>
              </a:rPr>
              <a:t>TR-59 – TP#43 </a:t>
            </a:r>
            <a:r>
              <a:rPr lang="en-US" altLang="ko-KR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?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WI-0093: TR-60 – TP#43 </a:t>
            </a:r>
            <a:r>
              <a:rPr lang="en-US" altLang="zh-CN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?</a:t>
            </a:r>
            <a:endParaRPr lang="en-US" altLang="zh-CN" dirty="0" smtClean="0">
              <a:solidFill>
                <a:schemeClr val="accent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38" y="2938692"/>
            <a:ext cx="11081978" cy="97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TP#46 R4 Stage 3 Freeze Date </a:t>
            </a:r>
            <a:r>
              <a:rPr lang="en-US" altLang="zh-CN" dirty="0"/>
              <a:t>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8294568" y="1312654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502</Words>
  <Application>Microsoft Office PowerPoint</Application>
  <PresentationFormat>와이드스크린</PresentationFormat>
  <Paragraphs>110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Book</vt:lpstr>
      <vt:lpstr>宋体</vt:lpstr>
      <vt:lpstr>Tele-GroteskFet</vt:lpstr>
      <vt:lpstr>맑은 고딕</vt:lpstr>
      <vt:lpstr>Arial</vt:lpstr>
      <vt:lpstr>Calibri</vt:lpstr>
      <vt:lpstr>Myriad Pro</vt:lpstr>
      <vt:lpstr>Myriad Pro Light</vt:lpstr>
      <vt:lpstr>Times New Roman</vt:lpstr>
      <vt:lpstr>Wingdings</vt:lpstr>
      <vt:lpstr>Office Theme</vt:lpstr>
      <vt:lpstr>WPM status report TP47 opening</vt:lpstr>
      <vt:lpstr>WPM Status at TP46 closing</vt:lpstr>
      <vt:lpstr>TP47 opening - WI Snapshot</vt:lpstr>
      <vt:lpstr>30 active WIs*</vt:lpstr>
      <vt:lpstr>Freeze at TP47</vt:lpstr>
      <vt:lpstr>Approval at TP47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205</cp:revision>
  <cp:lastPrinted>2020-04-20T12:01:53Z</cp:lastPrinted>
  <dcterms:created xsi:type="dcterms:W3CDTF">2017-09-21T15:46:31Z</dcterms:created>
  <dcterms:modified xsi:type="dcterms:W3CDTF">2020-09-28T12:35:21Z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