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4" r:id="rId5"/>
    <p:sldId id="275" r:id="rId6"/>
    <p:sldId id="271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TDE47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University</a:t>
            </a:r>
          </a:p>
          <a:p>
            <a:pPr algn="l"/>
            <a:r>
              <a:rPr lang="en-US" dirty="0" smtClean="0"/>
              <a:t>Meeting Date: </a:t>
            </a:r>
            <a:r>
              <a:rPr lang="en-US" dirty="0" smtClean="0"/>
              <a:t>2020-09-28 </a:t>
            </a:r>
            <a:r>
              <a:rPr lang="en-US" dirty="0" smtClean="0"/>
              <a:t>to </a:t>
            </a:r>
            <a:r>
              <a:rPr lang="en-US" dirty="0" smtClean="0"/>
              <a:t>2020-10-23</a:t>
            </a:r>
            <a:endParaRPr lang="en-US" dirty="0" smtClean="0"/>
          </a:p>
          <a:p>
            <a:pPr algn="l"/>
            <a:r>
              <a:rPr lang="en-US" dirty="0" smtClean="0"/>
              <a:t>Doc</a:t>
            </a:r>
            <a:r>
              <a:rPr lang="en-US" smtClean="0"/>
              <a:t>#: </a:t>
            </a:r>
            <a:r>
              <a:rPr lang="en-US" smtClean="0"/>
              <a:t>TP-2020-0108R02-WG3_TDE_Report_to_TP47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47 (8 CRs, 3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8 CRs and 2 baselines to develop test specs (TS-0013 Rel-3)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000516"/>
              </p:ext>
            </p:extLst>
          </p:nvPr>
        </p:nvGraphicFramePr>
        <p:xfrm>
          <a:off x="817516" y="3778429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92%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WI approved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Rel-3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New baseline(v3.5.0) of TS-0013 Interoperability test</a:t>
            </a:r>
          </a:p>
          <a:p>
            <a:pPr lvl="1"/>
            <a:r>
              <a:rPr lang="en-US" altLang="ko-KR" dirty="0" smtClean="0"/>
              <a:t>10 inputs and CRs are handled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Activities on developers outreach</a:t>
            </a:r>
          </a:p>
          <a:p>
            <a:pPr lvl="1"/>
            <a:r>
              <a:rPr lang="en-GB" altLang="ko-KR" dirty="0" smtClean="0"/>
              <a:t>Consider </a:t>
            </a:r>
            <a:r>
              <a:rPr lang="en-GB" altLang="ko-KR" dirty="0" err="1" smtClean="0"/>
              <a:t>JupyterNote</a:t>
            </a:r>
            <a:r>
              <a:rPr lang="en-GB" altLang="ko-KR" dirty="0" smtClean="0"/>
              <a:t> and </a:t>
            </a:r>
            <a:r>
              <a:rPr lang="en-GB" altLang="ko-KR" dirty="0" err="1" smtClean="0"/>
              <a:t>stackOverflow</a:t>
            </a:r>
            <a:r>
              <a:rPr lang="en-GB" altLang="ko-KR" dirty="0" smtClean="0"/>
              <a:t> (Thanks Andreas!)</a:t>
            </a:r>
          </a:p>
          <a:p>
            <a:pPr lvl="1"/>
            <a:r>
              <a:rPr lang="en-US" altLang="ko-KR" dirty="0" smtClean="0"/>
              <a:t>Consider Interop2020 Event</a:t>
            </a:r>
            <a:endParaRPr lang="en-GB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Status </a:t>
            </a:r>
            <a:r>
              <a:rPr lang="de-DE" dirty="0" err="1"/>
              <a:t>October</a:t>
            </a:r>
            <a:r>
              <a:rPr lang="de-DE" dirty="0"/>
              <a:t>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44</a:t>
            </a:r>
            <a:r>
              <a:rPr lang="de-DE" dirty="0"/>
              <a:t> (</a:t>
            </a:r>
            <a:r>
              <a:rPr lang="de-DE" dirty="0" err="1"/>
              <a:t>before</a:t>
            </a:r>
            <a:r>
              <a:rPr lang="de-DE" dirty="0"/>
              <a:t>: 41 in 07/2020)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17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„</a:t>
            </a:r>
            <a:r>
              <a:rPr lang="de-DE" dirty="0" err="1"/>
              <a:t>answered</a:t>
            </a:r>
            <a:r>
              <a:rPr lang="de-DE" dirty="0"/>
              <a:t>“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br>
              <a:rPr lang="de-DE" dirty="0"/>
            </a:br>
            <a:r>
              <a:rPr lang="de-DE" dirty="0">
                <a:sym typeface="Wingdings" panose="05000000000000000000" pitchFamily="2" charset="2"/>
              </a:rPr>
              <a:t> </a:t>
            </a:r>
            <a:r>
              <a:rPr lang="de-DE" dirty="0" err="1">
                <a:sym typeface="Wingdings" panose="05000000000000000000" pitchFamily="2" charset="2"/>
              </a:rPr>
              <a:t>Automatic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generated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index</a:t>
            </a:r>
            <a:r>
              <a:rPr lang="de-DE" dirty="0">
                <a:sym typeface="Wingdings" panose="05000000000000000000" pitchFamily="2" charset="2"/>
              </a:rPr>
              <a:t>?</a:t>
            </a:r>
          </a:p>
          <a:p>
            <a:r>
              <a:rPr lang="de-DE" dirty="0">
                <a:sym typeface="Wingdings" panose="05000000000000000000" pitchFamily="2" charset="2"/>
              </a:rPr>
              <a:t>Two more tags where created by users: „onem2m-security“ and „onem2m-device-management“</a:t>
            </a:r>
          </a:p>
        </p:txBody>
      </p:sp>
    </p:spTree>
    <p:extLst>
      <p:ext uri="{BB962C8B-B14F-4D97-AF65-F5344CB8AC3E}">
        <p14:creationId xmlns:p14="http://schemas.microsoft.com/office/powerpoint/2010/main" val="215893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oneM2M@StackOverflow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Utilize StackOverflow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/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r>
              <a:rPr lang="de-DE"/>
              <a:t>Add real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GitLab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Tracker (</a:t>
            </a:r>
            <a:r>
              <a:rPr lang="de-DE" dirty="0" err="1"/>
              <a:t>see</a:t>
            </a:r>
            <a:r>
              <a:rPr lang="de-DE" dirty="0"/>
              <a:t> also TP-2020-0072)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Feb 2020 :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group</a:t>
            </a:r>
            <a:endParaRPr lang="de-DE" dirty="0"/>
          </a:p>
          <a:p>
            <a:pPr lvl="1"/>
            <a:r>
              <a:rPr lang="de-DE" dirty="0" err="1">
                <a:highlight>
                  <a:srgbClr val="FFFF00"/>
                </a:highlight>
              </a:rPr>
              <a:t>Oct</a:t>
            </a:r>
            <a:r>
              <a:rPr lang="de-DE" dirty="0">
                <a:highlight>
                  <a:srgbClr val="FFFF00"/>
                </a:highlight>
              </a:rPr>
              <a:t> 2020: still open</a:t>
            </a:r>
          </a:p>
        </p:txBody>
      </p:sp>
    </p:spTree>
    <p:extLst>
      <p:ext uri="{BB962C8B-B14F-4D97-AF65-F5344CB8AC3E}">
        <p14:creationId xmlns:p14="http://schemas.microsoft.com/office/powerpoint/2010/main" val="13389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TP-2020-0109-TP47_TS-0013_R3_CR_Pack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TDE-2020-0088R03-TDE47_Document_Allocation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78" y="2606592"/>
            <a:ext cx="11153293" cy="205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US" altLang="ko-KR" dirty="0" smtClean="0"/>
              <a:t>TDE#47.1</a:t>
            </a:r>
            <a:r>
              <a:rPr lang="en-US" altLang="ko-KR" dirty="0"/>
              <a:t>: 9 Nov. 2020 (Mon) 13:00 ~ 14:30 </a:t>
            </a:r>
            <a:r>
              <a:rPr lang="en-US" altLang="ko-KR" dirty="0" smtClean="0"/>
              <a:t>UTC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TDE#48: e-meeting, 30 Nov. ~ 18 Dec.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278</Words>
  <Application>Microsoft Office PowerPoint</Application>
  <PresentationFormat>와이드스크린</PresentationFormat>
  <Paragraphs>98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宋体</vt:lpstr>
      <vt:lpstr>맑은 고딕</vt:lpstr>
      <vt:lpstr>Arial</vt:lpstr>
      <vt:lpstr>Calibri</vt:lpstr>
      <vt:lpstr>Myriad Pro</vt:lpstr>
      <vt:lpstr>Myriad Pro Light</vt:lpstr>
      <vt:lpstr>Wingdings</vt:lpstr>
      <vt:lpstr>Office Theme</vt:lpstr>
      <vt:lpstr>WG3 TDE47 Status Report</vt:lpstr>
      <vt:lpstr>Summary</vt:lpstr>
      <vt:lpstr>Item for Information</vt:lpstr>
      <vt:lpstr>oneM2M@StackOverflow Status October, 2020</vt:lpstr>
      <vt:lpstr>oneM2M@StackOverflow Utilize StackOverflow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154</cp:revision>
  <dcterms:created xsi:type="dcterms:W3CDTF">2017-09-21T15:46:31Z</dcterms:created>
  <dcterms:modified xsi:type="dcterms:W3CDTF">2020-10-23T12:35:40Z</dcterms:modified>
</cp:coreProperties>
</file>