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50"/>
    <p:restoredTop sz="94660"/>
  </p:normalViewPr>
  <p:slideViewPr>
    <p:cSldViewPr showGuides="1">
      <p:cViewPr varScale="1">
        <p:scale>
          <a:sx n="77" d="100"/>
          <a:sy n="77" d="100"/>
        </p:scale>
        <p:origin x="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10/22/2020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10/22/2020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TP#47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2020-09-30 to 2020-10-22 (e-meetings)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TP#47,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7772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Progress on TS-0023, TS-0002, TS-0037, TR-0058, TR-0067</a:t>
            </a:r>
          </a:p>
          <a:p>
            <a:pPr lvl="1">
              <a:defRPr/>
            </a:pPr>
            <a:r>
              <a:rPr lang="en-US" altLang="de-DE" sz="1600" dirty="0"/>
              <a:t>TR-0067: draft TR for Management Object Migration to SDT for review and feedback (</a:t>
            </a:r>
            <a:r>
              <a:rPr lang="fr-FR" sz="1600" dirty="0"/>
              <a:t>RDM-2020-0081R01 )</a:t>
            </a:r>
            <a:endParaRPr lang="en-US" altLang="de-DE" sz="1600" dirty="0"/>
          </a:p>
          <a:p>
            <a:pPr marL="939800" lvl="2" indent="-457200" eaLnBrk="1" hangingPunct="1">
              <a:buFontTx/>
              <a:buChar char="-"/>
            </a:pPr>
            <a:endParaRPr lang="en-US" altLang="de-DE" sz="2800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New WI for Rel.5: discussion on smart tourism data and ontology</a:t>
            </a: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TP-2020-0111-RDM_status_report_to_TP47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2296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(TBD) </a:t>
            </a:r>
          </a:p>
          <a:p>
            <a:pPr lvl="1">
              <a:defRPr/>
            </a:pPr>
            <a:r>
              <a:rPr lang="pt-BR" altLang="de-DE" sz="1600" dirty="0"/>
              <a:t>TP-2020-0112-TP47_TS_0023_CR_Pack_R4</a:t>
            </a:r>
          </a:p>
          <a:p>
            <a:pPr lvl="2">
              <a:defRPr/>
            </a:pPr>
            <a:r>
              <a:rPr lang="en-GB" altLang="de-DE" sz="1100" dirty="0"/>
              <a:t>RDM-2020-0076R01</a:t>
            </a:r>
          </a:p>
          <a:p>
            <a:pPr lvl="2">
              <a:defRPr/>
            </a:pPr>
            <a:r>
              <a:rPr lang="en-GB" altLang="de-DE" sz="1100" dirty="0"/>
              <a:t>RDM-2020-0077R01</a:t>
            </a:r>
          </a:p>
          <a:p>
            <a:pPr lvl="2">
              <a:defRPr/>
            </a:pPr>
            <a:r>
              <a:rPr lang="en-GB" altLang="de-DE" sz="1100" dirty="0"/>
              <a:t>RDM-2020-0015R01</a:t>
            </a:r>
          </a:p>
          <a:p>
            <a:pPr lvl="1">
              <a:defRPr/>
            </a:pPr>
            <a:r>
              <a:rPr lang="pt-BR" altLang="de-DE" sz="1600" dirty="0"/>
              <a:t>TP-2020-0113-TP47_TS_0037_CR_Pack_R4</a:t>
            </a:r>
          </a:p>
          <a:p>
            <a:pPr lvl="2">
              <a:defRPr/>
            </a:pPr>
            <a:r>
              <a:rPr lang="en-GB" altLang="de-DE" sz="1100" dirty="0"/>
              <a:t>RDM-2020-0079R03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>
              <a:solidFill>
                <a:schemeClr val="tx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TS-0037 </a:t>
            </a:r>
            <a:r>
              <a:rPr lang="en-US" altLang="en-US" sz="2400" dirty="0">
                <a:solidFill>
                  <a:schemeClr val="tx1"/>
                </a:solidFill>
              </a:rPr>
              <a:t>IoT Public Warning Service Enablement (for approval)</a:t>
            </a:r>
          </a:p>
          <a:p>
            <a:pPr lvl="1">
              <a:defRPr/>
            </a:pPr>
            <a:r>
              <a:rPr lang="en-US" altLang="de-DE" sz="1600" dirty="0">
                <a:sym typeface="Wingdings" panose="05000000000000000000" pitchFamily="2" charset="2"/>
              </a:rPr>
              <a:t>TP-2020-0114R01-TS-0037_Request_for_TP_Approval</a:t>
            </a:r>
          </a:p>
          <a:p>
            <a:pPr marL="457200" lvl="1" indent="0">
              <a:buNone/>
              <a:defRPr/>
            </a:pPr>
            <a:endParaRPr lang="en-GB" altLang="en-US" sz="2400" dirty="0">
              <a:solidFill>
                <a:schemeClr val="tx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</a:t>
            </a:r>
          </a:p>
          <a:p>
            <a:pPr lvl="1">
              <a:defRPr/>
            </a:pPr>
            <a:r>
              <a:rPr lang="en-US" altLang="de-DE" sz="1600" dirty="0"/>
              <a:t>None</a:t>
            </a:r>
            <a:endParaRPr lang="en-US" altLang="ko-KR" sz="1600" dirty="0">
              <a:sym typeface="Wingdings" panose="05000000000000000000" pitchFamily="2" charset="2"/>
            </a:endParaRP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TP-2020-0111-RDM_status_report_to_TP47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6868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Continuation (new rapporteur)</a:t>
            </a:r>
          </a:p>
          <a:p>
            <a:pPr lvl="1">
              <a:defRPr/>
            </a:pPr>
            <a:r>
              <a:rPr lang="en-US" altLang="de-DE" sz="1900" dirty="0"/>
              <a:t>WI-0046 - Vehicular domain enablement  </a:t>
            </a:r>
            <a:r>
              <a:rPr lang="en-US" altLang="de-DE" sz="1900" dirty="0">
                <a:sym typeface="Wingdings" panose="05000000000000000000" pitchFamily="2" charset="2"/>
              </a:rPr>
              <a:t>91</a:t>
            </a:r>
            <a:r>
              <a:rPr lang="en-US" altLang="de-DE" sz="1900" dirty="0"/>
              <a:t>%</a:t>
            </a:r>
            <a:r>
              <a:rPr lang="en-US" altLang="de-DE" sz="1900" dirty="0">
                <a:highlight>
                  <a:srgbClr val="00FF00"/>
                </a:highlight>
                <a:sym typeface="Wingdings" panose="05000000000000000000" pitchFamily="2" charset="2"/>
              </a:rPr>
              <a:t>100%</a:t>
            </a:r>
            <a:endParaRPr lang="en-US" altLang="de-DE" sz="1900" dirty="0">
              <a:highlight>
                <a:srgbClr val="00FF00"/>
              </a:highlight>
            </a:endParaRPr>
          </a:p>
          <a:p>
            <a:pPr lvl="1">
              <a:defRPr/>
            </a:pPr>
            <a:r>
              <a:rPr lang="en-US" altLang="de-DE" sz="1900" dirty="0"/>
              <a:t>WI-0070 - </a:t>
            </a:r>
            <a:r>
              <a:rPr lang="en-GB" sz="1900" dirty="0"/>
              <a:t>Public Warning Service Enabler - normative work 40%</a:t>
            </a:r>
            <a:r>
              <a:rPr lang="en-GB" sz="1900" dirty="0">
                <a:sym typeface="Wingdings" panose="05000000000000000000" pitchFamily="2" charset="2"/>
              </a:rPr>
              <a:t>95%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WI-0084 - SDT based Information Model and Mapping for Vert. Ind. </a:t>
            </a:r>
            <a:r>
              <a:rPr lang="en-US" altLang="de-DE" sz="1900" dirty="0">
                <a:highlight>
                  <a:srgbClr val="00FF00"/>
                </a:highlight>
                <a:sym typeface="Wingdings" panose="05000000000000000000" pitchFamily="2" charset="2"/>
              </a:rPr>
              <a:t>95%98%</a:t>
            </a:r>
            <a:endParaRPr lang="fr-FR" altLang="de-DE" sz="1900" dirty="0">
              <a:highlight>
                <a:srgbClr val="00FF00"/>
              </a:highlight>
            </a:endParaRPr>
          </a:p>
          <a:p>
            <a:pPr lvl="1">
              <a:defRPr/>
            </a:pPr>
            <a:r>
              <a:rPr lang="en-US" altLang="de-DE" sz="1900" dirty="0"/>
              <a:t>WI-0092 - Railway Domain Enablement </a:t>
            </a:r>
            <a:r>
              <a:rPr lang="fr-FR" altLang="de-DE" sz="1900" dirty="0">
                <a:sym typeface="Wingdings" panose="05000000000000000000" pitchFamily="2" charset="2"/>
              </a:rPr>
              <a:t>50%70%</a:t>
            </a:r>
            <a:endParaRPr lang="en-US" altLang="de-DE" sz="1900" dirty="0">
              <a:highlight>
                <a:srgbClr val="00FF00"/>
              </a:highlight>
            </a:endParaRPr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de-DE" sz="1900" dirty="0">
                <a:sym typeface="Wingdings" panose="05000000000000000000" pitchFamily="2" charset="2"/>
              </a:rPr>
              <a:t>40%</a:t>
            </a:r>
            <a:r>
              <a:rPr lang="ko-KR" altLang="en-US" sz="1900" dirty="0">
                <a:sym typeface="Wingdings" panose="05000000000000000000" pitchFamily="2" charset="2"/>
              </a:rPr>
              <a:t> </a:t>
            </a:r>
            <a:r>
              <a:rPr lang="en-US" altLang="ko-KR" sz="1900" dirty="0">
                <a:sym typeface="Wingdings" panose="05000000000000000000" pitchFamily="2" charset="2"/>
              </a:rPr>
              <a:t>40%</a:t>
            </a:r>
          </a:p>
          <a:p>
            <a:pPr lvl="1">
              <a:defRPr/>
            </a:pPr>
            <a:r>
              <a:rPr lang="en-GB" altLang="de-DE" sz="1900" dirty="0"/>
              <a:t>WI-0081 - Smart Device Template 4.0 </a:t>
            </a:r>
            <a:r>
              <a:rPr lang="en-US" altLang="ko-KR" sz="1900" dirty="0">
                <a:sym typeface="Wingdings" panose="05000000000000000000" pitchFamily="2" charset="2"/>
              </a:rPr>
              <a:t>100% at TP46</a:t>
            </a:r>
            <a:endParaRPr lang="en-US" altLang="ko-KR" sz="1900" dirty="0"/>
          </a:p>
          <a:p>
            <a:pPr lvl="1">
              <a:defRPr/>
            </a:pPr>
            <a:r>
              <a:rPr lang="da-DK" altLang="de-DE" sz="1900" dirty="0"/>
              <a:t>WI-0075 - Ind. Dom. </a:t>
            </a:r>
            <a:r>
              <a:rPr lang="da-DK" altLang="de-DE" sz="1900" dirty="0" err="1"/>
              <a:t>Inf</a:t>
            </a:r>
            <a:r>
              <a:rPr lang="da-DK" altLang="de-DE" sz="1900" dirty="0"/>
              <a:t>. Model </a:t>
            </a:r>
            <a:r>
              <a:rPr lang="da-DK" altLang="de-DE" sz="1900" dirty="0" err="1"/>
              <a:t>Mapg</a:t>
            </a:r>
            <a:r>
              <a:rPr lang="da-DK" altLang="de-DE" sz="1900" dirty="0"/>
              <a:t>. &amp; Sem. </a:t>
            </a:r>
            <a:r>
              <a:rPr lang="da-DK" altLang="de-DE" sz="1900" dirty="0" err="1"/>
              <a:t>Spt</a:t>
            </a:r>
            <a:r>
              <a:rPr lang="da-DK" altLang="de-DE" sz="1900" dirty="0"/>
              <a:t>. </a:t>
            </a:r>
            <a:r>
              <a:rPr lang="da-DK" altLang="de-DE" sz="1900" dirty="0">
                <a:sym typeface="Wingdings" panose="05000000000000000000" pitchFamily="2" charset="2"/>
              </a:rPr>
              <a:t>100% at TP46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40%40%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WI-0099 - Management Object Migration 30%50%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WI-0101 - Advanced </a:t>
            </a:r>
            <a:r>
              <a:rPr lang="da-DK" altLang="de-DE" sz="1900" dirty="0" err="1">
                <a:sym typeface="Wingdings" panose="05000000000000000000" pitchFamily="2" charset="2"/>
              </a:rPr>
              <a:t>semantic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discovery</a:t>
            </a:r>
            <a:r>
              <a:rPr lang="da-DK" altLang="de-DE" sz="1900" dirty="0">
                <a:sym typeface="Wingdings" panose="05000000000000000000" pitchFamily="2" charset="2"/>
              </a:rPr>
              <a:t> 25%25%</a:t>
            </a:r>
            <a:endParaRPr lang="en-GB" altLang="de-DE" sz="1900" dirty="0"/>
          </a:p>
          <a:p>
            <a:pPr lvl="1">
              <a:defRPr/>
            </a:pPr>
            <a:endParaRPr lang="en-GB" altLang="de-DE" sz="2400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TP-2020-0111-RDM_status_report_to_TP47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Railway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management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object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migration</a:t>
            </a:r>
            <a:r>
              <a:rPr lang="de-DE" altLang="de-DE" sz="2300" dirty="0"/>
              <a:t> </a:t>
            </a:r>
          </a:p>
          <a:p>
            <a:pPr>
              <a:defRPr/>
            </a:pPr>
            <a:r>
              <a:rPr lang="en-US" altLang="de-DE" sz="2400" dirty="0"/>
              <a:t>Ontologies for Smart City Services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de-DE" altLang="de-DE" sz="2400" dirty="0" err="1"/>
              <a:t>Continue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advance</a:t>
            </a:r>
            <a:r>
              <a:rPr lang="de-DE" altLang="de-DE" sz="2400" dirty="0"/>
              <a:t> a</a:t>
            </a:r>
            <a:r>
              <a:rPr lang="da-DK" altLang="de-DE" sz="2400" dirty="0" err="1">
                <a:sym typeface="Wingdings" panose="05000000000000000000" pitchFamily="2" charset="2"/>
              </a:rPr>
              <a:t>dvanced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semantic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discovery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e-DE" altLang="de-DE" sz="2300" dirty="0"/>
              <a:t>WI-0101</a:t>
            </a:r>
          </a:p>
          <a:p>
            <a:pPr>
              <a:defRPr/>
            </a:pPr>
            <a:r>
              <a:rPr lang="de-DE" altLang="de-DE" sz="2300" dirty="0"/>
              <a:t>Rel.5 </a:t>
            </a:r>
            <a:r>
              <a:rPr lang="de-DE" altLang="de-DE" sz="2300" dirty="0" err="1"/>
              <a:t>related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work</a:t>
            </a:r>
            <a:r>
              <a:rPr lang="de-DE" altLang="de-DE" sz="2300" dirty="0"/>
              <a:t> </a:t>
            </a:r>
            <a:r>
              <a:rPr lang="de-DE" altLang="de-DE" sz="2300" dirty="0" err="1"/>
              <a:t>items</a:t>
            </a:r>
            <a:r>
              <a:rPr lang="de-DE" altLang="de-DE" sz="2300" dirty="0"/>
              <a:t>,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features</a:t>
            </a:r>
            <a:r>
              <a:rPr lang="de-DE" altLang="de-DE" sz="2300" dirty="0"/>
              <a:t> 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RDM-2020-0085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TP-2020-0111-RDM_status_report_to_TP47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1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47.1 (18 Nov 12:00-14:00)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TP#48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RDM#48 </a:t>
            </a:r>
            <a:r>
              <a:rPr lang="en-US" altLang="de-DE" sz="2000" dirty="0">
                <a:solidFill>
                  <a:srgbClr val="FF0000"/>
                </a:solidFill>
              </a:rPr>
              <a:t>in Dec 2020 (to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Timeslot allocations unknown at this time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Rel.5 activities 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TP-2020-0111-RDM_status_report_to_TP47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9356</TotalTime>
  <Words>452</Words>
  <Application>Microsoft Office PowerPoint</Application>
  <PresentationFormat>On-screen Show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TP#47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236</cp:revision>
  <dcterms:created xsi:type="dcterms:W3CDTF">2012-09-11T22:52:11Z</dcterms:created>
  <dcterms:modified xsi:type="dcterms:W3CDTF">2020-10-22T14:14:12Z</dcterms:modified>
</cp:coreProperties>
</file>