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2" r:id="rId3"/>
    <p:sldId id="264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3133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oneM2M-MEC whitepaper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377" y="5019675"/>
            <a:ext cx="11954577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JaeSeung Song (KETI)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49A89-BCEA-B24C-BA96-62D36F167667}"/>
              </a:ext>
            </a:extLst>
          </p:cNvPr>
          <p:cNvSpPr/>
          <p:nvPr/>
        </p:nvSpPr>
        <p:spPr>
          <a:xfrm>
            <a:off x="67377" y="0"/>
            <a:ext cx="85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KR" dirty="0"/>
              <a:t>TP-2020-0123-Status_update_on_oneM2M-MEC_whitepaper</a:t>
            </a:r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C8FB5-CBA3-4CF5-BE06-6B740F8F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Motivation </a:t>
            </a:r>
            <a:r>
              <a:rPr lang="de-DE" dirty="0" err="1"/>
              <a:t>and</a:t>
            </a:r>
            <a:r>
              <a:rPr lang="de-DE" dirty="0"/>
              <a:t> Background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E80DD8-EF33-4FF5-800D-CBC2D84D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1873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There was an interest between oneM2M and ETSI ISG MEC to support interworking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From oneM2M perspective, it would be good to place oneM2M platform instance to a place where MEC is running. The following two features allows this to happen: </a:t>
            </a:r>
          </a:p>
          <a:p>
            <a:pPr lvl="1"/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Software Campaign </a:t>
            </a:r>
          </a:p>
          <a:p>
            <a:pPr lvl="1"/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Enhanced resource announcement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/>
              <a:t>Joint </a:t>
            </a:r>
            <a:r>
              <a:rPr lang="de-DE" sz="2000" dirty="0" err="1"/>
              <a:t>whitepaper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endParaRPr lang="de-DE" sz="2000" dirty="0"/>
          </a:p>
          <a:p>
            <a:pPr lvl="1">
              <a:lnSpc>
                <a:spcPct val="120000"/>
              </a:lnSpc>
            </a:pPr>
            <a:r>
              <a:rPr lang="de-DE" sz="1600" dirty="0" err="1"/>
              <a:t>Started</a:t>
            </a:r>
            <a:r>
              <a:rPr lang="de-DE" sz="1600" dirty="0"/>
              <a:t> on Mid </a:t>
            </a:r>
            <a:r>
              <a:rPr lang="de-DE" sz="1600" dirty="0" err="1"/>
              <a:t>of</a:t>
            </a:r>
            <a:r>
              <a:rPr lang="de-DE" sz="1600" dirty="0"/>
              <a:t> 2019</a:t>
            </a:r>
          </a:p>
          <a:p>
            <a:pPr lvl="1">
              <a:lnSpc>
                <a:spcPct val="120000"/>
              </a:lnSpc>
            </a:pPr>
            <a:r>
              <a:rPr lang="de-DE" sz="1600" dirty="0" err="1"/>
              <a:t>Targeted</a:t>
            </a:r>
            <a:r>
              <a:rPr lang="de-DE" sz="1600" dirty="0"/>
              <a:t> on End </a:t>
            </a:r>
            <a:r>
              <a:rPr lang="de-DE" sz="1600" dirty="0" err="1"/>
              <a:t>of</a:t>
            </a:r>
            <a:r>
              <a:rPr lang="de-DE" sz="1600" dirty="0"/>
              <a:t> 2019</a:t>
            </a:r>
          </a:p>
          <a:p>
            <a:pPr lvl="1">
              <a:lnSpc>
                <a:spcPct val="120000"/>
              </a:lnSpc>
            </a:pPr>
            <a:r>
              <a:rPr lang="de-DE" sz="1600" dirty="0" err="1"/>
              <a:t>There</a:t>
            </a:r>
            <a:r>
              <a:rPr lang="de-DE" sz="1600" dirty="0"/>
              <a:t> was </a:t>
            </a:r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delay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Covid-19</a:t>
            </a:r>
          </a:p>
          <a:p>
            <a:pPr lvl="1">
              <a:lnSpc>
                <a:spcPct val="120000"/>
              </a:lnSpc>
            </a:pPr>
            <a:r>
              <a:rPr lang="de-DE" sz="1600" dirty="0"/>
              <a:t>Keep </a:t>
            </a:r>
            <a:r>
              <a:rPr lang="de-DE" sz="1600" dirty="0" err="1"/>
              <a:t>working</a:t>
            </a:r>
            <a:r>
              <a:rPr lang="de-DE" sz="1600" dirty="0"/>
              <a:t> on </a:t>
            </a:r>
            <a:r>
              <a:rPr lang="de-DE" sz="1600" dirty="0" err="1"/>
              <a:t>writing</a:t>
            </a:r>
            <a:r>
              <a:rPr lang="de-DE" sz="1600" dirty="0"/>
              <a:t> a </a:t>
            </a:r>
            <a:r>
              <a:rPr lang="de-DE" sz="1600" dirty="0" err="1"/>
              <a:t>whitepaper</a:t>
            </a:r>
            <a:endParaRPr lang="de-DE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87C61-B283-9F45-B7D8-59DE061B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15" y="3286274"/>
            <a:ext cx="5670989" cy="29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&amp; Plan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98D4E-6DED-3C4A-8756-28CEF8ED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980504" cy="4936698"/>
          </a:xfrm>
        </p:spPr>
        <p:txBody>
          <a:bodyPr>
            <a:normAutofit fontScale="92500" lnSpcReduction="10000"/>
          </a:bodyPr>
          <a:lstStyle/>
          <a:p>
            <a:r>
              <a:rPr lang="en-KR" dirty="0"/>
              <a:t>Progress on the whitepaper</a:t>
            </a:r>
          </a:p>
          <a:p>
            <a:pPr lvl="1"/>
            <a:r>
              <a:rPr lang="en-KR" dirty="0"/>
              <a:t>Informative sections are completed</a:t>
            </a:r>
          </a:p>
          <a:p>
            <a:pPr lvl="1"/>
            <a:r>
              <a:rPr lang="en-KR" dirty="0"/>
              <a:t>Sections for an architecture aspect and its descriptions are missing</a:t>
            </a:r>
          </a:p>
          <a:p>
            <a:pPr lvl="1"/>
            <a:r>
              <a:rPr lang="en-KR" dirty="0"/>
              <a:t>In the mean time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there is an accepted academic paper to IEEE Network Magazine</a:t>
            </a:r>
          </a:p>
          <a:p>
            <a:pPr lvl="2"/>
            <a:r>
              <a:rPr lang="en-KR" dirty="0"/>
              <a:t>“</a:t>
            </a:r>
            <a:r>
              <a:rPr lang="en-US" dirty="0"/>
              <a:t>MEIX: Evolving Multi-Access Edge Computing for Industrial Internet-of-Things Services”</a:t>
            </a:r>
          </a:p>
          <a:p>
            <a:pPr lvl="2"/>
            <a:r>
              <a:rPr lang="en-KR" dirty="0"/>
              <a:t>Lionel and JaeSeung et. </a:t>
            </a:r>
          </a:p>
          <a:p>
            <a:r>
              <a:rPr lang="en-KR" dirty="0"/>
              <a:t>Plan for the whitepaper</a:t>
            </a:r>
          </a:p>
          <a:p>
            <a:pPr lvl="1"/>
            <a:r>
              <a:rPr lang="en-KR" dirty="0"/>
              <a:t>Sections for the architecture will be filled with the general concept integrating oneM2M and MEC</a:t>
            </a:r>
          </a:p>
          <a:p>
            <a:pPr lvl="1"/>
            <a:r>
              <a:rPr lang="en-KR" dirty="0"/>
              <a:t>A draft will be shared with interesting members</a:t>
            </a:r>
          </a:p>
          <a:p>
            <a:pPr lvl="1"/>
            <a:r>
              <a:rPr lang="en-KR" dirty="0"/>
              <a:t>Final draft can be presented in TP 49</a:t>
            </a:r>
          </a:p>
          <a:p>
            <a:pPr lvl="1"/>
            <a:r>
              <a:rPr lang="en-KR" dirty="0"/>
              <a:t>Plan to publish in 1Q 2021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AA82CD-989E-B84C-BEE8-738404BE3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52" y="1493919"/>
            <a:ext cx="3604233" cy="4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189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Myriad Pro</vt:lpstr>
      <vt:lpstr>Myriad Pro Light</vt:lpstr>
      <vt:lpstr>Arial</vt:lpstr>
      <vt:lpstr>Calibri</vt:lpstr>
      <vt:lpstr>Office Theme</vt:lpstr>
      <vt:lpstr>oneM2M-MEC whitepaper</vt:lpstr>
      <vt:lpstr>Motivation and Background</vt:lpstr>
      <vt:lpstr>Progress &amp; Plan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송재승</cp:lastModifiedBy>
  <cp:revision>174</cp:revision>
  <dcterms:created xsi:type="dcterms:W3CDTF">2017-09-21T15:46:31Z</dcterms:created>
  <dcterms:modified xsi:type="dcterms:W3CDTF">2020-11-30T06:51:16Z</dcterms:modified>
</cp:coreProperties>
</file>