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71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77" d="100"/>
          <a:sy n="77" d="100"/>
        </p:scale>
        <p:origin x="76" y="6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535601"/>
            <a:ext cx="11296184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WG3 TDE49</a:t>
            </a:r>
            <a:br>
              <a:rPr lang="en-US" dirty="0" smtClean="0"/>
            </a:br>
            <a:r>
              <a:rPr lang="en-US" dirty="0" smtClean="0"/>
              <a:t>Status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7937" y="4828299"/>
            <a:ext cx="10173628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en-US" altLang="ko-KR" dirty="0" smtClean="0"/>
              <a:t>Group: TDE</a:t>
            </a:r>
          </a:p>
          <a:p>
            <a:pPr algn="l"/>
            <a:r>
              <a:rPr lang="en-US" altLang="ko-KR" dirty="0"/>
              <a:t>Source: </a:t>
            </a:r>
            <a:r>
              <a:rPr lang="en-US" altLang="ko-KR" dirty="0" smtClean="0"/>
              <a:t>TDE WG Chair, Andrew </a:t>
            </a:r>
            <a:r>
              <a:rPr lang="en-US" altLang="ko-KR" dirty="0"/>
              <a:t>Min-gyu Han, Hansung University</a:t>
            </a:r>
          </a:p>
          <a:p>
            <a:pPr algn="l"/>
            <a:r>
              <a:rPr lang="en-US" dirty="0" smtClean="0"/>
              <a:t>Meeting Date: 2021-01-18 to 2021-02-09</a:t>
            </a:r>
          </a:p>
          <a:p>
            <a:pPr algn="l"/>
            <a:r>
              <a:rPr lang="en-US" dirty="0" smtClean="0"/>
              <a:t>Doc#: TP-2021-0011-WG3_TDE_Report_to_TP49</a:t>
            </a:r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WG3 </a:t>
            </a:r>
            <a:r>
              <a:rPr lang="en-US" altLang="ko-KR" dirty="0"/>
              <a:t>Objectives for </a:t>
            </a:r>
            <a:r>
              <a:rPr lang="en-US" altLang="ko-KR" dirty="0" smtClean="0"/>
              <a:t>TDE 49 (7 CRs, 2 inputs)</a:t>
            </a:r>
            <a:endParaRPr lang="en-US" altLang="ko-KR" dirty="0"/>
          </a:p>
          <a:p>
            <a:pPr lvl="1"/>
            <a:r>
              <a:rPr lang="en-US" altLang="ko-KR" dirty="0" smtClean="0"/>
              <a:t>Handling 7 CRs to develop test specs (TS-0018 Rel-4)</a:t>
            </a:r>
          </a:p>
          <a:p>
            <a:pPr lvl="1"/>
            <a:r>
              <a:rPr lang="en-US" altLang="ko-KR" dirty="0" smtClean="0"/>
              <a:t>Handling </a:t>
            </a:r>
            <a:r>
              <a:rPr lang="en-US" altLang="ko-KR" dirty="0" smtClean="0"/>
              <a:t>2 </a:t>
            </a:r>
            <a:r>
              <a:rPr lang="en-US" altLang="ko-KR" dirty="0" smtClean="0"/>
              <a:t>baseline to </a:t>
            </a:r>
            <a:r>
              <a:rPr lang="en-US" altLang="ko-KR" dirty="0"/>
              <a:t>develop test specs (</a:t>
            </a:r>
            <a:r>
              <a:rPr lang="en-US" altLang="ko-KR" dirty="0" smtClean="0"/>
              <a:t>TS-0019 </a:t>
            </a:r>
            <a:r>
              <a:rPr lang="en-US" altLang="ko-KR" dirty="0" smtClean="0"/>
              <a:t>Rel-2/Rel-3)</a:t>
            </a:r>
            <a:endParaRPr lang="en-US" altLang="ko-KR" dirty="0" smtClean="0"/>
          </a:p>
          <a:p>
            <a:pPr lvl="1"/>
            <a:r>
              <a:rPr lang="en-US" altLang="ko-KR" dirty="0"/>
              <a:t>Handling 1 </a:t>
            </a:r>
            <a:r>
              <a:rPr lang="en-US" altLang="ko-KR" dirty="0" smtClean="0"/>
              <a:t>input on oneM2M </a:t>
            </a:r>
            <a:r>
              <a:rPr lang="en-US" altLang="ko-KR" dirty="0"/>
              <a:t>Issue Tracker, </a:t>
            </a:r>
            <a:r>
              <a:rPr lang="en-US" altLang="ko-KR" dirty="0" err="1"/>
              <a:t>StackOverflow</a:t>
            </a:r>
            <a:r>
              <a:rPr lang="en-US" altLang="ko-KR" dirty="0"/>
              <a:t>, </a:t>
            </a:r>
            <a:r>
              <a:rPr lang="en-US" altLang="ko-KR" dirty="0" smtClean="0"/>
              <a:t>GitHub</a:t>
            </a:r>
          </a:p>
          <a:p>
            <a:pPr lvl="1"/>
            <a:r>
              <a:rPr lang="en-US" altLang="ko-KR" dirty="0" smtClean="0"/>
              <a:t>Update WI-0086</a:t>
            </a:r>
            <a:endParaRPr lang="en-US" altLang="ko-KR" dirty="0"/>
          </a:p>
          <a:p>
            <a:r>
              <a:rPr lang="en-US" altLang="ko-KR" dirty="0" smtClean="0"/>
              <a:t>Status of WIs</a:t>
            </a:r>
          </a:p>
          <a:p>
            <a:endParaRPr lang="en-US" altLang="ko-KR" dirty="0"/>
          </a:p>
        </p:txBody>
      </p:sp>
      <p:graphicFrame>
        <p:nvGraphicFramePr>
          <p:cNvPr id="4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0176382"/>
              </p:ext>
            </p:extLst>
          </p:nvPr>
        </p:nvGraphicFramePr>
        <p:xfrm>
          <a:off x="754725" y="4112009"/>
          <a:ext cx="10622694" cy="1950720"/>
        </p:xfrm>
        <a:graphic>
          <a:graphicData uri="http://schemas.openxmlformats.org/drawingml/2006/table">
            <a:tbl>
              <a:tblPr/>
              <a:tblGrid>
                <a:gridCol w="989742">
                  <a:extLst>
                    <a:ext uri="{9D8B030D-6E8A-4147-A177-3AD203B41FA5}">
                      <a16:colId xmlns:a16="http://schemas.microsoft.com/office/drawing/2014/main" val="2027710133"/>
                    </a:ext>
                  </a:extLst>
                </a:gridCol>
                <a:gridCol w="3911081">
                  <a:extLst>
                    <a:ext uri="{9D8B030D-6E8A-4147-A177-3AD203B41FA5}">
                      <a16:colId xmlns:a16="http://schemas.microsoft.com/office/drawing/2014/main" val="3456560478"/>
                    </a:ext>
                  </a:extLst>
                </a:gridCol>
                <a:gridCol w="1533270">
                  <a:extLst>
                    <a:ext uri="{9D8B030D-6E8A-4147-A177-3AD203B41FA5}">
                      <a16:colId xmlns:a16="http://schemas.microsoft.com/office/drawing/2014/main" val="1695849921"/>
                    </a:ext>
                  </a:extLst>
                </a:gridCol>
                <a:gridCol w="1603663">
                  <a:extLst>
                    <a:ext uri="{9D8B030D-6E8A-4147-A177-3AD203B41FA5}">
                      <a16:colId xmlns:a16="http://schemas.microsoft.com/office/drawing/2014/main" val="2731500776"/>
                    </a:ext>
                  </a:extLst>
                </a:gridCol>
                <a:gridCol w="1330569">
                  <a:extLst>
                    <a:ext uri="{9D8B030D-6E8A-4147-A177-3AD203B41FA5}">
                      <a16:colId xmlns:a16="http://schemas.microsoft.com/office/drawing/2014/main" val="174863130"/>
                    </a:ext>
                  </a:extLst>
                </a:gridCol>
                <a:gridCol w="1254369">
                  <a:extLst>
                    <a:ext uri="{9D8B030D-6E8A-4147-A177-3AD203B41FA5}">
                      <a16:colId xmlns:a16="http://schemas.microsoft.com/office/drawing/2014/main" val="3133111326"/>
                    </a:ext>
                  </a:extLst>
                </a:gridCol>
              </a:tblGrid>
              <a:tr h="325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 number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Status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Target Release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TP#48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TP#49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049646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WI-0054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Developers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’ guide series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70532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WI-0060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Interoperability testing Release 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95%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405165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WI-0097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Interoperability testing Release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92%</a:t>
                      </a:r>
                      <a:endParaRPr lang="ko-KR" alt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  <a:endParaRPr lang="ko-KR" alt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205144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WI-0085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3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R3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95%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21125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WI-0086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4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40%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29576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WI-0103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oneM2M API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guide Release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R3</a:t>
                      </a:r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29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96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Item for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337187"/>
            <a:ext cx="11499164" cy="5083278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Working </a:t>
            </a:r>
            <a:r>
              <a:rPr lang="en-US" altLang="ko-KR" dirty="0"/>
              <a:t>on developing </a:t>
            </a:r>
            <a:r>
              <a:rPr lang="en-US" altLang="ko-KR" dirty="0" smtClean="0"/>
              <a:t>Rel-4 </a:t>
            </a:r>
            <a:r>
              <a:rPr lang="en-US" altLang="ko-KR" dirty="0"/>
              <a:t>Testing </a:t>
            </a:r>
            <a:r>
              <a:rPr lang="en-US" altLang="ko-KR" dirty="0" smtClean="0"/>
              <a:t>specs: </a:t>
            </a:r>
            <a:endParaRPr lang="en-US" altLang="ko-KR" dirty="0"/>
          </a:p>
          <a:p>
            <a:pPr lvl="1"/>
            <a:r>
              <a:rPr lang="en-US" altLang="ko-KR" dirty="0" smtClean="0"/>
              <a:t>TS-0018 R4 Interoperability test</a:t>
            </a:r>
          </a:p>
          <a:p>
            <a:pPr lvl="1"/>
            <a:r>
              <a:rPr lang="en-US" altLang="ko-KR" dirty="0"/>
              <a:t>7</a:t>
            </a:r>
            <a:r>
              <a:rPr lang="en-US" altLang="ko-KR" dirty="0" smtClean="0"/>
              <a:t> CRs are handled: TPs of Primitive profile, 3GPP interworking , Service Subscription User Profile, cross resource notification</a:t>
            </a:r>
          </a:p>
          <a:p>
            <a:pPr lvl="1"/>
            <a:endParaRPr lang="en-US" altLang="ko-KR" dirty="0" smtClean="0"/>
          </a:p>
          <a:p>
            <a:r>
              <a:rPr lang="en-US" altLang="ko-KR" dirty="0"/>
              <a:t>Working on developing </a:t>
            </a:r>
            <a:r>
              <a:rPr lang="en-US" altLang="ko-KR" dirty="0" smtClean="0"/>
              <a:t>Rel-3 </a:t>
            </a:r>
            <a:r>
              <a:rPr lang="en-US" altLang="ko-KR" dirty="0"/>
              <a:t>Testing specs: </a:t>
            </a:r>
          </a:p>
          <a:p>
            <a:pPr lvl="1"/>
            <a:r>
              <a:rPr lang="en-US" altLang="ko-KR" dirty="0" smtClean="0"/>
              <a:t>TS-0019 R3/R2 </a:t>
            </a:r>
            <a:endParaRPr lang="en-US" altLang="ko-KR" dirty="0"/>
          </a:p>
          <a:p>
            <a:pPr lvl="1"/>
            <a:r>
              <a:rPr lang="en-US" altLang="ko-KR" dirty="0" smtClean="0"/>
              <a:t>2 baselines are </a:t>
            </a:r>
            <a:r>
              <a:rPr lang="en-US" altLang="ko-KR" dirty="0" smtClean="0"/>
              <a:t>agree</a:t>
            </a:r>
            <a:r>
              <a:rPr lang="en-US" altLang="ko-KR" dirty="0" smtClean="0"/>
              <a:t>d</a:t>
            </a:r>
            <a:r>
              <a:rPr lang="en-US" altLang="ko-KR" dirty="0"/>
              <a:t>: </a:t>
            </a:r>
            <a:r>
              <a:rPr lang="en-US" altLang="ko-KR" dirty="0" smtClean="0"/>
              <a:t>Rel-3, Rel-2 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WI-0086 is updated:</a:t>
            </a:r>
          </a:p>
          <a:p>
            <a:pPr lvl="1"/>
            <a:r>
              <a:rPr lang="en-US" altLang="ko-KR" dirty="0" smtClean="0"/>
              <a:t>Currently, R4 specs are not yet released, WI-0086 has been rescheduled to TP52.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4548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Item for DECISION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23686"/>
            <a:ext cx="10515600" cy="4815067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CR packs </a:t>
            </a:r>
            <a:r>
              <a:rPr lang="en-US" altLang="ko-KR" dirty="0"/>
              <a:t>for approval</a:t>
            </a:r>
          </a:p>
          <a:p>
            <a:pPr lvl="1"/>
            <a:r>
              <a:rPr lang="en-US" altLang="ko-KR" dirty="0" smtClean="0"/>
              <a:t>TP-2021-0012-TP49_TS-0018_R4_CR_Pack</a:t>
            </a:r>
          </a:p>
          <a:p>
            <a:pPr lvl="1"/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r>
              <a:rPr lang="en-US" altLang="ko-KR" dirty="0"/>
              <a:t>See </a:t>
            </a:r>
            <a:r>
              <a:rPr lang="en-US" altLang="ko-KR" dirty="0" smtClean="0"/>
              <a:t>TDE-2021-0006R03-TDE49_Document_Allocation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34168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Next Meetings / Calls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Conference Calls</a:t>
            </a:r>
          </a:p>
          <a:p>
            <a:pPr lvl="1"/>
            <a:r>
              <a:rPr lang="en-US" altLang="ko-KR" dirty="0" smtClean="0"/>
              <a:t>TDE#49.1</a:t>
            </a:r>
            <a:r>
              <a:rPr lang="en-US" altLang="ko-KR" dirty="0"/>
              <a:t>: </a:t>
            </a:r>
            <a:r>
              <a:rPr lang="en-US" altLang="ko-KR" dirty="0" smtClean="0"/>
              <a:t>18 </a:t>
            </a:r>
            <a:r>
              <a:rPr lang="en-US" altLang="ko-KR" dirty="0" smtClean="0"/>
              <a:t>Mar. (</a:t>
            </a:r>
            <a:r>
              <a:rPr lang="en-US" altLang="ko-KR" dirty="0" err="1" smtClean="0"/>
              <a:t>Thr</a:t>
            </a:r>
            <a:r>
              <a:rPr lang="en-US" altLang="ko-KR" dirty="0" smtClean="0"/>
              <a:t>) 13:00 ~ 14:30 UTC  </a:t>
            </a:r>
          </a:p>
          <a:p>
            <a:pPr lvl="1"/>
            <a:r>
              <a:rPr lang="en-US" altLang="ko-KR" dirty="0" smtClean="0"/>
              <a:t>TDE#49.2</a:t>
            </a:r>
            <a:r>
              <a:rPr lang="en-US" altLang="ko-KR" smtClean="0"/>
              <a:t>: </a:t>
            </a:r>
            <a:r>
              <a:rPr lang="en-US" altLang="ko-KR" smtClean="0"/>
              <a:t>08 </a:t>
            </a:r>
            <a:r>
              <a:rPr lang="en-US" altLang="ko-KR" dirty="0" smtClean="0"/>
              <a:t>Apr.  (</a:t>
            </a:r>
            <a:r>
              <a:rPr lang="en-US" altLang="ko-KR" dirty="0" err="1" smtClean="0"/>
              <a:t>Thr</a:t>
            </a:r>
            <a:r>
              <a:rPr lang="en-US" altLang="ko-KR" dirty="0" smtClean="0"/>
              <a:t>)</a:t>
            </a:r>
            <a:r>
              <a:rPr lang="en-US" altLang="ko-KR" dirty="0"/>
              <a:t> </a:t>
            </a:r>
            <a:r>
              <a:rPr lang="en-US" altLang="ko-KR" dirty="0" smtClean="0"/>
              <a:t>13:00 </a:t>
            </a:r>
            <a:r>
              <a:rPr lang="en-US" altLang="ko-KR" dirty="0"/>
              <a:t>~ </a:t>
            </a:r>
            <a:r>
              <a:rPr lang="en-US" altLang="ko-KR" dirty="0" smtClean="0"/>
              <a:t>14:30 </a:t>
            </a:r>
            <a:r>
              <a:rPr lang="en-US" altLang="ko-KR" dirty="0"/>
              <a:t>UTC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r>
              <a:rPr lang="en-US" altLang="ko-KR" dirty="0"/>
              <a:t>Face-to-Face</a:t>
            </a:r>
          </a:p>
          <a:p>
            <a:pPr lvl="1"/>
            <a:r>
              <a:rPr lang="en-US" altLang="ko-KR" dirty="0" smtClean="0"/>
              <a:t>TDE#50: e-meeting, 10 May ~ 04 Jun</a:t>
            </a:r>
            <a:r>
              <a:rPr lang="en-US" altLang="ko-KR" dirty="0" smtClean="0"/>
              <a:t>. </a:t>
            </a:r>
            <a:r>
              <a:rPr lang="en-US" altLang="ko-KR" dirty="0"/>
              <a:t>2021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(TP#50: </a:t>
            </a:r>
            <a:r>
              <a:rPr lang="en-US" altLang="ko-KR" dirty="0"/>
              <a:t>Virtual Technical </a:t>
            </a:r>
            <a:r>
              <a:rPr lang="en-US" altLang="ko-KR" dirty="0" smtClean="0"/>
              <a:t>Plenary)</a:t>
            </a:r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42484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92084" y="3157537"/>
            <a:ext cx="7850299" cy="1173570"/>
          </a:xfrm>
        </p:spPr>
        <p:txBody>
          <a:bodyPr>
            <a:normAutofit/>
          </a:bodyPr>
          <a:lstStyle/>
          <a:p>
            <a:pPr algn="ctr"/>
            <a:r>
              <a:rPr lang="en-US" altLang="ko-KR" sz="6000" dirty="0" smtClean="0"/>
              <a:t>Thank You!</a:t>
            </a:r>
            <a:endParaRPr lang="ko-KR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63904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3671</TotalTime>
  <Words>272</Words>
  <Application>Microsoft Office PowerPoint</Application>
  <PresentationFormat>와이드스크린</PresentationFormat>
  <Paragraphs>84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3" baseType="lpstr">
      <vt:lpstr>宋体</vt:lpstr>
      <vt:lpstr>맑은 고딕</vt:lpstr>
      <vt:lpstr>Arial</vt:lpstr>
      <vt:lpstr>Calibri</vt:lpstr>
      <vt:lpstr>Myriad Pro</vt:lpstr>
      <vt:lpstr>Myriad Pro Light</vt:lpstr>
      <vt:lpstr>Office Theme</vt:lpstr>
      <vt:lpstr>WG3 TDE49 Status Report</vt:lpstr>
      <vt:lpstr>Summary</vt:lpstr>
      <vt:lpstr>Item for Information</vt:lpstr>
      <vt:lpstr>Item for DECISION</vt:lpstr>
      <vt:lpstr>Next Meetings / Calls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Andrew Min-gyu Han</cp:lastModifiedBy>
  <cp:revision>169</cp:revision>
  <dcterms:created xsi:type="dcterms:W3CDTF">2017-09-21T15:46:31Z</dcterms:created>
  <dcterms:modified xsi:type="dcterms:W3CDTF">2021-02-09T09:21:32Z</dcterms:modified>
</cp:coreProperties>
</file>