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2/8/2021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2/4/2021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TP#49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2021-01-26 - 2020-02-04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TP#49,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7772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TS-0023, TR-0061, TR-0067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WI for TS-0023 Rel.5 </a:t>
            </a:r>
          </a:p>
          <a:p>
            <a:pPr marL="939800" lvl="2" indent="-457200" eaLnBrk="1" hangingPunct="1">
              <a:buFontTx/>
              <a:buChar char="-"/>
            </a:pPr>
            <a:endParaRPr lang="en-US" altLang="de-DE" sz="2800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TP-2021-0020-RDM_status_report_to_TP49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of TS-0023 </a:t>
            </a:r>
          </a:p>
          <a:p>
            <a:pPr lvl="1">
              <a:defRPr/>
            </a:pPr>
            <a:r>
              <a:rPr lang="en-GB" altLang="de-DE" sz="1600" dirty="0"/>
              <a:t>TP-2021-0021-</a:t>
            </a:r>
            <a:r>
              <a:rPr lang="pt-BR" altLang="de-DE" sz="1600" dirty="0"/>
              <a:t>TP49_TS_0023_CR_Pack_R4</a:t>
            </a:r>
            <a:r>
              <a:rPr lang="en-GB" altLang="de-DE" sz="1600" dirty="0"/>
              <a:t> </a:t>
            </a:r>
          </a:p>
          <a:p>
            <a:pPr lvl="1">
              <a:defRPr/>
            </a:pPr>
            <a:endParaRPr lang="en-US" altLang="de-DE" sz="1600" dirty="0"/>
          </a:p>
          <a:p>
            <a:pPr lvl="1">
              <a:defRPr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WI-0092 (needs more time)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WI-0099 (needs more time)</a:t>
            </a: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</a:t>
            </a:r>
          </a:p>
          <a:p>
            <a:pPr lvl="1">
              <a:defRPr/>
            </a:pPr>
            <a:r>
              <a:rPr lang="en-US" sz="1600" dirty="0"/>
              <a:t>New WI for TS-0023 R5 work </a:t>
            </a: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TP-2021-0020-RDM_status_report_to_TP49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 95%</a:t>
            </a:r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100%</a:t>
            </a:r>
            <a:endParaRPr lang="fr-FR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70%</a:t>
            </a:r>
            <a:endParaRPr lang="en-US" altLang="de-DE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65%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 50%55%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25%</a:t>
            </a: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TP-2021-0020-RDM_status_report_to_TP49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management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object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migration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</a:t>
            </a:r>
            <a:r>
              <a:rPr lang="de-DE" altLang="de-DE" sz="2300" dirty="0">
                <a:highlight>
                  <a:srgbClr val="FFFF00"/>
                </a:highlight>
              </a:rPr>
              <a:t>RDM-2021-0016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TP-2021-0020-RDM_status_report_to_TP49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49.1 (9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March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49.2 (6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April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TP#50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TP#50 </a:t>
            </a:r>
            <a:r>
              <a:rPr lang="en-US" altLang="de-DE" sz="2000" dirty="0">
                <a:solidFill>
                  <a:srgbClr val="FF0000"/>
                </a:solidFill>
              </a:rPr>
              <a:t>on 10</a:t>
            </a:r>
            <a:r>
              <a:rPr lang="en-US" altLang="de-DE" sz="2000" baseline="30000" dirty="0">
                <a:solidFill>
                  <a:srgbClr val="FF0000"/>
                </a:solidFill>
              </a:rPr>
              <a:t>th</a:t>
            </a:r>
            <a:r>
              <a:rPr lang="en-US" altLang="de-DE" sz="2000" dirty="0">
                <a:solidFill>
                  <a:srgbClr val="FF0000"/>
                </a:solidFill>
              </a:rPr>
              <a:t> May ~(details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TP-2021-0020-RDM_status_report_to_TP49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15402</TotalTime>
  <Words>350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TP#49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251</cp:revision>
  <dcterms:created xsi:type="dcterms:W3CDTF">2012-09-11T22:52:11Z</dcterms:created>
  <dcterms:modified xsi:type="dcterms:W3CDTF">2021-02-08T15:07:28Z</dcterms:modified>
</cp:coreProperties>
</file>