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6/1/2021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6/1/2021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TP#50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2021-05-18 - 2020-06-01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TP#50,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TR-0067, new use cases for Rel.5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WI for AI enablement to oneM2M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TS-0037 for ratification </a:t>
            </a:r>
            <a:r>
              <a:rPr lang="en-US" altLang="de-DE" sz="2000" dirty="0">
                <a:solidFill>
                  <a:schemeClr val="tx1"/>
                </a:solidFill>
              </a:rPr>
              <a:t>(WI-0070 100%)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new baseline </a:t>
            </a:r>
            <a:r>
              <a:rPr lang="en-US" altLang="de-DE" sz="2000" dirty="0">
                <a:solidFill>
                  <a:schemeClr val="tx1"/>
                </a:solidFill>
              </a:rPr>
              <a:t>(V.4.9.0 expected with editorial improvements and Rel.5 new baseline ready)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TP-2021-0047-RDM_status_report_to_TP#50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of TS-0023 (Rel.4)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GB" altLang="en-US" sz="1600" dirty="0"/>
              <a:t>RDM-2021-0044 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WI-0092 (needs more time, TR expect to finish in TP#51)</a:t>
            </a: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</a:t>
            </a:r>
          </a:p>
          <a:p>
            <a:pPr lvl="1">
              <a:defRPr/>
            </a:pPr>
            <a:r>
              <a:rPr lang="en-US" sz="1600" dirty="0"/>
              <a:t>RDM-2021-0041R01 New WI for AI enablement to oneM2M</a:t>
            </a: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ko-KR" sz="2400" dirty="0">
                <a:solidFill>
                  <a:schemeClr val="tx1"/>
                </a:solidFill>
                <a:sym typeface="Wingdings" panose="05000000000000000000" pitchFamily="2" charset="2"/>
              </a:rPr>
              <a:t>LS</a:t>
            </a:r>
          </a:p>
          <a:p>
            <a:pPr lvl="1">
              <a:defRPr/>
            </a:pPr>
            <a:r>
              <a:rPr lang="en-US" sz="1600" dirty="0"/>
              <a:t>RDM-2021-0042R01 draft reply LS to TC SmartM2M </a:t>
            </a: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TP-2021-0047-RDM_status_report_to_TP#50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(continue)</a:t>
            </a: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 95%</a:t>
            </a:r>
            <a:r>
              <a:rPr lang="en-GB" sz="1900" dirty="0">
                <a:highlight>
                  <a:srgbClr val="00FF00"/>
                </a:highlight>
                <a:sym typeface="Wingdings" panose="05000000000000000000" pitchFamily="2" charset="2"/>
              </a:rPr>
              <a:t>100%</a:t>
            </a:r>
            <a:endParaRPr lang="en-GB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70%90%</a:t>
            </a:r>
            <a:endParaRPr lang="en-US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65%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WI-0099 - Management Object Migration  55%90% 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25%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	SDT based Information Model and Mapping for Vertical Industries – SIMVI (</a:t>
            </a:r>
            <a:r>
              <a:rPr lang="en-US" altLang="de-DE" sz="1900" i="1" dirty="0"/>
              <a:t>new!) 5%</a:t>
            </a: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TP-2021-0047-RDM_status_report_to_TP#50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management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object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migration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</a:t>
            </a:r>
            <a:r>
              <a:rPr lang="de-DE" altLang="de-DE" sz="2300" dirty="0">
                <a:highlight>
                  <a:srgbClr val="FFFF00"/>
                </a:highlight>
              </a:rPr>
              <a:t>RDM-2021-0045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TP-2021-0047-RDM_status_report_to_TP#50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50.1 (01 July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50.2 (22 July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TP#51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TP#51 </a:t>
            </a:r>
            <a:r>
              <a:rPr lang="en-US" altLang="de-DE" sz="2000" dirty="0">
                <a:solidFill>
                  <a:srgbClr val="FF0000"/>
                </a:solidFill>
              </a:rPr>
              <a:t>on 30</a:t>
            </a:r>
            <a:r>
              <a:rPr lang="en-US" altLang="de-DE" sz="2000" baseline="30000" dirty="0">
                <a:solidFill>
                  <a:srgbClr val="FF0000"/>
                </a:solidFill>
              </a:rPr>
              <a:t>th</a:t>
            </a:r>
            <a:r>
              <a:rPr lang="en-US" altLang="de-DE" sz="2000" dirty="0">
                <a:solidFill>
                  <a:srgbClr val="FF0000"/>
                </a:solidFill>
              </a:rPr>
              <a:t> August~(details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2021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TP-2021-0047-RDM_status_report_to_TP#50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15688</TotalTime>
  <Words>410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TP#50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260</cp:revision>
  <dcterms:created xsi:type="dcterms:W3CDTF">2012-09-11T22:52:11Z</dcterms:created>
  <dcterms:modified xsi:type="dcterms:W3CDTF">2021-06-01T14:02:11Z</dcterms:modified>
</cp:coreProperties>
</file>