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WG3 TDE51</a:t>
            </a:r>
            <a:br>
              <a:rPr lang="en-US" dirty="0" smtClean="0"/>
            </a:br>
            <a:r>
              <a:rPr lang="en-US" dirty="0" smtClean="0"/>
              <a:t>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ko-KR" dirty="0" smtClean="0"/>
              <a:t>Group: TDE</a:t>
            </a:r>
          </a:p>
          <a:p>
            <a:pPr algn="l"/>
            <a:r>
              <a:rPr lang="en-US" altLang="ko-KR" dirty="0"/>
              <a:t>Source: </a:t>
            </a:r>
            <a:r>
              <a:rPr lang="en-US" altLang="ko-KR" dirty="0" smtClean="0"/>
              <a:t>TDE WG Chair, Andrew </a:t>
            </a:r>
            <a:r>
              <a:rPr lang="en-US" altLang="ko-KR" dirty="0"/>
              <a:t>Min-gyu Han, Hansung </a:t>
            </a:r>
            <a:r>
              <a:rPr lang="en-US" altLang="ko-KR" dirty="0" smtClean="0"/>
              <a:t>University</a:t>
            </a:r>
          </a:p>
          <a:p>
            <a:pPr algn="l"/>
            <a:r>
              <a:rPr lang="en-US" altLang="ko-KR" dirty="0"/>
              <a:t>	</a:t>
            </a:r>
            <a:r>
              <a:rPr lang="en-US" altLang="ko-KR" dirty="0" smtClean="0"/>
              <a:t>TDE WG Vice-chair, Bob Flynn, Exacta GSS</a:t>
            </a:r>
            <a:endParaRPr lang="en-US" altLang="ko-KR" dirty="0"/>
          </a:p>
          <a:p>
            <a:pPr algn="l"/>
            <a:r>
              <a:rPr lang="en-US" dirty="0" smtClean="0"/>
              <a:t>Meeting Date: 2021-09-01 to 2021-09-10</a:t>
            </a:r>
          </a:p>
          <a:p>
            <a:pPr algn="l"/>
            <a:r>
              <a:rPr lang="en-US" dirty="0" smtClean="0"/>
              <a:t>Doc#: TP-2021-0071-WG3_TDE_Report_to_TP51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WG3 </a:t>
            </a:r>
            <a:r>
              <a:rPr lang="en-US" altLang="ko-KR" dirty="0"/>
              <a:t>Objectives for </a:t>
            </a:r>
            <a:r>
              <a:rPr lang="en-US" altLang="ko-KR" dirty="0" smtClean="0"/>
              <a:t>TDE 51 (11 CRs, </a:t>
            </a:r>
            <a:r>
              <a:rPr lang="en-US" altLang="ko-KR" dirty="0"/>
              <a:t>2</a:t>
            </a:r>
            <a:r>
              <a:rPr lang="en-US" altLang="ko-KR" dirty="0" smtClean="0"/>
              <a:t> inputs)</a:t>
            </a:r>
            <a:endParaRPr lang="en-US" altLang="ko-KR" dirty="0"/>
          </a:p>
          <a:p>
            <a:pPr lvl="1"/>
            <a:r>
              <a:rPr lang="en-US" altLang="ko-KR" dirty="0" smtClean="0"/>
              <a:t>Handling </a:t>
            </a:r>
            <a:r>
              <a:rPr lang="en-US" altLang="ko-KR" dirty="0"/>
              <a:t>5</a:t>
            </a:r>
            <a:r>
              <a:rPr lang="en-US" altLang="ko-KR" dirty="0" smtClean="0"/>
              <a:t> CRs to develop test specs (TS-0018 Rel-4)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391199"/>
              </p:ext>
            </p:extLst>
          </p:nvPr>
        </p:nvGraphicFramePr>
        <p:xfrm>
          <a:off x="748787" y="3850752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55%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65%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  <a:endParaRPr 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guide Release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Working </a:t>
            </a:r>
            <a:r>
              <a:rPr lang="en-US" altLang="ko-KR" dirty="0"/>
              <a:t>on developing </a:t>
            </a:r>
            <a:r>
              <a:rPr lang="en-US" altLang="ko-KR" dirty="0" smtClean="0"/>
              <a:t>Rel-4 </a:t>
            </a:r>
            <a:r>
              <a:rPr lang="en-US" altLang="ko-KR" dirty="0"/>
              <a:t>Testing </a:t>
            </a:r>
            <a:r>
              <a:rPr lang="en-US" altLang="ko-KR" dirty="0" smtClean="0"/>
              <a:t>specs: </a:t>
            </a:r>
            <a:endParaRPr lang="en-US" altLang="ko-KR" dirty="0"/>
          </a:p>
          <a:p>
            <a:pPr lvl="1"/>
            <a:r>
              <a:rPr lang="en-US" altLang="ko-KR" dirty="0" smtClean="0"/>
              <a:t>TS-0018 R4 Interoperability test</a:t>
            </a:r>
          </a:p>
          <a:p>
            <a:pPr lvl="1"/>
            <a:r>
              <a:rPr lang="en-US" altLang="ko-KR" dirty="0"/>
              <a:t>5</a:t>
            </a:r>
            <a:r>
              <a:rPr lang="en-US" altLang="ko-KR" dirty="0" smtClean="0"/>
              <a:t> CRs are handled: TPs </a:t>
            </a:r>
            <a:r>
              <a:rPr lang="en-US" altLang="ko-KR" dirty="0"/>
              <a:t>for </a:t>
            </a:r>
            <a:r>
              <a:rPr lang="en-US" altLang="ko-KR" dirty="0" err="1"/>
              <a:t>FlexContainer</a:t>
            </a:r>
            <a:r>
              <a:rPr lang="en-US" altLang="ko-KR" dirty="0"/>
              <a:t> Resource, Process Management, </a:t>
            </a:r>
            <a:r>
              <a:rPr lang="en-US" altLang="ko-KR" dirty="0" smtClean="0"/>
              <a:t>service Subscription Profile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CR packs </a:t>
            </a:r>
            <a:r>
              <a:rPr lang="en-US" altLang="ko-KR" dirty="0"/>
              <a:t>for approval</a:t>
            </a:r>
          </a:p>
          <a:p>
            <a:pPr lvl="1"/>
            <a:r>
              <a:rPr lang="en-US" altLang="ko-KR" dirty="0" smtClean="0"/>
              <a:t>TP-2021-0072-TP51_TS-0018_R4_CR_Pack</a:t>
            </a:r>
          </a:p>
          <a:p>
            <a:pPr lvl="1"/>
            <a:r>
              <a:rPr lang="en-US" altLang="ko-KR" dirty="0" smtClean="0"/>
              <a:t>TP-2021-0073-TP51_TS-0013_R4_CR_Pack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TDE-2021-0054R02-TDE51_Document_Allocation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 smtClean="0"/>
              <a:t>TDE#51.1</a:t>
            </a:r>
            <a:r>
              <a:rPr lang="en-GB" altLang="ko-KR" dirty="0"/>
              <a:t>: 07 Oct. 2021 (Thu) 13:00 ~ 14:30 UTC (TBD)</a:t>
            </a:r>
          </a:p>
          <a:p>
            <a:pPr lvl="1"/>
            <a:r>
              <a:rPr lang="en-GB" altLang="ko-KR" dirty="0" smtClean="0"/>
              <a:t>TDE#51.2</a:t>
            </a:r>
            <a:r>
              <a:rPr lang="en-GB" altLang="ko-KR" dirty="0"/>
              <a:t>: 28 Oct. 2021 (Thu) 13:00 ~ 14:30 UTC (TBD)</a:t>
            </a:r>
          </a:p>
          <a:p>
            <a:pPr lvl="1"/>
            <a:r>
              <a:rPr lang="en-GB" altLang="ko-KR" dirty="0" smtClean="0"/>
              <a:t>TDE#51.3</a:t>
            </a:r>
            <a:r>
              <a:rPr lang="en-GB" altLang="ko-KR" dirty="0"/>
              <a:t>: 18 Nov. 2021 (Thu) 13:00 ~ 14:30 UTC (TBD)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 smtClean="0"/>
              <a:t>TDE#52: 29 Nov. </a:t>
            </a:r>
            <a:r>
              <a:rPr lang="en-US" altLang="ko-KR" dirty="0"/>
              <a:t>~ </a:t>
            </a:r>
            <a:r>
              <a:rPr lang="en-US" altLang="ko-KR" dirty="0" smtClean="0"/>
              <a:t>03 Dec. </a:t>
            </a:r>
            <a:r>
              <a:rPr lang="en-US" altLang="ko-KR" dirty="0"/>
              <a:t>2021 </a:t>
            </a:r>
            <a:r>
              <a:rPr lang="en-US" altLang="ko-KR" dirty="0" smtClean="0"/>
              <a:t>(Hybrid)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 smtClean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4257</TotalTime>
  <Words>230</Words>
  <Application>Microsoft Office PowerPoint</Application>
  <PresentationFormat>와이드스크린</PresentationFormat>
  <Paragraphs>79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Myriad Pro</vt:lpstr>
      <vt:lpstr>Myriad Pro Light</vt:lpstr>
      <vt:lpstr>宋体</vt:lpstr>
      <vt:lpstr>맑은 고딕</vt:lpstr>
      <vt:lpstr>Arial</vt:lpstr>
      <vt:lpstr>Calibri</vt:lpstr>
      <vt:lpstr>Office Theme</vt:lpstr>
      <vt:lpstr>WG3 TDE51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189</cp:revision>
  <dcterms:created xsi:type="dcterms:W3CDTF">2017-09-21T15:46:31Z</dcterms:created>
  <dcterms:modified xsi:type="dcterms:W3CDTF">2021-09-17T11:58:56Z</dcterms:modified>
</cp:coreProperties>
</file>