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12/2/2021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12/2/2021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TP#52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2021-11-29 – 2021-12-03 (ETSI and 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TP#52 -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 and TR-0058 (100%)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CR from TDE, new baseline </a:t>
            </a:r>
            <a:endParaRPr lang="en-US" altLang="de-DE" sz="20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WI discussion (Device management) 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of TS-0023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pt-BR" altLang="en-US" sz="1600" dirty="0"/>
              <a:t>TP-2021-0108-TP52_TS_0023_CR_Pack_R4</a:t>
            </a:r>
            <a:r>
              <a:rPr lang="en-GB" altLang="en-US" sz="1600" dirty="0"/>
              <a:t> (RDM-2021-0081R1,Rel.4)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TR-0058 for approval (for WI-0092)</a:t>
            </a:r>
          </a:p>
          <a:p>
            <a:pPr lvl="1">
              <a:defRPr/>
            </a:pPr>
            <a:r>
              <a:rPr lang="en-GB" altLang="en-US" sz="1600" dirty="0"/>
              <a:t>TP-2021-0xxx, </a:t>
            </a:r>
            <a:r>
              <a:rPr lang="en-US" sz="1600" dirty="0"/>
              <a:t>will be presented at closing TP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New WI for IPE-based Device Management with </a:t>
            </a:r>
            <a:r>
              <a:rPr lang="en-US" sz="1600" dirty="0" err="1"/>
              <a:t>FlexContainers</a:t>
            </a:r>
            <a:r>
              <a:rPr lang="en-US" sz="1600" dirty="0"/>
              <a:t> 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(continue, baseline for R5 will be updated)</a:t>
            </a:r>
          </a:p>
          <a:p>
            <a:pPr lvl="1">
              <a:defRPr/>
            </a:pPr>
            <a:r>
              <a:rPr lang="en-US" altLang="de-DE" sz="1900" dirty="0"/>
              <a:t>WI-0092 - Railway Domain Enablement  </a:t>
            </a:r>
            <a:r>
              <a:rPr lang="fr-FR" altLang="de-DE" sz="1900" dirty="0">
                <a:sym typeface="Wingdings" panose="05000000000000000000" pitchFamily="2" charset="2"/>
              </a:rPr>
              <a:t>90% </a:t>
            </a:r>
            <a:r>
              <a:rPr lang="fr-FR" altLang="de-DE" sz="1900" dirty="0">
                <a:highlight>
                  <a:srgbClr val="FFFF00"/>
                </a:highlight>
                <a:sym typeface="Wingdings" panose="05000000000000000000" pitchFamily="2" charset="2"/>
              </a:rPr>
              <a:t>100%</a:t>
            </a:r>
            <a:endParaRPr lang="en-US" altLang="de-DE" sz="1900" dirty="0">
              <a:highlight>
                <a:srgbClr val="FF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65%  65% 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  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25% (</a:t>
            </a:r>
            <a:r>
              <a:rPr lang="da-DK" altLang="de-DE" sz="1900" dirty="0" err="1">
                <a:sym typeface="Wingdings" panose="05000000000000000000" pitchFamily="2" charset="2"/>
              </a:rPr>
              <a:t>need</a:t>
            </a:r>
            <a:r>
              <a:rPr lang="da-DK" altLang="de-DE" sz="1900" dirty="0">
                <a:sym typeface="Wingdings" panose="05000000000000000000" pitchFamily="2" charset="2"/>
              </a:rPr>
              <a:t> input from SDS) 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15%20% 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– System enhancements to support AI capabilities 20% </a:t>
            </a:r>
            <a:r>
              <a:rPr lang="en-US" altLang="de-DE" sz="1900" dirty="0">
                <a:sym typeface="Wingdings" panose="05000000000000000000" pitchFamily="2" charset="2"/>
              </a:rPr>
              <a:t>55%</a:t>
            </a:r>
            <a:r>
              <a:rPr lang="en-US" altLang="de-DE" sz="1900" dirty="0"/>
              <a:t> </a:t>
            </a:r>
          </a:p>
          <a:p>
            <a:pPr lvl="1">
              <a:defRPr/>
            </a:pP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en-US" altLang="de-DE" sz="2400" dirty="0"/>
              <a:t>Continue to advance ontologies for Smart City Services WI-0094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RDM-2021-</a:t>
            </a:r>
            <a:r>
              <a:rPr lang="de-DE" altLang="de-DE" sz="2300" dirty="0">
                <a:highlight>
                  <a:srgbClr val="FFFF00"/>
                </a:highlight>
              </a:rPr>
              <a:t>0091 </a:t>
            </a:r>
            <a:r>
              <a:rPr lang="de-DE" altLang="de-DE" sz="2300" dirty="0"/>
              <a:t>(THANKS </a:t>
            </a:r>
            <a:r>
              <a:rPr lang="de-DE" altLang="de-DE" sz="2300" dirty="0" err="1"/>
              <a:t>Joey&amp;Xavier</a:t>
            </a:r>
            <a:r>
              <a:rPr lang="de-DE" altLang="de-DE" sz="2300" dirty="0"/>
              <a:t>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52.1 (20 Dec 2021 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52.2 (17 Jan 2022  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TP#53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TP#53 </a:t>
            </a:r>
            <a:r>
              <a:rPr lang="en-US" altLang="de-DE" sz="2000" dirty="0">
                <a:solidFill>
                  <a:srgbClr val="FF0000"/>
                </a:solidFill>
              </a:rPr>
              <a:t>on Feb (07-18) 2022 (e-meeting, 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Rel.5 activities 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TP-2021-0106-RDM_status_report_to_TP#52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17033</TotalTime>
  <Words>440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TP#52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275</cp:revision>
  <dcterms:created xsi:type="dcterms:W3CDTF">2012-09-11T22:52:11Z</dcterms:created>
  <dcterms:modified xsi:type="dcterms:W3CDTF">2021-12-02T14:56:47Z</dcterms:modified>
</cp:coreProperties>
</file>