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570"/>
  </p:normalViewPr>
  <p:slideViewPr>
    <p:cSldViewPr>
      <p:cViewPr varScale="1">
        <p:scale>
          <a:sx n="87" d="100"/>
          <a:sy n="87" d="100"/>
        </p:scale>
        <p:origin x="9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12/3/2021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12/3/2021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20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349&amp;fromList=Y" TargetMode="External"/><Relationship Id="rId2" Type="http://schemas.openxmlformats.org/officeDocument/2006/relationships/hyperlink" Target="https://member.onem2m.org/Application/documentApp/documentinfo/?documentId=34348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4351&amp;fromList=Y" TargetMode="External"/><Relationship Id="rId4" Type="http://schemas.openxmlformats.org/officeDocument/2006/relationships/hyperlink" Target="https://member.onem2m.org/Application/documentApp/documentinfo/?documentId=34350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xmlns="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xmlns="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2021-11-29 to 2021-12-02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 smtClean="0">
                <a:solidFill>
                  <a:srgbClr val="C00000"/>
                </a:solidFill>
              </a:rPr>
              <a:t>53 </a:t>
            </a:r>
            <a:r>
              <a:rPr lang="en-GB" altLang="en-US" dirty="0" smtClean="0"/>
              <a:t>SDS </a:t>
            </a:r>
            <a:r>
              <a:rPr lang="en-GB" altLang="en-US" dirty="0"/>
              <a:t>contributions were submitted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pPr lvl="2"/>
            <a:r>
              <a:rPr lang="en-GB" altLang="en-US" sz="2000" dirty="0">
                <a:solidFill>
                  <a:srgbClr val="C00000"/>
                </a:solidFill>
              </a:rPr>
              <a:t>One missing new feature was discovered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3200" dirty="0" smtClean="0"/>
              <a:t>45 </a:t>
            </a:r>
            <a:r>
              <a:rPr lang="en-GB" altLang="en-US" sz="32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dirty="0" smtClean="0">
                <a:solidFill>
                  <a:srgbClr val="C00000"/>
                </a:solidFill>
              </a:rPr>
              <a:t>32</a:t>
            </a:r>
            <a:r>
              <a:rPr lang="en-GB" altLang="en-US" dirty="0" smtClean="0"/>
              <a:t> </a:t>
            </a:r>
            <a:r>
              <a:rPr lang="en-GB" altLang="en-US" dirty="0"/>
              <a:t>Agreed  (+ </a:t>
            </a:r>
            <a:r>
              <a:rPr lang="en-GB" altLang="en-US" dirty="0">
                <a:solidFill>
                  <a:srgbClr val="C00000"/>
                </a:solidFill>
              </a:rPr>
              <a:t>1 more </a:t>
            </a:r>
            <a:r>
              <a:rPr lang="en-GB" altLang="en-US" dirty="0"/>
              <a:t>from SDS 51.x calls)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12 </a:t>
            </a:r>
            <a:r>
              <a:rPr lang="en-GB" altLang="en-US" dirty="0"/>
              <a:t> Noted (</a:t>
            </a:r>
            <a:r>
              <a:rPr lang="en-GB" altLang="en-US" dirty="0">
                <a:solidFill>
                  <a:srgbClr val="C00000"/>
                </a:solidFill>
              </a:rPr>
              <a:t>8</a:t>
            </a:r>
            <a:r>
              <a:rPr lang="en-GB" altLang="en-US" dirty="0"/>
              <a:t> with revisions expected)</a:t>
            </a:r>
          </a:p>
          <a:p>
            <a:r>
              <a:rPr lang="en-GB" altLang="en-US" dirty="0"/>
              <a:t>Issue tracking system now being used</a:t>
            </a:r>
          </a:p>
          <a:p>
            <a:pPr lvl="1"/>
            <a:r>
              <a:rPr lang="en-GB" altLang="en-US" sz="2000" dirty="0"/>
              <a:t>Allows minor editorial changes without needing CRs</a:t>
            </a:r>
          </a:p>
          <a:p>
            <a:r>
              <a:rPr lang="en-GB" altLang="en-US" dirty="0"/>
              <a:t>ITU-T feedback on TS-0003</a:t>
            </a:r>
          </a:p>
          <a:p>
            <a:pPr lvl="1"/>
            <a:r>
              <a:rPr lang="en-GB" altLang="en-US" sz="2000" dirty="0"/>
              <a:t>Detailed CRs are not yet ready</a:t>
            </a:r>
          </a:p>
          <a:p>
            <a:pPr lvl="1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48F20C-731C-2D4E-B881-C677A4026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02" y="1447800"/>
            <a:ext cx="8919397" cy="377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Majority of SDS </a:t>
            </a:r>
            <a:r>
              <a:rPr lang="en-GB" altLang="en-US" sz="2400" dirty="0" smtClean="0"/>
              <a:t>52 </a:t>
            </a:r>
            <a:r>
              <a:rPr lang="en-GB" altLang="en-US" sz="2400" dirty="0"/>
              <a:t>meeting time was spent on Rel-4 Stage 3 work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is remaining  </a:t>
            </a:r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Agreed to rename some attribute names in TS-0023 and TS-0032 to avoid name clashes.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Treated contributions for the following TRs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TR-0033 (agreed)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TR-0062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TR-0063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TR-0066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Five contributions for R5 TS’s were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xmlns="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xmlns="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xmlns="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TP-2021-0109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TP-2021-0110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 smtClean="0">
                <a:solidFill>
                  <a:srgbClr val="C00000"/>
                </a:solidFill>
              </a:rPr>
              <a:t>05</a:t>
            </a:r>
            <a:r>
              <a:rPr lang="en-US" altLang="en-US" sz="2400" dirty="0" smtClean="0"/>
              <a:t>-R4  </a:t>
            </a:r>
            <a:r>
              <a:rPr lang="en-US" altLang="en-US" sz="2400" dirty="0"/>
              <a:t>=  </a:t>
            </a:r>
            <a:r>
              <a:rPr lang="en-US" altLang="en-US" sz="2400" dirty="0" smtClean="0">
                <a:solidFill>
                  <a:srgbClr val="C00000"/>
                </a:solidFill>
              </a:rPr>
              <a:t>13 </a:t>
            </a:r>
            <a:endParaRPr lang="en-US" altLang="en-US" sz="2400" dirty="0">
              <a:solidFill>
                <a:srgbClr val="C00000"/>
              </a:solidFill>
            </a:endParaRP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4"/>
              </a:rPr>
              <a:t>TP-2021-0111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3 </a:t>
            </a:r>
          </a:p>
          <a:p>
            <a:r>
              <a:rPr lang="en-US" altLang="en-US" sz="2400" dirty="0"/>
              <a:t>TS-0009 – </a:t>
            </a:r>
            <a:r>
              <a:rPr lang="en-GB" sz="2400" dirty="0">
                <a:hlinkClick r:id="rId5"/>
              </a:rPr>
              <a:t>TP-2021-0112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6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xmlns="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xmlns="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95214"/>
              </p:ext>
            </p:extLst>
          </p:nvPr>
        </p:nvGraphicFramePr>
        <p:xfrm>
          <a:off x="1295400" y="1712166"/>
          <a:ext cx="6400800" cy="19633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xmlns="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xmlns="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xmlns="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14-Dec-2021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12-Jan-2022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26-Jan-2022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01231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26490</TotalTime>
  <Words>328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Myriad pro</vt:lpstr>
      <vt:lpstr>Times New Roman</vt:lpstr>
      <vt:lpstr>Office Theme</vt:lpstr>
      <vt:lpstr>SDS Status Report to TP52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Poornima Shandilya</cp:lastModifiedBy>
  <cp:revision>636</cp:revision>
  <dcterms:created xsi:type="dcterms:W3CDTF">2012-09-11T22:52:11Z</dcterms:created>
  <dcterms:modified xsi:type="dcterms:W3CDTF">2021-12-03T13:58:00Z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