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284C5D-E9AF-4AF9-BF1E-A83AC4B6679A}" v="2" dt="2021-12-03T13:08:33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20284C5D-E9AF-4AF9-BF1E-A83AC4B6679A}"/>
    <pc:docChg chg="undo custSel modSld">
      <pc:chgData name="Bob Flynn" userId="664729f4-1250-46a5-879d-3bdcd89d87bc" providerId="ADAL" clId="{20284C5D-E9AF-4AF9-BF1E-A83AC4B6679A}" dt="2021-12-03T13:12:11.064" v="661" actId="20577"/>
      <pc:docMkLst>
        <pc:docMk/>
      </pc:docMkLst>
      <pc:sldChg chg="modSp mod">
        <pc:chgData name="Bob Flynn" userId="664729f4-1250-46a5-879d-3bdcd89d87bc" providerId="ADAL" clId="{20284C5D-E9AF-4AF9-BF1E-A83AC4B6679A}" dt="2021-12-03T08:36:28.619" v="19" actId="20577"/>
        <pc:sldMkLst>
          <pc:docMk/>
          <pc:sldMk cId="1765449736" sldId="256"/>
        </pc:sldMkLst>
        <pc:spChg chg="mod">
          <ac:chgData name="Bob Flynn" userId="664729f4-1250-46a5-879d-3bdcd89d87bc" providerId="ADAL" clId="{20284C5D-E9AF-4AF9-BF1E-A83AC4B6679A}" dt="2021-12-03T08:34:03.694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20284C5D-E9AF-4AF9-BF1E-A83AC4B6679A}" dt="2021-12-03T08:36:28.619" v="1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20284C5D-E9AF-4AF9-BF1E-A83AC4B6679A}" dt="2021-12-03T13:08:50.246" v="586" actId="2165"/>
        <pc:sldMkLst>
          <pc:docMk/>
          <pc:sldMk cId="2278966715" sldId="262"/>
        </pc:sldMkLst>
        <pc:spChg chg="mod">
          <ac:chgData name="Bob Flynn" userId="664729f4-1250-46a5-879d-3bdcd89d87bc" providerId="ADAL" clId="{20284C5D-E9AF-4AF9-BF1E-A83AC4B6679A}" dt="2021-12-03T13:05:27.990" v="522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20284C5D-E9AF-4AF9-BF1E-A83AC4B6679A}" dt="2021-12-03T13:08:50.246" v="586" actId="2165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20284C5D-E9AF-4AF9-BF1E-A83AC4B6679A}" dt="2021-12-03T13:12:11.064" v="661" actId="20577"/>
        <pc:sldMkLst>
          <pc:docMk/>
          <pc:sldMk cId="44548526" sldId="264"/>
        </pc:sldMkLst>
        <pc:spChg chg="mod">
          <ac:chgData name="Bob Flynn" userId="664729f4-1250-46a5-879d-3bdcd89d87bc" providerId="ADAL" clId="{20284C5D-E9AF-4AF9-BF1E-A83AC4B6679A}" dt="2021-12-03T13:12:11.064" v="661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20284C5D-E9AF-4AF9-BF1E-A83AC4B6679A}" dt="2021-12-03T13:10:59.814" v="589" actId="13926"/>
        <pc:sldMkLst>
          <pc:docMk/>
          <pc:sldMk cId="642484664" sldId="266"/>
        </pc:sldMkLst>
        <pc:spChg chg="mod">
          <ac:chgData name="Bob Flynn" userId="664729f4-1250-46a5-879d-3bdcd89d87bc" providerId="ADAL" clId="{20284C5D-E9AF-4AF9-BF1E-A83AC4B6679A}" dt="2021-12-03T13:10:59.814" v="589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20284C5D-E9AF-4AF9-BF1E-A83AC4B6679A}" dt="2021-12-03T12:24:10.334" v="520" actId="20577"/>
        <pc:sldMkLst>
          <pc:docMk/>
          <pc:sldMk cId="2434168971" sldId="271"/>
        </pc:sldMkLst>
        <pc:spChg chg="mod">
          <ac:chgData name="Bob Flynn" userId="664729f4-1250-46a5-879d-3bdcd89d87bc" providerId="ADAL" clId="{20284C5D-E9AF-4AF9-BF1E-A83AC4B6679A}" dt="2021-12-03T12:24:10.334" v="520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WG3 TDE52</a:t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2021-11-29 to 2021-12-03</a:t>
            </a:r>
          </a:p>
          <a:p>
            <a:pPr algn="l"/>
            <a:r>
              <a:rPr lang="en-US" dirty="0"/>
              <a:t>Doc#: TP-2021-0114-WG3_TDE_Report_to_TP52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WG3 Objectives for TDE 52 (12 CRs, 2 inputs)</a:t>
            </a:r>
          </a:p>
          <a:p>
            <a:pPr lvl="1"/>
            <a:r>
              <a:rPr lang="en-US" altLang="ko-KR" dirty="0"/>
              <a:t>Handling 8 CRs to develop test specs (TS-0018 Rel-4)</a:t>
            </a:r>
          </a:p>
          <a:p>
            <a:pPr lvl="1"/>
            <a:r>
              <a:rPr lang="en-US" altLang="ko-KR" dirty="0"/>
              <a:t>Handling 2 CRs to develop test specs (TS-0018 Rel-3)</a:t>
            </a:r>
          </a:p>
          <a:p>
            <a:pPr lvl="1"/>
            <a:r>
              <a:rPr lang="en-US" altLang="ko-KR" dirty="0"/>
              <a:t>Handling 1 CRs to develop test specs (TS-0019 Rel-2)</a:t>
            </a:r>
          </a:p>
          <a:p>
            <a:pPr lvl="1"/>
            <a:r>
              <a:rPr lang="en-US" altLang="ko-KR" dirty="0"/>
              <a:t>Handling 1 CRs to develop test specs (TS-0019 Rel-3)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217562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65%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Working on developing Rel-4 Testing specs: </a:t>
            </a:r>
          </a:p>
          <a:p>
            <a:pPr lvl="1"/>
            <a:r>
              <a:rPr lang="en-US" altLang="ko-KR" dirty="0"/>
              <a:t>Input contributions coming from TTF_2021 project</a:t>
            </a:r>
          </a:p>
          <a:p>
            <a:pPr lvl="1"/>
            <a:r>
              <a:rPr lang="en-US" altLang="ko-KR" dirty="0"/>
              <a:t>Developed Test Purposes for: SDT (TS-0023), Software Management, Process Management, Access Control Policy, Subscription/Notification features</a:t>
            </a:r>
          </a:p>
          <a:p>
            <a:r>
              <a:rPr lang="en-US" altLang="ko-KR" dirty="0"/>
              <a:t>Worked on development of a Work </a:t>
            </a:r>
            <a:r>
              <a:rPr lang="en-US" altLang="ko-KR"/>
              <a:t>Item for new Developer Guides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TP-2021-0120-TP52_TS-0018_R4_CR_Pack</a:t>
            </a:r>
          </a:p>
          <a:p>
            <a:pPr lvl="1"/>
            <a:r>
              <a:rPr lang="en-US" altLang="ko-KR" dirty="0"/>
              <a:t>TP-2021-0119-TP52_TS-0018_R3_CR_Pack</a:t>
            </a:r>
          </a:p>
          <a:p>
            <a:pPr lvl="1"/>
            <a:r>
              <a:rPr lang="en-US" altLang="ko-KR" dirty="0"/>
              <a:t>TP-2021-0121-TP52_TS-0019_R3_CR_Pack</a:t>
            </a:r>
          </a:p>
          <a:p>
            <a:pPr lvl="1"/>
            <a:r>
              <a:rPr lang="en-US" altLang="ko-KR" dirty="0"/>
              <a:t>TP-2021-0122-TP52_TS-0019_R2_CR_Pack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TDE-2021-0074-TDE52_Document_Allocation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TDE#52.1: 13 Jan. 2022 (Thu) 12:00 ~ 13:30 UTC (TBD)</a:t>
            </a:r>
          </a:p>
          <a:p>
            <a:pPr lvl="1"/>
            <a:r>
              <a:rPr lang="en-GB" altLang="ko-KR" dirty="0"/>
              <a:t>TDE#52.1: 27 Jan. 2022 (Thu) 12:00 ~ 13:30 UTC (TBD)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/>
              <a:t>TDE#53: 7 Feb 2022 - 18 Feb 2022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335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Office Theme</vt:lpstr>
      <vt:lpstr>WG3 TDE52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190</cp:revision>
  <dcterms:created xsi:type="dcterms:W3CDTF">2017-09-21T15:46:31Z</dcterms:created>
  <dcterms:modified xsi:type="dcterms:W3CDTF">2021-12-03T13:12:17Z</dcterms:modified>
</cp:coreProperties>
</file>